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0" r:id="rId4"/>
    <p:sldId id="262" r:id="rId5"/>
    <p:sldId id="274" r:id="rId6"/>
    <p:sldId id="272" r:id="rId7"/>
    <p:sldId id="273" r:id="rId8"/>
    <p:sldId id="275" r:id="rId9"/>
    <p:sldId id="264" r:id="rId10"/>
    <p:sldId id="265" r:id="rId11"/>
    <p:sldId id="276" r:id="rId12"/>
    <p:sldId id="266" r:id="rId13"/>
    <p:sldId id="277" r:id="rId14"/>
    <p:sldId id="267" r:id="rId15"/>
    <p:sldId id="268" r:id="rId16"/>
    <p:sldId id="269" r:id="rId17"/>
    <p:sldId id="270" r:id="rId18"/>
    <p:sldId id="271" r:id="rId19"/>
    <p:sldId id="282" r:id="rId20"/>
    <p:sldId id="285" r:id="rId21"/>
    <p:sldId id="284" r:id="rId22"/>
    <p:sldId id="286" r:id="rId23"/>
    <p:sldId id="287" r:id="rId24"/>
    <p:sldId id="288" r:id="rId25"/>
    <p:sldId id="281" r:id="rId26"/>
    <p:sldId id="278" r:id="rId27"/>
    <p:sldId id="300" r:id="rId28"/>
    <p:sldId id="279" r:id="rId29"/>
    <p:sldId id="280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1" r:id="rId42"/>
    <p:sldId id="302" r:id="rId43"/>
    <p:sldId id="303" r:id="rId44"/>
    <p:sldId id="304" r:id="rId45"/>
    <p:sldId id="305" r:id="rId46"/>
    <p:sldId id="306" r:id="rId47"/>
    <p:sldId id="307" r:id="rId4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6427-9765-40F1-BA17-2A7FD3155D56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02CFFB8-CEAA-46A8-99CE-13996A4C4F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575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6427-9765-40F1-BA17-2A7FD3155D56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02CFFB8-CEAA-46A8-99CE-13996A4C4F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805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6427-9765-40F1-BA17-2A7FD3155D56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02CFFB8-CEAA-46A8-99CE-13996A4C4F66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4649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6427-9765-40F1-BA17-2A7FD3155D56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2CFFB8-CEAA-46A8-99CE-13996A4C4F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0827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6427-9765-40F1-BA17-2A7FD3155D56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2CFFB8-CEAA-46A8-99CE-13996A4C4F66}" type="slidenum">
              <a:rPr lang="uk-UA" smtClean="0"/>
              <a:t>‹#›</a:t>
            </a:fld>
            <a:endParaRPr lang="uk-U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2637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6427-9765-40F1-BA17-2A7FD3155D56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2CFFB8-CEAA-46A8-99CE-13996A4C4F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3522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6427-9765-40F1-BA17-2A7FD3155D56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FFB8-CEAA-46A8-99CE-13996A4C4F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0742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6427-9765-40F1-BA17-2A7FD3155D56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FFB8-CEAA-46A8-99CE-13996A4C4F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4317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6427-9765-40F1-BA17-2A7FD3155D56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FFB8-CEAA-46A8-99CE-13996A4C4F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165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6427-9765-40F1-BA17-2A7FD3155D56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02CFFB8-CEAA-46A8-99CE-13996A4C4F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6829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6427-9765-40F1-BA17-2A7FD3155D56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02CFFB8-CEAA-46A8-99CE-13996A4C4F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398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6427-9765-40F1-BA17-2A7FD3155D56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02CFFB8-CEAA-46A8-99CE-13996A4C4F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478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6427-9765-40F1-BA17-2A7FD3155D56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FFB8-CEAA-46A8-99CE-13996A4C4F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5107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6427-9765-40F1-BA17-2A7FD3155D56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FFB8-CEAA-46A8-99CE-13996A4C4F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5342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6427-9765-40F1-BA17-2A7FD3155D56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FFB8-CEAA-46A8-99CE-13996A4C4F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5129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6427-9765-40F1-BA17-2A7FD3155D56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2CFFB8-CEAA-46A8-99CE-13996A4C4F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1158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D6427-9765-40F1-BA17-2A7FD3155D56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02CFFB8-CEAA-46A8-99CE-13996A4C4F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855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837127"/>
            <a:ext cx="8915399" cy="309093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uk-UA" sz="4000" b="1" dirty="0" smtClean="0"/>
              <a:t>Про ефективність обміну інформацією електронними засобами зв'язку</a:t>
            </a:r>
            <a:br>
              <a:rPr lang="uk-UA" sz="4000" b="1" dirty="0" smtClean="0"/>
            </a:br>
            <a:endParaRPr lang="uk-UA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77318" y="4777379"/>
            <a:ext cx="4627294" cy="1126283"/>
          </a:xfrm>
        </p:spPr>
        <p:txBody>
          <a:bodyPr>
            <a:normAutofit fontScale="92500" lnSpcReduction="20000"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uk-UA" dirty="0" smtClean="0"/>
              <a:t>Кононенко О.Є., начальник відділу</a:t>
            </a: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uk-UA" dirty="0" smtClean="0"/>
              <a:t>нормативності та якості освіти</a:t>
            </a: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uk-UA" dirty="0" smtClean="0"/>
              <a:t>управління освіти і науки </a:t>
            </a: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uk-UA" dirty="0" smtClean="0"/>
              <a:t>Департаменту науки і освіти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4631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1206201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330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5153" y="0"/>
            <a:ext cx="6037729" cy="685799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27694" y="-1"/>
            <a:ext cx="576430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97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494" y="0"/>
            <a:ext cx="1193650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5325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201706" y="0"/>
            <a:ext cx="11990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50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119633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9768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812" y="0"/>
            <a:ext cx="1201718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3379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154" y="0"/>
            <a:ext cx="11976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5919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11963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8813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706" y="-1"/>
            <a:ext cx="12102353" cy="676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619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28045" y="2514600"/>
            <a:ext cx="9659155" cy="2262781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 smtClean="0"/>
              <a:t>Дошкільні навчальні заклади</a:t>
            </a:r>
            <a:endParaRPr lang="uk-UA" sz="4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0362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812" y="1"/>
            <a:ext cx="12017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732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0"/>
            <a:ext cx="160718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461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286555"/>
            <a:ext cx="8911687" cy="1236372"/>
          </a:xfrm>
        </p:spPr>
        <p:txBody>
          <a:bodyPr/>
          <a:lstStyle/>
          <a:p>
            <a:r>
              <a:rPr lang="uk-UA" dirty="0" err="1" smtClean="0"/>
              <a:t>Великобурлуцький</a:t>
            </a:r>
            <a:r>
              <a:rPr lang="uk-UA" dirty="0" smtClean="0"/>
              <a:t> район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3681834"/>
            <a:ext cx="8915400" cy="2229387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6" y="1249251"/>
            <a:ext cx="11934423" cy="560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570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0"/>
            <a:ext cx="160718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571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0"/>
            <a:ext cx="160718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363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0"/>
            <a:ext cx="160718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781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Місто Харків</a:t>
            </a:r>
            <a:endParaRPr lang="uk-UA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1396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255494" y="0"/>
            <a:ext cx="11936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46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0"/>
            <a:ext cx="160718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765"/>
            <a:ext cx="12192000" cy="676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183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14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309282" y="0"/>
            <a:ext cx="11882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92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Объект 6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8941" y="107576"/>
            <a:ext cx="5755341" cy="675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7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14247" y="107576"/>
            <a:ext cx="5777753" cy="675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28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1200151"/>
            <a:ext cx="160718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6017"/>
            <a:ext cx="12192000" cy="67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6858001"/>
            <a:ext cx="1607184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893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4763"/>
            <a:ext cx="132588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347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0"/>
            <a:ext cx="160718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879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0"/>
            <a:ext cx="160718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427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0"/>
            <a:ext cx="160718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1014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4762"/>
            <a:ext cx="130302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624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0"/>
            <a:ext cx="160718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1219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021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0"/>
            <a:ext cx="160718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9807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0"/>
            <a:ext cx="160718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774"/>
            <a:ext cx="12192000" cy="671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8074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457200"/>
            <a:ext cx="160718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733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365" y="0"/>
            <a:ext cx="120306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22231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31304"/>
            <a:ext cx="160718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5896"/>
            <a:ext cx="12192000" cy="653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971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0"/>
            <a:ext cx="160718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0582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387780" y="0"/>
            <a:ext cx="160718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" y="1"/>
            <a:ext cx="12192000" cy="675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325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19270"/>
            <a:ext cx="160718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799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0"/>
            <a:ext cx="160718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1219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5460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0"/>
            <a:ext cx="160718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8445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0"/>
            <a:ext cx="160718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6677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0"/>
            <a:ext cx="1607184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556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365" y="0"/>
            <a:ext cx="12169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5017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74812" y="0"/>
            <a:ext cx="120171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6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5153" y="0"/>
            <a:ext cx="6687297" cy="6857999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1374" y="1"/>
            <a:ext cx="5000625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13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47918" y="0"/>
            <a:ext cx="12169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85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647" y="0"/>
            <a:ext cx="121023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481479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206</TotalTime>
  <Words>24</Words>
  <Application>Microsoft Office PowerPoint</Application>
  <PresentationFormat>Широкоэкранный</PresentationFormat>
  <Paragraphs>8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1" baseType="lpstr">
      <vt:lpstr>Arial</vt:lpstr>
      <vt:lpstr>Century Gothic</vt:lpstr>
      <vt:lpstr>Wingdings 3</vt:lpstr>
      <vt:lpstr>Легкий дым</vt:lpstr>
      <vt:lpstr>   Про ефективність обміну інформацією електронними засобами зв'язку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Дошкільні навчальні заклади</vt:lpstr>
      <vt:lpstr>Презентация PowerPoint</vt:lpstr>
      <vt:lpstr>Великобурлуцький район</vt:lpstr>
      <vt:lpstr>Презентация PowerPoint</vt:lpstr>
      <vt:lpstr>Презентация PowerPoint</vt:lpstr>
      <vt:lpstr>Презентация PowerPoint</vt:lpstr>
      <vt:lpstr>Місто Харків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Сайти</dc:title>
  <dc:creator>kononenko</dc:creator>
  <cp:lastModifiedBy>kononenko</cp:lastModifiedBy>
  <cp:revision>22</cp:revision>
  <dcterms:created xsi:type="dcterms:W3CDTF">2014-11-16T16:41:08Z</dcterms:created>
  <dcterms:modified xsi:type="dcterms:W3CDTF">2014-11-18T16:21:45Z</dcterms:modified>
</cp:coreProperties>
</file>