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7" r:id="rId4"/>
    <p:sldId id="293" r:id="rId5"/>
    <p:sldId id="300" r:id="rId6"/>
    <p:sldId id="301" r:id="rId7"/>
    <p:sldId id="303" r:id="rId8"/>
    <p:sldId id="279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7359" autoAdjust="0"/>
  </p:normalViewPr>
  <p:slideViewPr>
    <p:cSldViewPr>
      <p:cViewPr>
        <p:scale>
          <a:sx n="77" d="100"/>
          <a:sy n="77" d="100"/>
        </p:scale>
        <p:origin x="-96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468049-4443-4A31-8F93-56EC25E1614B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EEF492-F469-495E-9679-86E9D914A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612AF6-0064-4AFF-A003-389305433588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EE2264-C0A3-4437-99DA-FA317F39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0A91-869E-44EA-8260-9A4B1F03D314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BACD-9B03-4A4E-B8A6-C34EA97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437E2-D558-48BC-BBE2-56D76B3CD758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00BA-27BD-43DF-87F4-728A00991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59C6-480A-4495-BE42-BD1439D14C42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C95E-D12D-43BE-A88E-754CAA19C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7356-96FF-4A0D-A809-016046E19698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3EDC-651C-426A-8A29-190ACBDB1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11E8-CDD1-484B-9C06-529A85935553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7432-BA47-4F55-95BB-551E9B721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2F30C-E324-4EAB-8F67-5713F4103ECA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4415-85D2-4409-A04F-13761B5BA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41B3-0400-4881-AFFD-7701EE60A02D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16AC-3E85-4563-ABE7-E2242F212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5CA5-9C89-4B7B-A3C0-DF147285A75E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A43B-5809-4EFA-BF54-E573A97DD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AC5B-C30C-411A-B7F6-30F793B93C39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C21F-395A-4A83-85A3-47B58A742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2B4F-46B2-4129-8130-B1944707E9B4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726A-9A0E-4149-81ED-681F1C2ED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9740-C2D2-4A87-B3D8-194C22C2CD4B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1A7F-6E66-4E6F-8CAA-ECC3E732B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7C75-AE68-41B0-8BA0-8B0F51A0FAF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54483-6893-4D84-9D45-B1EA5A108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7B43C7-0EAA-449A-B861-14DDE27FF024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73F83A-A424-4D88-B12D-F8875957F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569325" cy="3736975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Про організацію проведення спортивно-масових заходів із учнями загальноосвітніх навчальних закладів у ІІ півріччі 2014/2015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75" y="4643438"/>
            <a:ext cx="5929313" cy="1643062"/>
          </a:xfrm>
        </p:spPr>
        <p:txBody>
          <a:bodyPr/>
          <a:lstStyle/>
          <a:p>
            <a:pPr algn="l" eaLnBrk="1" hangingPunct="1"/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Кобзар А.В., начальник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відділення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спорту МОН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467544" y="1"/>
            <a:ext cx="8229600" cy="548680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Нормативні документи</a:t>
            </a:r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688"/>
            <a:ext cx="8713787" cy="6048401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Розпорядження голови Харківської обласної державної адміністрації від 04.09.2002 № 395 «Про проведення обласних щорічних спортивних змагань «Спорт протягом життя» учнівської та студентської молоді».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Положення про обласні щорічні спортивні змагання </a:t>
            </a:r>
            <a:r>
              <a:rPr lang="uk-UA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“Спорт</a:t>
            </a: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протягом </a:t>
            </a:r>
            <a:r>
              <a:rPr lang="uk-UA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життя”</a:t>
            </a: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 (затверджене наказом Департаменту науки і освіти Харківської обласної державної адміністрації від 10 листопада 2014 року № 461, зареєстроване в Головному управлінні юстиції у Харківській області від 05 грудня 2014 року за № 16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1455).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Єдиний календарний план фізкультурно-оздоровчих та спортивних заходів Комітету з фізичного виховання та спорту Міністерства освіти і науки України на 2015 рік, затверджений наказом МОН України від 15.12.2014  № 1472.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uk-UA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Єдиний календарний план спортивно-масових та оздоровчих заходів Харківського обласного відділення (філії) Комітету з фізичного виховання та спорту Міністерства освіти і науки України на 2015 рік, затверджений наказом ХОВ (Ф) КФВС МОН України від 04.02.2015 № 9.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uk-UA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Регламент проведення </a:t>
            </a: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Чемпіонату України з баскетболу 3х3 серед команд юнаків та дівчат загальноосвітніх навчальних закладів (Шкільна Баскетбольна Ліга України 3х3) у Харківській області», затверджений Міністром освіти і науки, Міністром молоді та спортом та Президентом Федерації баскетболу України.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uk-U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Розпорядження Голови Харківської обласної державної адміністрації від 25 жовтня 2010 року № 578 “ Про проведення малих Олімпійських </a:t>
            </a:r>
            <a:r>
              <a:rPr lang="uk-UA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“Діти</a:t>
            </a: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Харківщини”</a:t>
            </a: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 ”.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uk-UA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sz="2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Змагання які плануються провести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у ІІ півріччі 2014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2015 навчального року: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Обласні щорічні спортивні змагання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“Спорт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протягом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життя”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серед учнів загальних навчальних закладів.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Чемпіонат України з баскетболу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 серед команд юнаків та дівчат загальноосвітніх навчальних закладів (Шкільна Баскетбольна Ліга України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у Харківській області.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Малі Олімпійські ігри “ Діти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Харківщини”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 у 2014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2015  навчальному році. 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485775"/>
          </a:xfrm>
        </p:spPr>
        <p:txBody>
          <a:bodyPr/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Назва та терміни проведення  обласних щорічних змагань  «Спорт протягом життя»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81" name="Group 81"/>
          <p:cNvGraphicFramePr>
            <a:graphicFrameLocks noGrp="1"/>
          </p:cNvGraphicFramePr>
          <p:nvPr>
            <p:ph idx="1"/>
          </p:nvPr>
        </p:nvGraphicFramePr>
        <p:xfrm>
          <a:off x="827583" y="1628799"/>
          <a:ext cx="7920881" cy="4542998"/>
        </p:xfrm>
        <a:graphic>
          <a:graphicData uri="http://schemas.openxmlformats.org/drawingml/2006/table">
            <a:tbl>
              <a:tblPr/>
              <a:tblGrid>
                <a:gridCol w="508510"/>
                <a:gridCol w="2622026"/>
                <a:gridCol w="1213832"/>
                <a:gridCol w="1661576"/>
                <a:gridCol w="1914937"/>
              </a:tblGrid>
              <a:tr h="651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змагань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Кількісний склад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Термін проведення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Шахи «Біла тура»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3+1+1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Березень 2015 року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Змагання з легкої атлетики з чотирьох видів програми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4+4+1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року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«Шкіряний м'яч»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14+1+1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Відповідно до регламенту Всеукраїнських змагань з футболу на призи клубу </a:t>
                      </a: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“Шкіряний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яч”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«Старти надій»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14+1+1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року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КДЮСШ “ХТЗ”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1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«Козацький гарт»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7+7+2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року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Малі Олімпійські ігри “ Діти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Харківщини”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20888"/>
            <a:ext cx="80648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 етап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 15 листопада 2014 року по 20 грудня 2014 року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ІІ етап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 10 січня 2015 року по 20 лютого 2015 року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ІІІ етап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 01 березня 2015 року по 20 квітня 2015 року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етап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10-25 травня 2015 року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Зональний розподіл учасників ІІІ етапу малих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Олімпійских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ігор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“Діти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Харківщини”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556792"/>
          <a:ext cx="8280921" cy="4937760"/>
        </p:xfrm>
        <a:graphic>
          <a:graphicData uri="http://schemas.openxmlformats.org/drawingml/2006/table">
            <a:tbl>
              <a:tblPr/>
              <a:tblGrid>
                <a:gridCol w="2759771"/>
                <a:gridCol w="2760575"/>
                <a:gridCol w="2760575"/>
              </a:tblGrid>
              <a:tr h="251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І зона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ІІ зона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ІІІ зона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1. Валківський – 11. 04. -  відкриття о 10.00, 12, 13 квітня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2. Краснокутський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3. Богодухівський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4. Коломацький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5. Нововодолазький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6. Золочівський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1. Харківський -  09.04. – відкриття о 10.00, 10 квітня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Дергачівський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Зміївський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4. Чугуївський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5. Печенізький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Дворічанський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- 11.04. відкриття о 10.00 , 12, 13 квітня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2. Вовчанський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3. Куп’янський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4. Шевченківський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Великобурлуцький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зона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 зона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зона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1. Барвінківський 8.04 – відкриття об 11.00, 12 - ІІ, 13 – ІІІ, закр.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2. Ізюмський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3. Борівський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4. Близнюківський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5. Балаклійський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1. Первомайський 10.04 – відкриття о 10.00, ІІ в.гр., 11.04 – закр., І, ІІІ в.гр.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2. Лозівський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3. Сахновщанський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4. Кегичівський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5. Красноградський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6. Зачепилівський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м. </a:t>
                      </a: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Куп’янськм</a:t>
                      </a:r>
                      <a:r>
                        <a:rPr lang="uk-UA" sz="18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07.04. – відкриття о 10.00, 12,14 квітня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м. Ізюм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3. м. Чугуїв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4. м. Первомайський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5. м. Люботин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6. м. Лозова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13" marR="6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Перелік районів які не здали матеріали для участі в огляді-конкурсі на кращий стан фізичного виховання: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Барвінківський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Близнюківський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Борівський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Вовчанський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Дворічанський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Зачепилівський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м. Ізюм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м. Люботин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Arial" charset="0"/>
              <a:buNone/>
            </a:pPr>
            <a:endParaRPr lang="uk-UA" sz="4000" i="1" smtClean="0">
              <a:latin typeface="Times New Roman" pitchFamily="18" charset="0"/>
            </a:endParaRPr>
          </a:p>
          <a:p>
            <a:pPr algn="r">
              <a:buFont typeface="Arial" charset="0"/>
              <a:buNone/>
            </a:pPr>
            <a:endParaRPr lang="uk-UA" sz="4000" i="1" smtClean="0">
              <a:latin typeface="Times New Roman" pitchFamily="18" charset="0"/>
            </a:endParaRPr>
          </a:p>
          <a:p>
            <a:pPr algn="r">
              <a:buFont typeface="Arial" charset="0"/>
              <a:buNone/>
            </a:pPr>
            <a:endParaRPr lang="uk-UA" sz="4000" i="1" smtClean="0">
              <a:latin typeface="Times New Roman" pitchFamily="18" charset="0"/>
            </a:endParaRPr>
          </a:p>
          <a:p>
            <a:pPr algn="r">
              <a:buFont typeface="Arial" charset="0"/>
              <a:buNone/>
            </a:pPr>
            <a:endParaRPr lang="uk-UA" sz="4000" i="1" smtClean="0">
              <a:latin typeface="Times New Roman" pitchFamily="18" charset="0"/>
            </a:endParaRPr>
          </a:p>
          <a:p>
            <a:pPr algn="r">
              <a:buFont typeface="Arial" charset="0"/>
              <a:buNone/>
            </a:pPr>
            <a:r>
              <a:rPr lang="uk-UA" sz="4400" b="1" i="1" smtClean="0">
                <a:latin typeface="Times New Roman" pitchFamily="18" charset="0"/>
              </a:rPr>
              <a:t>Дякую за увагу!</a:t>
            </a:r>
            <a:endParaRPr lang="ru-RU" sz="4400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629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 організацію проведення спортивно-масових заходів із учнями загальноосвітніх навчальних закладів у ІІ півріччі 2014/2015 н.р. </vt:lpstr>
      <vt:lpstr>Нормативні документи</vt:lpstr>
      <vt:lpstr>Змагання які плануються провести  у ІІ півріччі 2014/2015 навчального року:   1. Обласні щорічні спортивні змагання “Спорт протягом життя” серед учнів загальних навчальних закладів.  2. Чемпіонат України з баскетболу 3x3 серед команд юнаків та дівчат загальноосвітніх навчальних закладів (Шкільна Баскетбольна Ліга України 3x3) у Харківській області.  3. Малі Олімпійські ігри “ Діти Харківщини” серед учнів загальноосвітніх навчальних закладів Харківської області у 2014/2015  навчальному році.   </vt:lpstr>
      <vt:lpstr>Назва та терміни проведення  обласних щорічних змагань  «Спорт протягом життя»</vt:lpstr>
      <vt:lpstr>Малі Олімпійські ігри “ Діти Харківщини” серед учнів загальноосвітніх навчальних закладів Харківської області</vt:lpstr>
      <vt:lpstr>Зональний розподіл учасників ІІІ етапу малих Олімпійских ігор “Діти Харківщини”</vt:lpstr>
      <vt:lpstr>Перелік районів які не здали матеріали для участі в огляді-конкурсі на кращий стан фізичного виховання: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Кубок шкільного футболу Євро-2012 у Харківській області</dc:title>
  <dc:creator>User</dc:creator>
  <cp:lastModifiedBy>HP530</cp:lastModifiedBy>
  <cp:revision>161</cp:revision>
  <dcterms:modified xsi:type="dcterms:W3CDTF">2015-02-18T07:31:29Z</dcterms:modified>
</cp:coreProperties>
</file>