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2C4D76"/>
    <a:srgbClr val="38629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56" autoAdjust="0"/>
    <p:restoredTop sz="94660"/>
  </p:normalViewPr>
  <p:slideViewPr>
    <p:cSldViewPr>
      <p:cViewPr>
        <p:scale>
          <a:sx n="71" d="100"/>
          <a:sy n="71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90877-9BF4-4075-920E-F6B579126520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6E008-8247-4D5C-8323-A7A788F02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6AEAA-D474-4B6A-9781-F106E4F297B7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8DBAA-B335-4DE3-B871-4A45551F7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D5FE9-4229-48F2-BF9D-D2BC6B745A0F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6C60E-8E15-4BD7-BCA5-8118F5928C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42838-F66C-4EE6-BE57-70A9A93F4140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218A4-A09E-48E3-A99B-66AB12826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2C9FA-150E-4730-8C9F-1009398FD54F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08584-8149-4769-BE2E-4038DFF193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ED885-DD12-4E52-8F42-6E1EFFFEA098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ECE49-FDEE-4E40-AABC-EA9B9A1FA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40633-21B9-4526-863F-ECEC102BDA50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88F45-D042-4770-AFE8-5CCAE0598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D9995-4E9D-46C0-9272-9492E676E419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C3B53-4B39-4F36-BC21-867703E7F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A4B7-0744-4BF7-A0B7-54CA15FF4CA6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F62E2-EFE0-4977-95BC-20B84B1C5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768CC-CD27-4A09-9D13-C0D6798393B9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35DEF-6BE4-4EF2-AEA4-05CA00398E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10756-DEA4-49A1-9FF3-3B4A0FC68F17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AB874-95F2-40BF-BC90-442E186BE1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3AF3D0-5377-4626-BFC9-4B2988442D65}" type="datetimeFigureOut">
              <a:rPr lang="ru-RU"/>
              <a:pPr>
                <a:defRPr/>
              </a:pPr>
              <a:t>19.05.2015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40F32A-D64F-4A18-9A7C-291999B3D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/>
          </p:cNvSpPr>
          <p:nvPr>
            <p:ph type="ctrTitle" idx="4294967295"/>
          </p:nvPr>
        </p:nvSpPr>
        <p:spPr>
          <a:xfrm>
            <a:off x="1619250" y="188913"/>
            <a:ext cx="7524750" cy="3024187"/>
          </a:xfrm>
        </p:spPr>
        <p:txBody>
          <a:bodyPr/>
          <a:lstStyle/>
          <a:p>
            <a:pPr eaLnBrk="1" hangingPunct="1"/>
            <a:r>
              <a:rPr lang="uk-UA" b="1" smtClean="0">
                <a:solidFill>
                  <a:srgbClr val="2C4D76"/>
                </a:solidFill>
                <a:latin typeface="Times New Roman" pitchFamily="18" charset="0"/>
              </a:rPr>
              <a:t>Щодо ефективності обміну інформацією електронними засобами зв’язку</a:t>
            </a:r>
            <a:endParaRPr lang="ru-RU" b="1" smtClean="0">
              <a:solidFill>
                <a:srgbClr val="2C4D76"/>
              </a:solidFill>
              <a:latin typeface="Times New Roman" pitchFamily="18" charset="0"/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555875" y="4941888"/>
            <a:ext cx="6400800" cy="1752600"/>
          </a:xfrm>
          <a:prstGeom prst="roundRect">
            <a:avLst>
              <a:gd name="adj" fmla="val 1782"/>
            </a:avLst>
          </a:prstGeom>
        </p:spPr>
        <p:txBody>
          <a:bodyPr/>
          <a:lstStyle/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r>
              <a:rPr lang="en-US" sz="2400" i="1" smtClean="0">
                <a:cs typeface="Times New Roman" pitchFamily="18" charset="0"/>
              </a:rPr>
              <a:t> </a:t>
            </a:r>
            <a:r>
              <a:rPr lang="uk-UA" sz="2400" i="1" smtClean="0">
                <a:solidFill>
                  <a:srgbClr val="2C4D76"/>
                </a:solidFill>
                <a:cs typeface="Times New Roman" pitchFamily="18" charset="0"/>
              </a:rPr>
              <a:t>Коваленко В.О., </a:t>
            </a:r>
          </a:p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r>
              <a:rPr lang="uk-UA" sz="2400" i="1" smtClean="0">
                <a:solidFill>
                  <a:srgbClr val="2C4D76"/>
                </a:solidFill>
                <a:cs typeface="Times New Roman" pitchFamily="18" charset="0"/>
              </a:rPr>
              <a:t>головний спеціаліст </a:t>
            </a:r>
            <a:r>
              <a:rPr lang="uk-UA" sz="2600" i="1" smtClean="0">
                <a:solidFill>
                  <a:srgbClr val="2C4D76"/>
                </a:solidFill>
              </a:rPr>
              <a:t>відділу нормативності та якості освіти управління освіти і науки Департаменту науки і освіти</a:t>
            </a:r>
            <a:endParaRPr lang="ru-RU" sz="2400" i="1" smtClean="0">
              <a:solidFill>
                <a:srgbClr val="2C4D76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6423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137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713788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uk-UA" sz="4000" b="1" smtClean="0">
                <a:solidFill>
                  <a:srgbClr val="2C4D76"/>
                </a:solidFill>
                <a:latin typeface="Times New Roman" pitchFamily="18" charset="0"/>
              </a:rPr>
              <a:t>Електронна пошта</a:t>
            </a:r>
            <a:endParaRPr lang="ru-RU" sz="4000" b="1" smtClean="0">
              <a:solidFill>
                <a:srgbClr val="2C4D76"/>
              </a:solidFill>
              <a:latin typeface="Times New Roman" pitchFamily="18" charset="0"/>
            </a:endParaRP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755650" y="1196975"/>
            <a:ext cx="8148638" cy="49291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2800" b="1" u="sng" smtClean="0">
                <a:solidFill>
                  <a:srgbClr val="FF0000"/>
                </a:solidFill>
              </a:rPr>
              <a:t>Не змінено </a:t>
            </a:r>
            <a:r>
              <a:rPr lang="en-US" sz="2800" b="1" u="sng" smtClean="0">
                <a:solidFill>
                  <a:srgbClr val="FF0000"/>
                </a:solidFill>
              </a:rPr>
              <a:t>E-mail (</a:t>
            </a:r>
            <a:r>
              <a:rPr lang="uk-UA" sz="2800" b="1" u="sng" smtClean="0">
                <a:solidFill>
                  <a:srgbClr val="FF0000"/>
                </a:solidFill>
              </a:rPr>
              <a:t>…</a:t>
            </a:r>
            <a:r>
              <a:rPr lang="uk-UA" b="1" u="sng" smtClean="0">
                <a:solidFill>
                  <a:srgbClr val="FF0000"/>
                </a:solidFill>
              </a:rPr>
              <a:t>@osvitakh.org.ua</a:t>
            </a:r>
            <a:r>
              <a:rPr lang="en-US" b="1" u="sng" smtClean="0">
                <a:solidFill>
                  <a:srgbClr val="FF0000"/>
                </a:solidFill>
              </a:rPr>
              <a:t>)</a:t>
            </a:r>
            <a:r>
              <a:rPr lang="uk-UA" sz="2800" b="1" u="sng" smtClean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sz="2800" u="sng" smtClean="0"/>
              <a:t>міста:</a:t>
            </a:r>
            <a:r>
              <a:rPr lang="uk-UA" sz="2800" smtClean="0"/>
              <a:t> Ізюм, Лозова, Люботин, Первомайський,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sz="2800" smtClean="0"/>
              <a:t>Чугуїв,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sz="2800" u="sng" smtClean="0"/>
              <a:t>райони:</a:t>
            </a:r>
            <a:r>
              <a:rPr lang="uk-UA" sz="2800" smtClean="0"/>
              <a:t> Балаклійський, Близнюківський,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sz="2800" smtClean="0"/>
              <a:t>Богодухівський, Борівський, Валківський,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sz="2800" smtClean="0"/>
              <a:t>Великобурлуцький, Вовчанський, Дворічанський, </a:t>
            </a:r>
            <a:endParaRPr lang="en-US" sz="28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sz="2800" smtClean="0"/>
              <a:t>Зачепилівський, Красноградський, Краснокутський, </a:t>
            </a:r>
            <a:endParaRPr lang="en-US" sz="28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sz="2800" smtClean="0"/>
              <a:t>Куп</a:t>
            </a:r>
            <a:r>
              <a:rPr lang="en-US" sz="2800" smtClean="0"/>
              <a:t>’</a:t>
            </a:r>
            <a:r>
              <a:rPr lang="uk-UA" sz="2800" smtClean="0"/>
              <a:t>янський, Лозівський, Нововодолазький,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sz="2800" smtClean="0"/>
              <a:t>Первомайський, Печенізький, Сахновщинський,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sz="2800" smtClean="0"/>
              <a:t>Шевченківський.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137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6423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856932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878522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1378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57</Words>
  <Application>Microsoft Office PowerPoint</Application>
  <PresentationFormat>Экран (4:3)</PresentationFormat>
  <Paragraphs>14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Calibri</vt:lpstr>
      <vt:lpstr>Тема Office</vt:lpstr>
      <vt:lpstr>Тема Office</vt:lpstr>
      <vt:lpstr>Щодо ефективності обміну інформацією електронними засобами зв’язку</vt:lpstr>
      <vt:lpstr>Електронна пошта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Admin</cp:lastModifiedBy>
  <cp:revision>3</cp:revision>
  <dcterms:created xsi:type="dcterms:W3CDTF">2013-08-25T13:41:46Z</dcterms:created>
  <dcterms:modified xsi:type="dcterms:W3CDTF">2015-05-19T18:32:58Z</dcterms:modified>
</cp:coreProperties>
</file>