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57" r:id="rId5"/>
    <p:sldId id="275" r:id="rId6"/>
    <p:sldId id="259" r:id="rId7"/>
    <p:sldId id="274" r:id="rId8"/>
    <p:sldId id="266" r:id="rId9"/>
    <p:sldId id="261" r:id="rId10"/>
    <p:sldId id="264" r:id="rId11"/>
    <p:sldId id="263" r:id="rId12"/>
    <p:sldId id="269" r:id="rId13"/>
    <p:sldId id="260" r:id="rId14"/>
    <p:sldId id="273" r:id="rId15"/>
    <p:sldId id="262" r:id="rId16"/>
    <p:sldId id="268" r:id="rId17"/>
    <p:sldId id="271" r:id="rId18"/>
    <p:sldId id="272" r:id="rId19"/>
    <p:sldId id="276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1B3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70" d="100"/>
          <a:sy n="70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4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1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18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39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54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94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08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3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2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4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5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1AEA5-583C-4D68-B1FA-FFA8615FBD21}" type="datetimeFigureOut">
              <a:rPr lang="ru-RU" smtClean="0"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F164B-A281-4B19-AB5C-755DF5C604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13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1065" y="908720"/>
            <a:ext cx="75243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РОЛЬ ПОЗАШКІЛЬНОГО НАВЧАЛЬНОГО ЗАКЛАДУ </a:t>
            </a:r>
          </a:p>
          <a:p>
            <a:pPr algn="ctr"/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ОРГАНІЗАЦІЇ ДІЯЛЬНОСТІ НАМЕТОВОГО МІСТЕЧКА «БРИТАЙ» ЯК ЗАКЛАДУ ЗМІСТОВНОГО ВІДПОЧИНКУ ДЛЯ ПІДЛІТКІВ </a:t>
            </a:r>
          </a:p>
          <a:p>
            <a:pPr algn="ctr"/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МІСТА </a:t>
            </a: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</a:t>
            </a: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ОЗОВА</a:t>
            </a:r>
            <a:endParaRPr lang="ru-RU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4653136"/>
            <a:ext cx="5004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0066"/>
                </a:solidFill>
              </a:rPr>
              <a:t>Директор </a:t>
            </a:r>
            <a:r>
              <a:rPr lang="uk-UA" sz="2000" b="1" dirty="0">
                <a:solidFill>
                  <a:srgbClr val="000066"/>
                </a:solidFill>
              </a:rPr>
              <a:t>Лозівського будинку дитячої та </a:t>
            </a:r>
            <a:endParaRPr lang="ru-RU" sz="2000" b="1" dirty="0">
              <a:solidFill>
                <a:srgbClr val="000066"/>
              </a:solidFill>
            </a:endParaRPr>
          </a:p>
          <a:p>
            <a:r>
              <a:rPr lang="uk-UA" sz="2000" b="1" dirty="0">
                <a:solidFill>
                  <a:srgbClr val="000066"/>
                </a:solidFill>
              </a:rPr>
              <a:t>юнацької творчості Лозівської міської ради </a:t>
            </a:r>
            <a:endParaRPr lang="ru-RU" sz="2000" b="1" dirty="0">
              <a:solidFill>
                <a:srgbClr val="000066"/>
              </a:solidFill>
            </a:endParaRPr>
          </a:p>
          <a:p>
            <a:r>
              <a:rPr lang="uk-UA" sz="2000" b="1" dirty="0">
                <a:solidFill>
                  <a:srgbClr val="000066"/>
                </a:solidFill>
              </a:rPr>
              <a:t>Харківської області</a:t>
            </a:r>
            <a:endParaRPr lang="ru-RU" sz="2000" b="1" dirty="0">
              <a:solidFill>
                <a:srgbClr val="000066"/>
              </a:solidFill>
            </a:endParaRPr>
          </a:p>
          <a:p>
            <a:r>
              <a:rPr lang="uk-UA" sz="2000" b="1" dirty="0">
                <a:solidFill>
                  <a:srgbClr val="000066"/>
                </a:solidFill>
              </a:rPr>
              <a:t>Жукова Інна Станіславівна</a:t>
            </a:r>
            <a:endParaRPr lang="ru-RU" sz="2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6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User\Рабочий стол\Нарада 26.05.2015 Харків\10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/>
          <a:stretch/>
        </p:blipFill>
        <p:spPr bwMode="auto">
          <a:xfrm>
            <a:off x="4923635" y="1297899"/>
            <a:ext cx="4112861" cy="349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User\Рабочий стол\Нарада 26.05.2015 Харків\10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" y="235210"/>
            <a:ext cx="4734557" cy="30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User\Рабочий стол\Нарада 26.05.2015 Харків\y_d1e6e5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7916" r="5588" b="13300"/>
          <a:stretch/>
        </p:blipFill>
        <p:spPr bwMode="auto">
          <a:xfrm>
            <a:off x="68186" y="3284984"/>
            <a:ext cx="475626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163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User\Рабочий стол\Нарада 26.05.2015 Харків\9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r="15009"/>
          <a:stretch/>
        </p:blipFill>
        <p:spPr bwMode="auto">
          <a:xfrm>
            <a:off x="67900" y="332657"/>
            <a:ext cx="4000044" cy="470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User\Рабочий стол\Нарада 26.05.2015 Харків\9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r="12285"/>
          <a:stretch/>
        </p:blipFill>
        <p:spPr bwMode="auto">
          <a:xfrm>
            <a:off x="4096567" y="1700808"/>
            <a:ext cx="486051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647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User\Рабочий стол\Нарада 26.05.2015 Харків\Напиши листа солдату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93318"/>
            <a:ext cx="4368055" cy="32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User\Рабочий стол\Нарада 26.05.2015 Харків\11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91993" cy="381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75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User\Рабочий стол\Нарада 26.05.2015 Харків\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766272" cy="35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User\Рабочий стол\Нарада 26.05.2015 Харків\6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943" y="299695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2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User\Рабочий стол\Нарада 26.05.2015 Харків\8tz1UpZn7J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" y="326917"/>
            <a:ext cx="4341417" cy="57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-16345"/>
            <a:ext cx="44862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521019"/>
            <a:ext cx="4486275" cy="336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86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User\Рабочий стол\Нарада 26.05.2015 Харків\8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" y="116632"/>
            <a:ext cx="422466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User\Рабочий стол\Нарада 26.05.2015 Харків\8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35459"/>
            <a:ext cx="3132227" cy="417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User\Рабочий стол\Нарада 26.05.2015 Харків\8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8" y="3338639"/>
            <a:ext cx="4554760" cy="343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76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User\Рабочий стол\Нарада 26.05.2015 Харків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81" y="2058149"/>
            <a:ext cx="4804346" cy="360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_ДОКУМЕНТИ\ФОТО\_2013_2014 н.р\БДЮТ семінар 27.04.2011\3\IMG_38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7" y="294548"/>
            <a:ext cx="3938944" cy="273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_ДОКУМЕНТИ\ФОТО\_2013_2014 н.р\БДЮТ семінар 27.04.2011\3\IMG_39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6" y="3140968"/>
            <a:ext cx="378041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5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User\Рабочий стол\Нарада 26.05.2015 Харків\12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5402"/>
            <a:ext cx="5688632" cy="426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User\Рабочий стол\Нарада 26.05.2015 Харків\12_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/>
          <a:stretch/>
        </p:blipFill>
        <p:spPr bwMode="auto">
          <a:xfrm>
            <a:off x="251520" y="3184930"/>
            <a:ext cx="482453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10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User\Рабочий стол\Нарада 26.05.2015 Харків\12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26" y="177404"/>
            <a:ext cx="4529354" cy="33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_ДОКУМЕНТИ\ФОТО\_2013_2014 н.р\фото робіт на виставки\78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2428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61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User\Рабочий стол\Нарада 26.05.2015 Харків\Фото до презентації  БДЮТ влітку\78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6" y="404664"/>
            <a:ext cx="8821565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492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User\Рабочий стол\Нарада 26.05.2015 Харків\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958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Нарада 26.05.2015 Харків\1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9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0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2412475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ДЯКУЮ ЗА УВАГУ!</a:t>
            </a:r>
            <a:endParaRPr lang="ru-RU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4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" y="5284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Documents and Settings\User\Рабочий стол\Нарада 26.05.2015 Харків\1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28" y="260647"/>
            <a:ext cx="4257243" cy="425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User\Рабочий стол\Нарада 26.05.2015 Харків\11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539"/>
            <a:ext cx="4932040" cy="36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28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0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7155" y="1860848"/>
            <a:ext cx="80196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повноцінний якісний  відпочинок, </a:t>
            </a:r>
          </a:p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• змістовне дозвілля дітей, </a:t>
            </a: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• навчання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плаванню, </a:t>
            </a: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розвиток творчих здібностей, </a:t>
            </a: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заняття туризмом, фізичною культурою і </a:t>
            </a: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спортом, мистецтвом, природоохоронною  </a:t>
            </a:r>
          </a:p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і краєзнавчою роботою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565229"/>
            <a:ext cx="7956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ПЕРЕЛІК ПОСЛУГ ВІДПОЧИНКУ, </a:t>
            </a:r>
          </a:p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ЯКІ НАДАЄ ЗАКЛАД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" y="-22100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" y="58749"/>
            <a:ext cx="4106770" cy="308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Documents and Settings\Администратор\Рабочий стол\Экспонаты\лагерь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8117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Администратор\Рабочий стол\Экспонаты\лагерь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96" y="1160252"/>
            <a:ext cx="4851204" cy="36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7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User\Рабочий стол\Нарада 26.05.2015 Харків\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34" y="3444242"/>
            <a:ext cx="4396168" cy="32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User\Рабочий стол\Нарада 26.05.2015 Харків\2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884" y="188640"/>
            <a:ext cx="4146903" cy="31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User\Рабочий стол\Нарада 26.05.2015 Харків\2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3" y="188640"/>
            <a:ext cx="4146902" cy="31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8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5782022" cy="585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738356"/>
            <a:ext cx="2155791" cy="21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19" y="205479"/>
            <a:ext cx="6669087" cy="5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55525"/>
            <a:ext cx="208597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25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-16345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Documents and Settings\User\Рабочий стол\Нарада 26.05.2015 Харків\1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460896" cy="40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User\Рабочий стол\Нарада 26.05.2015 Харків\12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80082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2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1" y="5284"/>
            <a:ext cx="9161541" cy="6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User\Рабочий стол\Нарада 26.05.2015 Харків\7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3993" b="8332"/>
          <a:stretch/>
        </p:blipFill>
        <p:spPr bwMode="auto">
          <a:xfrm>
            <a:off x="4584540" y="77326"/>
            <a:ext cx="4379948" cy="36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User\Рабочий стол\Нарада 26.05.2015 Харків\7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" y="3142558"/>
            <a:ext cx="4807332" cy="359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8500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83</Words>
  <Application>Microsoft Office PowerPoint</Application>
  <PresentationFormat>Экран (4:3)</PresentationFormat>
  <Paragraphs>17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Mivec</dc:creator>
  <cp:lastModifiedBy>XP GAME 2009</cp:lastModifiedBy>
  <cp:revision>56</cp:revision>
  <dcterms:created xsi:type="dcterms:W3CDTF">2015-05-22T07:28:15Z</dcterms:created>
  <dcterms:modified xsi:type="dcterms:W3CDTF">2015-05-25T17:44:50Z</dcterms:modified>
</cp:coreProperties>
</file>