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3"/>
  </p:notesMasterIdLst>
  <p:sldIdLst>
    <p:sldId id="256" r:id="rId2"/>
    <p:sldId id="319" r:id="rId3"/>
    <p:sldId id="325" r:id="rId4"/>
    <p:sldId id="327" r:id="rId5"/>
    <p:sldId id="328" r:id="rId6"/>
    <p:sldId id="329" r:id="rId7"/>
    <p:sldId id="330" r:id="rId8"/>
    <p:sldId id="331" r:id="rId9"/>
    <p:sldId id="334" r:id="rId10"/>
    <p:sldId id="335" r:id="rId11"/>
    <p:sldId id="338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00"/>
    <a:srgbClr val="0066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98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464" y="-96"/>
      </p:cViewPr>
      <p:guideLst>
        <p:guide orient="horz" pos="2160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DD2D34-C110-4769-B6B7-3B67E4D6052C}" type="datetimeFigureOut">
              <a:rPr lang="uk-UA"/>
              <a:pPr>
                <a:defRPr/>
              </a:pPr>
              <a:t>27.05.2015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B44843-2012-4DCB-9650-6BB8C21B127E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5935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736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53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28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972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0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4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2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60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6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44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681D1F-4AAA-41C1-9E02-3E55A53028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769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.gov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922" y="987984"/>
            <a:ext cx="8280495" cy="2981343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Науково-методичні підходи 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вивчені нових 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 предметів </a:t>
            </a:r>
            <a:r>
              <a:rPr lang="uk-UA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“Історія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“Всесвітня</a:t>
            </a:r>
            <a:r>
              <a:rPr lang="uk-UA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історія”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72400" y="6029325"/>
            <a:ext cx="1371600" cy="4762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10.04.2014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5036" y="0"/>
            <a:ext cx="927373" cy="6429490"/>
            <a:chOff x="-700" y="76085"/>
            <a:chExt cx="927373" cy="6429490"/>
          </a:xfrm>
        </p:grpSpPr>
        <p:pic>
          <p:nvPicPr>
            <p:cNvPr id="4105" name="Picture 9" descr="http://static6.depositphotos.com/1042575/606/v/950/depositphotos_6069356-Ukrainian-ethnic-seamless-ornament-45-vect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7" y="5564193"/>
              <a:ext cx="926673" cy="9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http://static6.depositphotos.com/1042575/606/v/950/depositphotos_6069356-Ukrainian-ethnic-seamless-ornament-45-vect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92451"/>
              <a:ext cx="926673" cy="9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static6.depositphotos.com/1042575/606/v/950/depositphotos_6069356-Ukrainian-ethnic-seamless-ornament-45-vect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0395"/>
              <a:ext cx="926673" cy="9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http://static6.depositphotos.com/1042575/606/v/950/depositphotos_6069356-Ukrainian-ethnic-seamless-ornament-45-vect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8" y="4657747"/>
              <a:ext cx="926673" cy="9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http://static6.depositphotos.com/1042575/606/v/950/depositphotos_6069356-Ukrainian-ethnic-seamless-ornament-45-vect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9" y="1017468"/>
              <a:ext cx="926673" cy="9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http://static6.depositphotos.com/1042575/606/v/950/depositphotos_6069356-Ukrainian-ethnic-seamless-ornament-45-vect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8704"/>
              <a:ext cx="926673" cy="9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http://static6.depositphotos.com/1042575/606/v/950/depositphotos_6069356-Ukrainian-ethnic-seamless-ornament-45-vecto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0" y="76085"/>
              <a:ext cx="926673" cy="94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3678382" y="4738256"/>
            <a:ext cx="4572000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Сідорчук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Валентина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Павлівна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методист  Центру методичної та аналітичної роботи КВНЗ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“Харківська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академія неперервної </a:t>
            </a:r>
            <a:r>
              <a:rPr lang="uk-UA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освіти”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49382"/>
            <a:ext cx="7543800" cy="1267691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Методичні матеріали до відзначення у ЗНЗ Дня пам'яті та примирення </a:t>
            </a:r>
            <a:r>
              <a:rPr lang="uk-UA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та 70-ї річниці Дня перемоги над нацизмом у Другій світовій війні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36" y="1808018"/>
            <a:ext cx="8312728" cy="3853258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травня День пам'яті та примирення.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Початок війни для України – 1 вересня 1939 р.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терміну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“Велика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Вітчизняна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війна”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України (червень 1941 – травень 1945) з історичної, хронологічної і географічної точки зору некоректний.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Внесок українців у розгром нацизму.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Вшанування солдат Радянської армії, вояків УПА, українців і вихідців з України, які перебували у військових з'єднаннях інших держав.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370111" y="2502834"/>
            <a:ext cx="8469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увічнення перемоги над нацизмом у Другій світовій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війні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1939 – 1945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років”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8343" y="718458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Указ Президента України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заходи з відзначення у 2015 році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70-ї річниці Перемоги над нацизмом у Європі та 70-ї річниці завершення Другої світової війни.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7" y="3918857"/>
            <a:ext cx="849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Декомунізаційний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пакет (затвердження Верховною Радою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України чотирьох законів, які стосуються  засудження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комуністичного режиму, відкриття архівів радянських спецслужб та визнання УПА й інших організацій борцями за незалежність України)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6812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“Історія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r>
              <a:rPr lang="uk-UA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10-11 класи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1374" y="1911927"/>
            <a:ext cx="7543801" cy="3853258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Програми для загальноосвітніх навчальних закладів. 10-11 класи.  Історія України. Всесвітня історія. Профільний рівень. Академічний рівень. Рівень стандарту. – К.: Міністерство освіти і науки України, 2010.</a:t>
            </a:r>
          </a:p>
          <a:p>
            <a:pPr algn="just">
              <a:buFontTx/>
              <a:buNone/>
            </a:pPr>
            <a:r>
              <a:rPr lang="uk-UA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Зі змінами відповідно до наказу Міністерства освіти і науки України від 04.08.2014 №895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(Електронний ресурс. Доступ до ресурсу: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www.mon.gov.ua</a:t>
            </a:r>
            <a:r>
              <a:rPr lang="uk-UA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657" y="488244"/>
            <a:ext cx="831668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buFont typeface="Wingdings" pitchFamily="2" charset="2"/>
              <a:buChar char="Ø"/>
            </a:pP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«Голодомор 1932 – 1933 років – геноцид українського народу»</a:t>
            </a:r>
            <a:b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(10 клас, тема «Соціально-економічні перетворення в Радянській Україні (1929 –1938 рр.)»);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hangingPunct="0">
              <a:buFont typeface="Wingdings" pitchFamily="2" charset="2"/>
              <a:buChar char="Ø"/>
            </a:pP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«Проголошення Акту відновлення Української Держави 30 червня 1941 р.» (11 клас, тема «Україна в роки Другої світової війни (1939 – </a:t>
            </a:r>
            <a:b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1945 рр.)»);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hangingPunct="0">
              <a:buFont typeface="Wingdings" pitchFamily="2" charset="2"/>
              <a:buChar char="Ø"/>
            </a:pP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«Національно-визвольний рух 1944 – 1945 рр.» (11 клас, тема «Україна в перші повоєнні роки (1945 – початок 50-х рр.)»);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hangingPunct="0">
              <a:buFont typeface="Wingdings" pitchFamily="2" charset="2"/>
              <a:buChar char="Ø"/>
            </a:pP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«Участь українців у повстаннях у сталінських концтаборах 1953 –</a:t>
            </a:r>
            <a:b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1954 рр. ХХ з’їзд КПРС і початок лібералізації»; персоналії Л.Лук’яненко, І. Кандиба, А. Горська, В. Чорновіл, І. Дзюба та ін.»</a:t>
            </a:r>
            <a:b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(11 клас, тема «Україна в умовах політичної та економічної лібералізації суспільства (середина 50-х – середина 60-х рр.)»).</a:t>
            </a:r>
            <a:endParaRPr lang="uk-UA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325" y="5072743"/>
            <a:ext cx="757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Модернізація освітнього простору: зміни до навчальних програм із української літератури, історії та інформатики. – Харків: Харківська академія неперервної освіти, 2015. – 64 с.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6812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“Революція</a:t>
            </a: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гідності 2013 -2014 рр. та агресія Росії проти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1374" y="1891145"/>
            <a:ext cx="7543801" cy="3853258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Додатковий параграф з історії України для учнів 11-х класів завантажити 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/ 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goo.gl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vYLaC7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(лист МОНУ №1/9-180 від 07.04.2015)</a:t>
            </a:r>
          </a:p>
          <a:p>
            <a:pPr algn="just">
              <a:buFontTx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Історія і суспільствознавство в школах України: теорія та методика навчання. – 2015. – №5.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Історія в рідній школі. – 2015. – №5.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6812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“Революція</a:t>
            </a: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гідності 2013 -2014 рр. та агресія Росії проти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1374" y="1891145"/>
            <a:ext cx="7543801" cy="3853258"/>
          </a:xfrm>
        </p:spPr>
        <p:txBody>
          <a:bodyPr>
            <a:noAutofit/>
          </a:bodyPr>
          <a:lstStyle/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Природа режиму В. Януковича.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Асоціація України з Європейським Союзом.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Революція гідності.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Загарбання Криму Росією.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Агресія Росії проти України.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Політичне утвердження України.</a:t>
            </a:r>
          </a:p>
          <a:p>
            <a:pPr algn="just">
              <a:buFontTx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6812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“Революція</a:t>
            </a: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гідності 2013 -2014 рр. та агресія Росії проти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36" y="1808018"/>
            <a:ext cx="8312728" cy="3853258"/>
          </a:xfrm>
        </p:spPr>
        <p:txBody>
          <a:bodyPr>
            <a:noAutofit/>
          </a:bodyPr>
          <a:lstStyle/>
          <a:p>
            <a:pPr marL="514350" indent="-514350" algn="just">
              <a:buClr>
                <a:schemeClr val="tx1"/>
              </a:buClr>
              <a:buNone/>
            </a:pP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Очікувані результати. Учні мають навчитися:</a:t>
            </a:r>
          </a:p>
          <a:p>
            <a:pPr marL="514350" indent="-51435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визначати хронологічну послідовність подій;</a:t>
            </a:r>
          </a:p>
          <a:p>
            <a:pPr marL="514350" indent="-51435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показувати на карті території України;</a:t>
            </a:r>
          </a:p>
          <a:p>
            <a:pPr marL="514350" indent="-51435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аналізувати різні джерела інформації;</a:t>
            </a:r>
          </a:p>
          <a:p>
            <a:pPr marL="514350" indent="-51435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визначати власну позицію;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характеризувати і пояснювати  основні чинники, особливості, тенденції розвитку суспільства;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висловлювати та аргументувати власну думку.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47341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“Революція</a:t>
            </a: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гідності 2013 - 2014 рр. та агресія Росії проти </a:t>
            </a:r>
            <a:r>
              <a:rPr lang="uk-UA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36" y="1662545"/>
            <a:ext cx="8312728" cy="3998731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Випереджальне завдання: пошук інформації з різних джерел.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Робота зі статистичним матеріалом.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Проблемні запитання.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“Обери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позицію”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Складання хронологічної таблиці.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Робота з історичними документами.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Запитання до тексту.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Робота з історичною  картою.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6812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 гідності та агресія Росії проти України. </a:t>
            </a: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Науково-методичні матеріали для вчителя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36" y="1808018"/>
            <a:ext cx="8312728" cy="3853258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Проблемно-хронологічний підхід.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Аспекти: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угода про Асоціацію між Україною та Європейським Союзом;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Революція гідності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Євромайдан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як прояви прямої демократії;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події березня – жовтня 2014 р.;</a:t>
            </a:r>
          </a:p>
          <a:p>
            <a:pPr marL="0" indent="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втручання у внутрішні справи України з боку Російської 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Clr>
                <a:schemeClr val="tx1"/>
              </a:buCl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1181</TotalTime>
  <Words>559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Науково-методичні підходи у вивчені нових тем предметів “Історія України”, “Всесвітня історія”</vt:lpstr>
      <vt:lpstr>“Історія України” 10-11 класи</vt:lpstr>
      <vt:lpstr>Слайд 3</vt:lpstr>
      <vt:lpstr>“Революція гідності 2013 -2014 рр. та агресія Росії проти України”</vt:lpstr>
      <vt:lpstr>“Революція гідності 2013 -2014 рр. та агресія Росії проти України”</vt:lpstr>
      <vt:lpstr>“Революція гідності 2013 -2014 рр. та агресія Росії проти України”</vt:lpstr>
      <vt:lpstr>“Революція гідності 2013 - 2014 рр. та агресія Росії проти України”</vt:lpstr>
      <vt:lpstr>Революція гідності та агресія Росії проти України. Науково-методичні матеріали для вчителя</vt:lpstr>
      <vt:lpstr>Слайд 9</vt:lpstr>
      <vt:lpstr>Методичні матеріали до відзначення у ЗНЗ Дня пам'яті та примирення  та 70-ї річниці Дня перемоги над нацизмом у Другій світовій війні</vt:lpstr>
      <vt:lpstr>Слайд 11</vt:lpstr>
    </vt:vector>
  </TitlesOfParts>
  <Company>kjkhj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</dc:creator>
  <cp:lastModifiedBy>Anastasiy</cp:lastModifiedBy>
  <cp:revision>123</cp:revision>
  <dcterms:created xsi:type="dcterms:W3CDTF">2010-10-10T04:20:35Z</dcterms:created>
  <dcterms:modified xsi:type="dcterms:W3CDTF">2015-05-27T06:28:41Z</dcterms:modified>
</cp:coreProperties>
</file>