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96" r:id="rId4"/>
    <p:sldId id="298" r:id="rId5"/>
    <p:sldId id="297" r:id="rId6"/>
    <p:sldId id="260" r:id="rId7"/>
    <p:sldId id="270" r:id="rId8"/>
    <p:sldId id="294" r:id="rId9"/>
    <p:sldId id="269" r:id="rId10"/>
    <p:sldId id="295" r:id="rId11"/>
    <p:sldId id="306" r:id="rId12"/>
    <p:sldId id="305" r:id="rId13"/>
    <p:sldId id="309" r:id="rId14"/>
    <p:sldId id="293" r:id="rId15"/>
    <p:sldId id="289" r:id="rId16"/>
    <p:sldId id="316" r:id="rId17"/>
    <p:sldId id="319" r:id="rId18"/>
    <p:sldId id="320" r:id="rId19"/>
    <p:sldId id="301" r:id="rId20"/>
    <p:sldId id="302" r:id="rId21"/>
    <p:sldId id="303" r:id="rId22"/>
    <p:sldId id="283" r:id="rId23"/>
    <p:sldId id="299" r:id="rId24"/>
    <p:sldId id="279" r:id="rId25"/>
    <p:sldId id="314" r:id="rId26"/>
    <p:sldId id="304" r:id="rId27"/>
    <p:sldId id="307" r:id="rId28"/>
    <p:sldId id="317" r:id="rId29"/>
    <p:sldId id="259" r:id="rId30"/>
  </p:sldIdLst>
  <p:sldSz cx="9144000" cy="6858000" type="screen4x3"/>
  <p:notesSz cx="6756400" cy="98679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9012" autoAdjust="0"/>
  </p:normalViewPr>
  <p:slideViewPr>
    <p:cSldViewPr>
      <p:cViewPr varScale="1">
        <p:scale>
          <a:sx n="54" d="100"/>
          <a:sy n="54" d="100"/>
        </p:scale>
        <p:origin x="-17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E4A1E-4786-4E5B-9A4C-5252091955BE}" type="doc">
      <dgm:prSet loTypeId="urn:microsoft.com/office/officeart/2005/8/layout/cycle6" loCatId="relationship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6A8D84B3-9681-41BB-A2D4-435D6EF7BF5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2000" b="1" dirty="0" smtClean="0">
              <a:solidFill>
                <a:schemeClr val="bg2">
                  <a:lumMod val="50000"/>
                </a:schemeClr>
              </a:solidFill>
            </a:rPr>
            <a:t>Героїко-патріотична</a:t>
          </a:r>
          <a:endParaRPr lang="ru-RU" sz="2000" b="1" dirty="0" smtClean="0">
            <a:solidFill>
              <a:schemeClr val="bg2">
                <a:lumMod val="50000"/>
              </a:schemeClr>
            </a:solidFill>
          </a:endParaRPr>
        </a:p>
      </dgm:t>
    </dgm:pt>
    <dgm:pt modelId="{9E6B4875-CDEE-43D5-8EA5-56B9BE3EA069}" type="parTrans" cxnId="{F13CB5D6-0AC1-4D0B-B697-B2712DF4620D}">
      <dgm:prSet/>
      <dgm:spPr/>
      <dgm:t>
        <a:bodyPr/>
        <a:lstStyle/>
        <a:p>
          <a:endParaRPr lang="ru-RU"/>
        </a:p>
      </dgm:t>
    </dgm:pt>
    <dgm:pt modelId="{A7DF9A31-C226-4AE4-9C4F-5912D552FC60}" type="sibTrans" cxnId="{F13CB5D6-0AC1-4D0B-B697-B2712DF4620D}">
      <dgm:prSet/>
      <dgm:spPr/>
      <dgm:t>
        <a:bodyPr/>
        <a:lstStyle/>
        <a:p>
          <a:endParaRPr lang="ru-RU"/>
        </a:p>
      </dgm:t>
    </dgm:pt>
    <dgm:pt modelId="{032EE701-753F-4F98-B622-7C6DE1942D68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uk-UA" sz="2000" b="1" dirty="0" err="1" smtClean="0">
              <a:solidFill>
                <a:schemeClr val="bg2">
                  <a:lumMod val="50000"/>
                </a:schemeClr>
              </a:solidFill>
            </a:rPr>
            <a:t>Еколого-патріотична</a:t>
          </a:r>
          <a:endParaRPr lang="ru-RU" sz="2000" b="1" dirty="0">
            <a:solidFill>
              <a:schemeClr val="bg2">
                <a:lumMod val="50000"/>
              </a:schemeClr>
            </a:solidFill>
          </a:endParaRPr>
        </a:p>
      </dgm:t>
    </dgm:pt>
    <dgm:pt modelId="{18C15B62-74F5-48EB-981C-368C15B9F0A5}" type="parTrans" cxnId="{928120DF-9C04-479E-A1DC-31CCCF7831FF}">
      <dgm:prSet/>
      <dgm:spPr/>
      <dgm:t>
        <a:bodyPr/>
        <a:lstStyle/>
        <a:p>
          <a:endParaRPr lang="ru-RU"/>
        </a:p>
      </dgm:t>
    </dgm:pt>
    <dgm:pt modelId="{6D8BB48B-2691-4CAC-A442-FF87CEE2BE17}" type="sibTrans" cxnId="{928120DF-9C04-479E-A1DC-31CCCF7831FF}">
      <dgm:prSet/>
      <dgm:spPr/>
      <dgm:t>
        <a:bodyPr/>
        <a:lstStyle/>
        <a:p>
          <a:endParaRPr lang="ru-RU"/>
        </a:p>
      </dgm:t>
    </dgm:pt>
    <dgm:pt modelId="{7017568B-47E2-4F61-95BE-A4EAE0E6EC0E}">
      <dgm:prSet phldrT="[Текст]" custT="1"/>
      <dgm:spPr>
        <a:solidFill>
          <a:srgbClr val="FFFF66"/>
        </a:solidFill>
      </dgm:spPr>
      <dgm:t>
        <a:bodyPr/>
        <a:lstStyle/>
        <a:p>
          <a:r>
            <a:rPr lang="uk-UA" sz="2000" b="1" dirty="0" err="1" smtClean="0">
              <a:solidFill>
                <a:schemeClr val="bg2">
                  <a:lumMod val="50000"/>
                </a:schemeClr>
              </a:solidFill>
            </a:rPr>
            <a:t>Історико-патріотична</a:t>
          </a:r>
          <a:endParaRPr lang="ru-RU" sz="2000" b="1" dirty="0" smtClean="0">
            <a:solidFill>
              <a:schemeClr val="bg2">
                <a:lumMod val="50000"/>
              </a:schemeClr>
            </a:solidFill>
          </a:endParaRPr>
        </a:p>
      </dgm:t>
    </dgm:pt>
    <dgm:pt modelId="{36BF2E4F-2DCA-477B-A145-65D9DCC6F0DD}" type="parTrans" cxnId="{A2FCF89F-EE93-44D3-824C-0BCC2D1C9C9F}">
      <dgm:prSet/>
      <dgm:spPr/>
      <dgm:t>
        <a:bodyPr/>
        <a:lstStyle/>
        <a:p>
          <a:endParaRPr lang="ru-RU"/>
        </a:p>
      </dgm:t>
    </dgm:pt>
    <dgm:pt modelId="{954A21A7-1F7F-4B40-B128-7CC44B07B619}" type="sibTrans" cxnId="{A2FCF89F-EE93-44D3-824C-0BCC2D1C9C9F}">
      <dgm:prSet/>
      <dgm:spPr/>
      <dgm:t>
        <a:bodyPr/>
        <a:lstStyle/>
        <a:p>
          <a:endParaRPr lang="ru-RU"/>
        </a:p>
      </dgm:t>
    </dgm:pt>
    <dgm:pt modelId="{DE692729-AAEE-4680-A8C6-741D534D0F77}">
      <dgm:prSet phldrT="[Текст]" custT="1"/>
      <dgm:spPr>
        <a:solidFill>
          <a:srgbClr val="FFCC00"/>
        </a:solidFill>
      </dgm:spPr>
      <dgm:t>
        <a:bodyPr/>
        <a:lstStyle/>
        <a:p>
          <a:r>
            <a:rPr lang="uk-UA" sz="2000" b="1" dirty="0" smtClean="0">
              <a:solidFill>
                <a:schemeClr val="bg2">
                  <a:lumMod val="50000"/>
                </a:schemeClr>
              </a:solidFill>
            </a:rPr>
            <a:t>Військово-патріотична</a:t>
          </a:r>
          <a:endParaRPr lang="ru-RU" sz="2000" b="1" dirty="0" smtClean="0">
            <a:solidFill>
              <a:schemeClr val="bg2">
                <a:lumMod val="50000"/>
              </a:schemeClr>
            </a:solidFill>
          </a:endParaRPr>
        </a:p>
      </dgm:t>
    </dgm:pt>
    <dgm:pt modelId="{F8CEE65A-5D8C-4E99-A60A-9F0E845132EA}" type="parTrans" cxnId="{41F3086A-872B-46F7-B62F-E45386ED5773}">
      <dgm:prSet/>
      <dgm:spPr/>
      <dgm:t>
        <a:bodyPr/>
        <a:lstStyle/>
        <a:p>
          <a:endParaRPr lang="ru-RU"/>
        </a:p>
      </dgm:t>
    </dgm:pt>
    <dgm:pt modelId="{034E861C-0616-4754-BF11-26563BFD3DAC}" type="sibTrans" cxnId="{41F3086A-872B-46F7-B62F-E45386ED5773}">
      <dgm:prSet/>
      <dgm:spPr/>
      <dgm:t>
        <a:bodyPr/>
        <a:lstStyle/>
        <a:p>
          <a:endParaRPr lang="ru-RU"/>
        </a:p>
      </dgm:t>
    </dgm:pt>
    <dgm:pt modelId="{5C2F1FF9-B799-47C3-AD22-C756E96C1EB1}">
      <dgm:prSet phldrT="[Текст]" custT="1"/>
      <dgm:spPr>
        <a:solidFill>
          <a:srgbClr val="99CC00"/>
        </a:solidFill>
      </dgm:spPr>
      <dgm:t>
        <a:bodyPr/>
        <a:lstStyle/>
        <a:p>
          <a:r>
            <a:rPr lang="uk-UA" sz="2000" b="1" dirty="0" smtClean="0">
              <a:solidFill>
                <a:schemeClr val="bg2">
                  <a:lumMod val="50000"/>
                </a:schemeClr>
              </a:solidFill>
            </a:rPr>
            <a:t>Громадсько-патріотична</a:t>
          </a:r>
          <a:endParaRPr lang="ru-RU" sz="2000" b="1" dirty="0" smtClean="0">
            <a:solidFill>
              <a:schemeClr val="bg2">
                <a:lumMod val="50000"/>
              </a:schemeClr>
            </a:solidFill>
          </a:endParaRPr>
        </a:p>
      </dgm:t>
    </dgm:pt>
    <dgm:pt modelId="{522A16E1-848F-4225-8B3E-28D70779F73E}" type="parTrans" cxnId="{6A5C2B28-B7B5-450F-B25A-D1DC2643F1A9}">
      <dgm:prSet/>
      <dgm:spPr/>
      <dgm:t>
        <a:bodyPr/>
        <a:lstStyle/>
        <a:p>
          <a:endParaRPr lang="ru-RU"/>
        </a:p>
      </dgm:t>
    </dgm:pt>
    <dgm:pt modelId="{E0595B1F-545C-4EFF-B72D-A5A96373905B}" type="sibTrans" cxnId="{6A5C2B28-B7B5-450F-B25A-D1DC2643F1A9}">
      <dgm:prSet/>
      <dgm:spPr/>
      <dgm:t>
        <a:bodyPr/>
        <a:lstStyle/>
        <a:p>
          <a:endParaRPr lang="ru-RU"/>
        </a:p>
      </dgm:t>
    </dgm:pt>
    <dgm:pt modelId="{BB1AB38C-F66E-480C-A053-4ADB60C2DDE6}">
      <dgm:prSet phldrT="[Текст]" custT="1"/>
      <dgm:spPr>
        <a:solidFill>
          <a:srgbClr val="FFFF66"/>
        </a:solidFill>
      </dgm:spPr>
      <dgm:t>
        <a:bodyPr/>
        <a:lstStyle/>
        <a:p>
          <a:r>
            <a:rPr lang="uk-UA" sz="2000" b="1" dirty="0" smtClean="0">
              <a:solidFill>
                <a:schemeClr val="bg2">
                  <a:lumMod val="50000"/>
                </a:schemeClr>
              </a:solidFill>
            </a:rPr>
            <a:t>Духовно-патріотична</a:t>
          </a:r>
          <a:endParaRPr lang="ru-RU" sz="2000" b="1" dirty="0" smtClean="0">
            <a:solidFill>
              <a:schemeClr val="bg2">
                <a:lumMod val="50000"/>
              </a:schemeClr>
            </a:solidFill>
          </a:endParaRPr>
        </a:p>
      </dgm:t>
    </dgm:pt>
    <dgm:pt modelId="{B51901CE-20C7-48C6-AC23-F7AFECE2AB0E}" type="parTrans" cxnId="{9BD595A1-D925-4FF9-BD2D-CCD258A2B5F6}">
      <dgm:prSet/>
      <dgm:spPr/>
      <dgm:t>
        <a:bodyPr/>
        <a:lstStyle/>
        <a:p>
          <a:endParaRPr lang="ru-RU"/>
        </a:p>
      </dgm:t>
    </dgm:pt>
    <dgm:pt modelId="{FC44F298-E1C6-4FCA-98C4-C2E609430065}" type="sibTrans" cxnId="{9BD595A1-D925-4FF9-BD2D-CCD258A2B5F6}">
      <dgm:prSet/>
      <dgm:spPr/>
      <dgm:t>
        <a:bodyPr/>
        <a:lstStyle/>
        <a:p>
          <a:endParaRPr lang="ru-RU"/>
        </a:p>
      </dgm:t>
    </dgm:pt>
    <dgm:pt modelId="{E12E745E-D3F8-4A38-8848-F673DCF25B91}" type="pres">
      <dgm:prSet presAssocID="{ACBE4A1E-4786-4E5B-9A4C-5252091955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71086E-2EF8-4DA2-B487-2CF5B3E11D55}" type="pres">
      <dgm:prSet presAssocID="{6A8D84B3-9681-41BB-A2D4-435D6EF7BF59}" presName="node" presStyleLbl="node1" presStyleIdx="0" presStyleCnt="6" custScaleX="137057" custScaleY="134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BC96E-5150-4FAD-B2A9-891148325AE9}" type="pres">
      <dgm:prSet presAssocID="{6A8D84B3-9681-41BB-A2D4-435D6EF7BF59}" presName="spNode" presStyleCnt="0"/>
      <dgm:spPr/>
    </dgm:pt>
    <dgm:pt modelId="{997B26E4-F521-4BBC-90AF-A2EC43AC5C03}" type="pres">
      <dgm:prSet presAssocID="{A7DF9A31-C226-4AE4-9C4F-5912D552FC60}" presName="sibTrans" presStyleLbl="sibTrans1D1" presStyleIdx="0" presStyleCnt="6"/>
      <dgm:spPr/>
      <dgm:t>
        <a:bodyPr/>
        <a:lstStyle/>
        <a:p>
          <a:endParaRPr lang="ru-RU"/>
        </a:p>
      </dgm:t>
    </dgm:pt>
    <dgm:pt modelId="{114EC8D6-FB21-4F28-AA57-335022DD2EDC}" type="pres">
      <dgm:prSet presAssocID="{032EE701-753F-4F98-B622-7C6DE1942D68}" presName="node" presStyleLbl="node1" presStyleIdx="1" presStyleCnt="6" custScaleX="144195" custScaleY="110591" custRadScaleRad="113979" custRadScaleInc="50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F1EEA-6A59-4C4B-A040-D6AA08A43DCA}" type="pres">
      <dgm:prSet presAssocID="{032EE701-753F-4F98-B622-7C6DE1942D68}" presName="spNode" presStyleCnt="0"/>
      <dgm:spPr/>
    </dgm:pt>
    <dgm:pt modelId="{342D81CC-07C6-4BEC-8711-AA713672C56A}" type="pres">
      <dgm:prSet presAssocID="{6D8BB48B-2691-4CAC-A442-FF87CEE2BE17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60904F6-0728-40DF-838C-D5D3382C3BC2}" type="pres">
      <dgm:prSet presAssocID="{7017568B-47E2-4F61-95BE-A4EAE0E6EC0E}" presName="node" presStyleLbl="node1" presStyleIdx="2" presStyleCnt="6" custScaleX="139196" custScaleY="113105" custRadScaleRad="116351" custRadScaleInc="-45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66137-1A66-4AD2-8C07-22873E61C006}" type="pres">
      <dgm:prSet presAssocID="{7017568B-47E2-4F61-95BE-A4EAE0E6EC0E}" presName="spNode" presStyleCnt="0"/>
      <dgm:spPr/>
    </dgm:pt>
    <dgm:pt modelId="{CA362DB1-560A-4D39-837B-304F71A4E801}" type="pres">
      <dgm:prSet presAssocID="{954A21A7-1F7F-4B40-B128-7CC44B07B619}" presName="sibTrans" presStyleLbl="sibTrans1D1" presStyleIdx="2" presStyleCnt="6"/>
      <dgm:spPr/>
      <dgm:t>
        <a:bodyPr/>
        <a:lstStyle/>
        <a:p>
          <a:endParaRPr lang="ru-RU"/>
        </a:p>
      </dgm:t>
    </dgm:pt>
    <dgm:pt modelId="{FF348DF2-21F5-4D3C-96C5-7311A5982A73}" type="pres">
      <dgm:prSet presAssocID="{DE692729-AAEE-4680-A8C6-741D534D0F77}" presName="node" presStyleLbl="node1" presStyleIdx="3" presStyleCnt="6" custScaleX="140143" custScaleY="97939" custRadScaleRad="102665" custRadScaleInc="-47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95565F-F673-4C2D-A7A6-05E75B239EB7}" type="pres">
      <dgm:prSet presAssocID="{DE692729-AAEE-4680-A8C6-741D534D0F77}" presName="spNode" presStyleCnt="0"/>
      <dgm:spPr/>
    </dgm:pt>
    <dgm:pt modelId="{F42273E5-E594-483B-B4BA-5BC8731D5AE2}" type="pres">
      <dgm:prSet presAssocID="{034E861C-0616-4754-BF11-26563BFD3DAC}" presName="sibTrans" presStyleLbl="sibTrans1D1" presStyleIdx="3" presStyleCnt="6"/>
      <dgm:spPr/>
      <dgm:t>
        <a:bodyPr/>
        <a:lstStyle/>
        <a:p>
          <a:endParaRPr lang="ru-RU"/>
        </a:p>
      </dgm:t>
    </dgm:pt>
    <dgm:pt modelId="{BCF8B3A2-C37B-40A5-9C98-2DB07FA62FD2}" type="pres">
      <dgm:prSet presAssocID="{5C2F1FF9-B799-47C3-AD22-C756E96C1EB1}" presName="node" presStyleLbl="node1" presStyleIdx="4" presStyleCnt="6" custScaleX="140812" custRadScaleRad="101018" custRadScaleInc="17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DDEC8-4143-4555-A5E5-60DBC8571595}" type="pres">
      <dgm:prSet presAssocID="{5C2F1FF9-B799-47C3-AD22-C756E96C1EB1}" presName="spNode" presStyleCnt="0"/>
      <dgm:spPr/>
    </dgm:pt>
    <dgm:pt modelId="{205290C2-19FA-49DE-A3C3-13CA7F2E8E1F}" type="pres">
      <dgm:prSet presAssocID="{E0595B1F-545C-4EFF-B72D-A5A96373905B}" presName="sibTrans" presStyleLbl="sibTrans1D1" presStyleIdx="4" presStyleCnt="6"/>
      <dgm:spPr/>
      <dgm:t>
        <a:bodyPr/>
        <a:lstStyle/>
        <a:p>
          <a:endParaRPr lang="ru-RU"/>
        </a:p>
      </dgm:t>
    </dgm:pt>
    <dgm:pt modelId="{C079822A-3CD6-40CD-8E7F-EAEBDE2BB006}" type="pres">
      <dgm:prSet presAssocID="{BB1AB38C-F66E-480C-A053-4ADB60C2DDE6}" presName="node" presStyleLbl="node1" presStyleIdx="5" presStyleCnt="6" custScaleX="119839" custScaleY="103232" custRadScaleRad="104154" custRadScaleInc="-45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EADD8F-010E-4056-AD70-F158C0A553E2}" type="pres">
      <dgm:prSet presAssocID="{BB1AB38C-F66E-480C-A053-4ADB60C2DDE6}" presName="spNode" presStyleCnt="0"/>
      <dgm:spPr/>
    </dgm:pt>
    <dgm:pt modelId="{1720D999-45E6-46C7-A7E0-CE75F3760AA0}" type="pres">
      <dgm:prSet presAssocID="{FC44F298-E1C6-4FCA-98C4-C2E609430065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EC92D081-BDFA-48DE-B787-23BDB32DF220}" type="presOf" srcId="{7017568B-47E2-4F61-95BE-A4EAE0E6EC0E}" destId="{D60904F6-0728-40DF-838C-D5D3382C3BC2}" srcOrd="0" destOrd="0" presId="urn:microsoft.com/office/officeart/2005/8/layout/cycle6"/>
    <dgm:cxn modelId="{1B66235D-CDCF-4CE0-99B3-062463CFC165}" type="presOf" srcId="{BB1AB38C-F66E-480C-A053-4ADB60C2DDE6}" destId="{C079822A-3CD6-40CD-8E7F-EAEBDE2BB006}" srcOrd="0" destOrd="0" presId="urn:microsoft.com/office/officeart/2005/8/layout/cycle6"/>
    <dgm:cxn modelId="{8B89555E-84A3-4932-B91B-B487A74B9B8F}" type="presOf" srcId="{032EE701-753F-4F98-B622-7C6DE1942D68}" destId="{114EC8D6-FB21-4F28-AA57-335022DD2EDC}" srcOrd="0" destOrd="0" presId="urn:microsoft.com/office/officeart/2005/8/layout/cycle6"/>
    <dgm:cxn modelId="{F13CB5D6-0AC1-4D0B-B697-B2712DF4620D}" srcId="{ACBE4A1E-4786-4E5B-9A4C-5252091955BE}" destId="{6A8D84B3-9681-41BB-A2D4-435D6EF7BF59}" srcOrd="0" destOrd="0" parTransId="{9E6B4875-CDEE-43D5-8EA5-56B9BE3EA069}" sibTransId="{A7DF9A31-C226-4AE4-9C4F-5912D552FC60}"/>
    <dgm:cxn modelId="{4483F35E-FE5E-4FB2-9691-911798F85E7D}" type="presOf" srcId="{954A21A7-1F7F-4B40-B128-7CC44B07B619}" destId="{CA362DB1-560A-4D39-837B-304F71A4E801}" srcOrd="0" destOrd="0" presId="urn:microsoft.com/office/officeart/2005/8/layout/cycle6"/>
    <dgm:cxn modelId="{A454CE1F-5533-470F-BB00-21E45D9E5F4B}" type="presOf" srcId="{E0595B1F-545C-4EFF-B72D-A5A96373905B}" destId="{205290C2-19FA-49DE-A3C3-13CA7F2E8E1F}" srcOrd="0" destOrd="0" presId="urn:microsoft.com/office/officeart/2005/8/layout/cycle6"/>
    <dgm:cxn modelId="{A2FCF89F-EE93-44D3-824C-0BCC2D1C9C9F}" srcId="{ACBE4A1E-4786-4E5B-9A4C-5252091955BE}" destId="{7017568B-47E2-4F61-95BE-A4EAE0E6EC0E}" srcOrd="2" destOrd="0" parTransId="{36BF2E4F-2DCA-477B-A145-65D9DCC6F0DD}" sibTransId="{954A21A7-1F7F-4B40-B128-7CC44B07B619}"/>
    <dgm:cxn modelId="{7A61F94B-9684-4889-8B45-08423E09CE95}" type="presOf" srcId="{6D8BB48B-2691-4CAC-A442-FF87CEE2BE17}" destId="{342D81CC-07C6-4BEC-8711-AA713672C56A}" srcOrd="0" destOrd="0" presId="urn:microsoft.com/office/officeart/2005/8/layout/cycle6"/>
    <dgm:cxn modelId="{928120DF-9C04-479E-A1DC-31CCCF7831FF}" srcId="{ACBE4A1E-4786-4E5B-9A4C-5252091955BE}" destId="{032EE701-753F-4F98-B622-7C6DE1942D68}" srcOrd="1" destOrd="0" parTransId="{18C15B62-74F5-48EB-981C-368C15B9F0A5}" sibTransId="{6D8BB48B-2691-4CAC-A442-FF87CEE2BE17}"/>
    <dgm:cxn modelId="{838FC651-25D7-413D-B6E0-2FF1C702E710}" type="presOf" srcId="{ACBE4A1E-4786-4E5B-9A4C-5252091955BE}" destId="{E12E745E-D3F8-4A38-8848-F673DCF25B91}" srcOrd="0" destOrd="0" presId="urn:microsoft.com/office/officeart/2005/8/layout/cycle6"/>
    <dgm:cxn modelId="{41F3086A-872B-46F7-B62F-E45386ED5773}" srcId="{ACBE4A1E-4786-4E5B-9A4C-5252091955BE}" destId="{DE692729-AAEE-4680-A8C6-741D534D0F77}" srcOrd="3" destOrd="0" parTransId="{F8CEE65A-5D8C-4E99-A60A-9F0E845132EA}" sibTransId="{034E861C-0616-4754-BF11-26563BFD3DAC}"/>
    <dgm:cxn modelId="{DE9355BA-4488-4549-AAED-02E1EDD243D3}" type="presOf" srcId="{5C2F1FF9-B799-47C3-AD22-C756E96C1EB1}" destId="{BCF8B3A2-C37B-40A5-9C98-2DB07FA62FD2}" srcOrd="0" destOrd="0" presId="urn:microsoft.com/office/officeart/2005/8/layout/cycle6"/>
    <dgm:cxn modelId="{6A5C2B28-B7B5-450F-B25A-D1DC2643F1A9}" srcId="{ACBE4A1E-4786-4E5B-9A4C-5252091955BE}" destId="{5C2F1FF9-B799-47C3-AD22-C756E96C1EB1}" srcOrd="4" destOrd="0" parTransId="{522A16E1-848F-4225-8B3E-28D70779F73E}" sibTransId="{E0595B1F-545C-4EFF-B72D-A5A96373905B}"/>
    <dgm:cxn modelId="{C3B5BE84-A7D8-4650-B461-78D8360F620C}" type="presOf" srcId="{6A8D84B3-9681-41BB-A2D4-435D6EF7BF59}" destId="{5B71086E-2EF8-4DA2-B487-2CF5B3E11D55}" srcOrd="0" destOrd="0" presId="urn:microsoft.com/office/officeart/2005/8/layout/cycle6"/>
    <dgm:cxn modelId="{9BD595A1-D925-4FF9-BD2D-CCD258A2B5F6}" srcId="{ACBE4A1E-4786-4E5B-9A4C-5252091955BE}" destId="{BB1AB38C-F66E-480C-A053-4ADB60C2DDE6}" srcOrd="5" destOrd="0" parTransId="{B51901CE-20C7-48C6-AC23-F7AFECE2AB0E}" sibTransId="{FC44F298-E1C6-4FCA-98C4-C2E609430065}"/>
    <dgm:cxn modelId="{FDA9C085-1C66-4C12-B0B1-9666946288C7}" type="presOf" srcId="{DE692729-AAEE-4680-A8C6-741D534D0F77}" destId="{FF348DF2-21F5-4D3C-96C5-7311A5982A73}" srcOrd="0" destOrd="0" presId="urn:microsoft.com/office/officeart/2005/8/layout/cycle6"/>
    <dgm:cxn modelId="{45B18E78-D5C6-40FF-BB26-2FFCC5A105C3}" type="presOf" srcId="{034E861C-0616-4754-BF11-26563BFD3DAC}" destId="{F42273E5-E594-483B-B4BA-5BC8731D5AE2}" srcOrd="0" destOrd="0" presId="urn:microsoft.com/office/officeart/2005/8/layout/cycle6"/>
    <dgm:cxn modelId="{2410FFAD-2913-4D68-9FB7-47D210CA31DA}" type="presOf" srcId="{FC44F298-E1C6-4FCA-98C4-C2E609430065}" destId="{1720D999-45E6-46C7-A7E0-CE75F3760AA0}" srcOrd="0" destOrd="0" presId="urn:microsoft.com/office/officeart/2005/8/layout/cycle6"/>
    <dgm:cxn modelId="{52AAE0FB-48E9-4F4F-B2F0-BE813221428A}" type="presOf" srcId="{A7DF9A31-C226-4AE4-9C4F-5912D552FC60}" destId="{997B26E4-F521-4BBC-90AF-A2EC43AC5C03}" srcOrd="0" destOrd="0" presId="urn:microsoft.com/office/officeart/2005/8/layout/cycle6"/>
    <dgm:cxn modelId="{E0B78524-9DD2-4703-898F-606B51216F12}" type="presParOf" srcId="{E12E745E-D3F8-4A38-8848-F673DCF25B91}" destId="{5B71086E-2EF8-4DA2-B487-2CF5B3E11D55}" srcOrd="0" destOrd="0" presId="urn:microsoft.com/office/officeart/2005/8/layout/cycle6"/>
    <dgm:cxn modelId="{168ABF46-8D72-44D4-8438-FD26A97F3816}" type="presParOf" srcId="{E12E745E-D3F8-4A38-8848-F673DCF25B91}" destId="{27ABC96E-5150-4FAD-B2A9-891148325AE9}" srcOrd="1" destOrd="0" presId="urn:microsoft.com/office/officeart/2005/8/layout/cycle6"/>
    <dgm:cxn modelId="{50A0E518-0AA6-4554-B855-90338027CCA1}" type="presParOf" srcId="{E12E745E-D3F8-4A38-8848-F673DCF25B91}" destId="{997B26E4-F521-4BBC-90AF-A2EC43AC5C03}" srcOrd="2" destOrd="0" presId="urn:microsoft.com/office/officeart/2005/8/layout/cycle6"/>
    <dgm:cxn modelId="{44A91366-FB04-4A30-A6FB-CE6B615DBD4D}" type="presParOf" srcId="{E12E745E-D3F8-4A38-8848-F673DCF25B91}" destId="{114EC8D6-FB21-4F28-AA57-335022DD2EDC}" srcOrd="3" destOrd="0" presId="urn:microsoft.com/office/officeart/2005/8/layout/cycle6"/>
    <dgm:cxn modelId="{6DCA0E4C-239F-42F1-8D53-B3C817AA51FC}" type="presParOf" srcId="{E12E745E-D3F8-4A38-8848-F673DCF25B91}" destId="{797F1EEA-6A59-4C4B-A040-D6AA08A43DCA}" srcOrd="4" destOrd="0" presId="urn:microsoft.com/office/officeart/2005/8/layout/cycle6"/>
    <dgm:cxn modelId="{31F2D314-F7A7-43FF-8474-9B6814BC5FB4}" type="presParOf" srcId="{E12E745E-D3F8-4A38-8848-F673DCF25B91}" destId="{342D81CC-07C6-4BEC-8711-AA713672C56A}" srcOrd="5" destOrd="0" presId="urn:microsoft.com/office/officeart/2005/8/layout/cycle6"/>
    <dgm:cxn modelId="{6AC44E36-A61F-4861-AFF0-07ACC2DB0FA6}" type="presParOf" srcId="{E12E745E-D3F8-4A38-8848-F673DCF25B91}" destId="{D60904F6-0728-40DF-838C-D5D3382C3BC2}" srcOrd="6" destOrd="0" presId="urn:microsoft.com/office/officeart/2005/8/layout/cycle6"/>
    <dgm:cxn modelId="{454F8F84-EB91-4322-9352-D12D2E9C876F}" type="presParOf" srcId="{E12E745E-D3F8-4A38-8848-F673DCF25B91}" destId="{64F66137-1A66-4AD2-8C07-22873E61C006}" srcOrd="7" destOrd="0" presId="urn:microsoft.com/office/officeart/2005/8/layout/cycle6"/>
    <dgm:cxn modelId="{70DAF4E0-7CA5-4251-B457-50E73AAF677A}" type="presParOf" srcId="{E12E745E-D3F8-4A38-8848-F673DCF25B91}" destId="{CA362DB1-560A-4D39-837B-304F71A4E801}" srcOrd="8" destOrd="0" presId="urn:microsoft.com/office/officeart/2005/8/layout/cycle6"/>
    <dgm:cxn modelId="{CB7DA568-060D-47A2-8DB1-42AF10B28306}" type="presParOf" srcId="{E12E745E-D3F8-4A38-8848-F673DCF25B91}" destId="{FF348DF2-21F5-4D3C-96C5-7311A5982A73}" srcOrd="9" destOrd="0" presId="urn:microsoft.com/office/officeart/2005/8/layout/cycle6"/>
    <dgm:cxn modelId="{EC6E2EE3-A372-4105-93C4-633E01E85A07}" type="presParOf" srcId="{E12E745E-D3F8-4A38-8848-F673DCF25B91}" destId="{4195565F-F673-4C2D-A7A6-05E75B239EB7}" srcOrd="10" destOrd="0" presId="urn:microsoft.com/office/officeart/2005/8/layout/cycle6"/>
    <dgm:cxn modelId="{5D471BFB-9520-48C9-B233-36632766D7B9}" type="presParOf" srcId="{E12E745E-D3F8-4A38-8848-F673DCF25B91}" destId="{F42273E5-E594-483B-B4BA-5BC8731D5AE2}" srcOrd="11" destOrd="0" presId="urn:microsoft.com/office/officeart/2005/8/layout/cycle6"/>
    <dgm:cxn modelId="{7EA7BFA0-25E4-409E-ADF2-8AAF17E410C6}" type="presParOf" srcId="{E12E745E-D3F8-4A38-8848-F673DCF25B91}" destId="{BCF8B3A2-C37B-40A5-9C98-2DB07FA62FD2}" srcOrd="12" destOrd="0" presId="urn:microsoft.com/office/officeart/2005/8/layout/cycle6"/>
    <dgm:cxn modelId="{164671A4-679A-4171-8157-AD1AC2BD6B63}" type="presParOf" srcId="{E12E745E-D3F8-4A38-8848-F673DCF25B91}" destId="{6F2DDEC8-4143-4555-A5E5-60DBC8571595}" srcOrd="13" destOrd="0" presId="urn:microsoft.com/office/officeart/2005/8/layout/cycle6"/>
    <dgm:cxn modelId="{AB8921D7-2986-4296-AE9F-2EAB070BFB8D}" type="presParOf" srcId="{E12E745E-D3F8-4A38-8848-F673DCF25B91}" destId="{205290C2-19FA-49DE-A3C3-13CA7F2E8E1F}" srcOrd="14" destOrd="0" presId="urn:microsoft.com/office/officeart/2005/8/layout/cycle6"/>
    <dgm:cxn modelId="{C15D3AB9-E8E1-490C-9FCA-2EA9BBCFE7F2}" type="presParOf" srcId="{E12E745E-D3F8-4A38-8848-F673DCF25B91}" destId="{C079822A-3CD6-40CD-8E7F-EAEBDE2BB006}" srcOrd="15" destOrd="0" presId="urn:microsoft.com/office/officeart/2005/8/layout/cycle6"/>
    <dgm:cxn modelId="{C4454A48-1953-4DA9-A7C8-CED11E026FE2}" type="presParOf" srcId="{E12E745E-D3F8-4A38-8848-F673DCF25B91}" destId="{D7EADD8F-010E-4056-AD70-F158C0A553E2}" srcOrd="16" destOrd="0" presId="urn:microsoft.com/office/officeart/2005/8/layout/cycle6"/>
    <dgm:cxn modelId="{1ADBC8E4-7D55-4C45-A683-B23E5C21CDE5}" type="presParOf" srcId="{E12E745E-D3F8-4A38-8848-F673DCF25B91}" destId="{1720D999-45E6-46C7-A7E0-CE75F3760AA0}" srcOrd="17" destOrd="0" presId="urn:microsoft.com/office/officeart/2005/8/layout/cycle6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D2F827-8DBA-4ADF-BB83-488AF2BA6DF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36E629-8E16-446D-BA10-44507E46E4C7}">
      <dgm:prSet/>
      <dgm:spPr>
        <a:solidFill>
          <a:schemeClr val="bg1"/>
        </a:solidFill>
      </dgm:spPr>
      <dgm:t>
        <a:bodyPr/>
        <a:lstStyle/>
        <a:p>
          <a:pPr rtl="0"/>
          <a:r>
            <a:rPr lang="uk-UA" b="1" i="1" dirty="0" smtClean="0">
              <a:solidFill>
                <a:srgbClr val="000099"/>
              </a:solidFill>
            </a:rPr>
            <a:t>Сприяти підвищенню фахового рівня педагогів із питань:</a:t>
          </a:r>
          <a:endParaRPr lang="ru-RU" b="1" i="1" dirty="0">
            <a:solidFill>
              <a:srgbClr val="000099"/>
            </a:solidFill>
          </a:endParaRPr>
        </a:p>
      </dgm:t>
    </dgm:pt>
    <dgm:pt modelId="{53BF6518-43ED-49F9-8F45-D1F700FDE546}" type="parTrans" cxnId="{B2526852-1B2B-4F20-AE38-ADCE8E43415D}">
      <dgm:prSet/>
      <dgm:spPr/>
      <dgm:t>
        <a:bodyPr/>
        <a:lstStyle/>
        <a:p>
          <a:endParaRPr lang="ru-RU"/>
        </a:p>
      </dgm:t>
    </dgm:pt>
    <dgm:pt modelId="{A7815A61-1713-4DA0-A257-1937D9672CF1}" type="sibTrans" cxnId="{B2526852-1B2B-4F20-AE38-ADCE8E43415D}">
      <dgm:prSet/>
      <dgm:spPr/>
      <dgm:t>
        <a:bodyPr/>
        <a:lstStyle/>
        <a:p>
          <a:endParaRPr lang="ru-RU"/>
        </a:p>
      </dgm:t>
    </dgm:pt>
    <dgm:pt modelId="{A195C326-964D-48BA-8AE2-E03A743115EE}">
      <dgm:prSet/>
      <dgm:spPr/>
      <dgm:t>
        <a:bodyPr/>
        <a:lstStyle/>
        <a:p>
          <a:pPr rtl="0"/>
          <a:r>
            <a:rPr lang="uk-UA" dirty="0" smtClean="0">
              <a:solidFill>
                <a:srgbClr val="000099"/>
              </a:solidFill>
            </a:rPr>
            <a:t>демократичних методів і форм патріотичного виховання, </a:t>
          </a:r>
          <a:endParaRPr lang="uk-UA" dirty="0">
            <a:solidFill>
              <a:srgbClr val="000099"/>
            </a:solidFill>
          </a:endParaRPr>
        </a:p>
      </dgm:t>
    </dgm:pt>
    <dgm:pt modelId="{056B4586-ECBB-4D9B-8101-6C75D11273D4}" type="parTrans" cxnId="{44E8971F-946A-4029-8160-6EA93282C5C8}">
      <dgm:prSet/>
      <dgm:spPr/>
      <dgm:t>
        <a:bodyPr/>
        <a:lstStyle/>
        <a:p>
          <a:endParaRPr lang="ru-RU"/>
        </a:p>
      </dgm:t>
    </dgm:pt>
    <dgm:pt modelId="{1664B196-D0EB-410E-9FA9-EE3161F05AB9}" type="sibTrans" cxnId="{44E8971F-946A-4029-8160-6EA93282C5C8}">
      <dgm:prSet/>
      <dgm:spPr/>
      <dgm:t>
        <a:bodyPr/>
        <a:lstStyle/>
        <a:p>
          <a:endParaRPr lang="ru-RU"/>
        </a:p>
      </dgm:t>
    </dgm:pt>
    <dgm:pt modelId="{E3E89BD9-18BD-4B64-AE51-35FC7403C211}">
      <dgm:prSet/>
      <dgm:spPr/>
      <dgm:t>
        <a:bodyPr/>
        <a:lstStyle/>
        <a:p>
          <a:pPr rtl="0"/>
          <a:r>
            <a:rPr lang="uk-UA" dirty="0" smtClean="0">
              <a:solidFill>
                <a:srgbClr val="000099"/>
              </a:solidFill>
            </a:rPr>
            <a:t>формування  в учнів критичного мислення, соціальної активності, моральності</a:t>
          </a:r>
          <a:endParaRPr lang="uk-UA" dirty="0">
            <a:solidFill>
              <a:srgbClr val="000099"/>
            </a:solidFill>
          </a:endParaRPr>
        </a:p>
      </dgm:t>
    </dgm:pt>
    <dgm:pt modelId="{FD461F74-E87E-46F2-A11C-AF4FC0D9A441}" type="parTrans" cxnId="{F55AFA4E-FFFD-4123-9934-42217605B7E6}">
      <dgm:prSet/>
      <dgm:spPr/>
      <dgm:t>
        <a:bodyPr/>
        <a:lstStyle/>
        <a:p>
          <a:endParaRPr lang="ru-RU"/>
        </a:p>
      </dgm:t>
    </dgm:pt>
    <dgm:pt modelId="{2C02AE69-04D7-41A7-9B92-1043FD47E375}" type="sibTrans" cxnId="{F55AFA4E-FFFD-4123-9934-42217605B7E6}">
      <dgm:prSet/>
      <dgm:spPr/>
      <dgm:t>
        <a:bodyPr/>
        <a:lstStyle/>
        <a:p>
          <a:endParaRPr lang="ru-RU"/>
        </a:p>
      </dgm:t>
    </dgm:pt>
    <dgm:pt modelId="{6A2979A7-C63F-49EE-812A-9B6BBD422152}">
      <dgm:prSet/>
      <dgm:spPr/>
      <dgm:t>
        <a:bodyPr/>
        <a:lstStyle/>
        <a:p>
          <a:pPr rtl="0"/>
          <a:r>
            <a:rPr lang="uk-UA" dirty="0" smtClean="0">
              <a:solidFill>
                <a:srgbClr val="000099"/>
              </a:solidFill>
            </a:rPr>
            <a:t>упровадження відповідних виховних технологій у навчально-виховний процес.</a:t>
          </a:r>
          <a:endParaRPr lang="ru-RU" dirty="0">
            <a:solidFill>
              <a:srgbClr val="000099"/>
            </a:solidFill>
          </a:endParaRPr>
        </a:p>
      </dgm:t>
    </dgm:pt>
    <dgm:pt modelId="{360DCE63-50FC-4D27-85C0-7BE3A32A1AB9}" type="parTrans" cxnId="{8A1D585D-BD12-4C29-A36C-ADFBD2007FFE}">
      <dgm:prSet/>
      <dgm:spPr/>
      <dgm:t>
        <a:bodyPr/>
        <a:lstStyle/>
        <a:p>
          <a:endParaRPr lang="ru-RU"/>
        </a:p>
      </dgm:t>
    </dgm:pt>
    <dgm:pt modelId="{C2AC1986-8156-4DF5-9A2A-C638739D229D}" type="sibTrans" cxnId="{8A1D585D-BD12-4C29-A36C-ADFBD2007FFE}">
      <dgm:prSet/>
      <dgm:spPr/>
      <dgm:t>
        <a:bodyPr/>
        <a:lstStyle/>
        <a:p>
          <a:endParaRPr lang="ru-RU"/>
        </a:p>
      </dgm:t>
    </dgm:pt>
    <dgm:pt modelId="{2BE12960-E35F-44AB-BB2C-75ADF1339D07}">
      <dgm:prSet/>
      <dgm:spPr>
        <a:solidFill>
          <a:schemeClr val="bg1"/>
        </a:solidFill>
      </dgm:spPr>
      <dgm:t>
        <a:bodyPr/>
        <a:lstStyle/>
        <a:p>
          <a:pPr rtl="0"/>
          <a:r>
            <a:rPr lang="uk-UA" b="1" i="1" dirty="0" smtClean="0">
              <a:solidFill>
                <a:srgbClr val="000099"/>
              </a:solidFill>
            </a:rPr>
            <a:t>Сприяти посиленню виховної спрямованості навчально-виховного процесу:</a:t>
          </a:r>
          <a:endParaRPr lang="ru-RU" b="1" i="1" dirty="0">
            <a:solidFill>
              <a:srgbClr val="000099"/>
            </a:solidFill>
          </a:endParaRPr>
        </a:p>
      </dgm:t>
    </dgm:pt>
    <dgm:pt modelId="{92340B63-5FCA-41C4-8DEC-977B6D392AC2}" type="parTrans" cxnId="{AEA359AF-D57F-49A4-BBBE-0306055A7BEC}">
      <dgm:prSet/>
      <dgm:spPr/>
      <dgm:t>
        <a:bodyPr/>
        <a:lstStyle/>
        <a:p>
          <a:endParaRPr lang="ru-RU"/>
        </a:p>
      </dgm:t>
    </dgm:pt>
    <dgm:pt modelId="{61192918-B6E4-4176-8269-E393C17E28B6}" type="sibTrans" cxnId="{AEA359AF-D57F-49A4-BBBE-0306055A7BEC}">
      <dgm:prSet/>
      <dgm:spPr/>
      <dgm:t>
        <a:bodyPr/>
        <a:lstStyle/>
        <a:p>
          <a:endParaRPr lang="ru-RU"/>
        </a:p>
      </dgm:t>
    </dgm:pt>
    <dgm:pt modelId="{85C25B53-CC47-49E3-B07B-E9FBBFCFC951}">
      <dgm:prSet/>
      <dgm:spPr/>
      <dgm:t>
        <a:bodyPr/>
        <a:lstStyle/>
        <a:p>
          <a:pPr rtl="0"/>
          <a:r>
            <a:rPr lang="uk-UA" dirty="0" smtClean="0">
              <a:solidFill>
                <a:srgbClr val="000099"/>
              </a:solidFill>
            </a:rPr>
            <a:t>забезпечення виховної складової кожного уроку,</a:t>
          </a:r>
          <a:endParaRPr lang="ru-RU" dirty="0">
            <a:solidFill>
              <a:srgbClr val="000099"/>
            </a:solidFill>
          </a:endParaRPr>
        </a:p>
      </dgm:t>
    </dgm:pt>
    <dgm:pt modelId="{1BB1D93A-7DA4-4F53-A918-F5124F441BB8}" type="parTrans" cxnId="{52F06F14-80F9-4EAD-970A-C1C2AFD1FA3D}">
      <dgm:prSet/>
      <dgm:spPr/>
      <dgm:t>
        <a:bodyPr/>
        <a:lstStyle/>
        <a:p>
          <a:endParaRPr lang="ru-RU"/>
        </a:p>
      </dgm:t>
    </dgm:pt>
    <dgm:pt modelId="{3852DB16-980D-4A90-ACD2-E05F71A81215}" type="sibTrans" cxnId="{52F06F14-80F9-4EAD-970A-C1C2AFD1FA3D}">
      <dgm:prSet/>
      <dgm:spPr/>
      <dgm:t>
        <a:bodyPr/>
        <a:lstStyle/>
        <a:p>
          <a:endParaRPr lang="ru-RU"/>
        </a:p>
      </dgm:t>
    </dgm:pt>
    <dgm:pt modelId="{39C1BD24-9F62-45D9-8EA2-F9539D781BF3}">
      <dgm:prSet/>
      <dgm:spPr/>
      <dgm:t>
        <a:bodyPr/>
        <a:lstStyle/>
        <a:p>
          <a:pPr rtl="0"/>
          <a:r>
            <a:rPr lang="uk-UA" dirty="0" smtClean="0">
              <a:solidFill>
                <a:srgbClr val="000099"/>
              </a:solidFill>
            </a:rPr>
            <a:t>деформалізацію виховної діяльності,</a:t>
          </a:r>
          <a:endParaRPr lang="ru-RU" dirty="0">
            <a:solidFill>
              <a:srgbClr val="000099"/>
            </a:solidFill>
          </a:endParaRPr>
        </a:p>
      </dgm:t>
    </dgm:pt>
    <dgm:pt modelId="{13DBA49D-7A26-45C3-ACEA-C878769216B2}" type="parTrans" cxnId="{C949B869-FE9A-43F5-A1FD-7A07A2FE637A}">
      <dgm:prSet/>
      <dgm:spPr/>
      <dgm:t>
        <a:bodyPr/>
        <a:lstStyle/>
        <a:p>
          <a:endParaRPr lang="ru-RU"/>
        </a:p>
      </dgm:t>
    </dgm:pt>
    <dgm:pt modelId="{BD61D4EA-B051-4A26-B7BB-0DC7E078A38D}" type="sibTrans" cxnId="{C949B869-FE9A-43F5-A1FD-7A07A2FE637A}">
      <dgm:prSet/>
      <dgm:spPr/>
      <dgm:t>
        <a:bodyPr/>
        <a:lstStyle/>
        <a:p>
          <a:endParaRPr lang="ru-RU"/>
        </a:p>
      </dgm:t>
    </dgm:pt>
    <dgm:pt modelId="{AC2E2DE9-928D-45D1-842B-E2683663608F}">
      <dgm:prSet/>
      <dgm:spPr/>
      <dgm:t>
        <a:bodyPr/>
        <a:lstStyle/>
        <a:p>
          <a:pPr rtl="0"/>
          <a:r>
            <a:rPr lang="uk-UA" dirty="0" smtClean="0">
              <a:solidFill>
                <a:srgbClr val="000099"/>
              </a:solidFill>
            </a:rPr>
            <a:t>створення дієвого учнівського самоврядування у кожній школі,</a:t>
          </a:r>
          <a:endParaRPr lang="ru-RU" dirty="0">
            <a:solidFill>
              <a:srgbClr val="000099"/>
            </a:solidFill>
          </a:endParaRPr>
        </a:p>
      </dgm:t>
    </dgm:pt>
    <dgm:pt modelId="{844B5945-028A-4488-BFA6-A99D27C5C4FA}" type="parTrans" cxnId="{B2F4D687-0FBC-46A7-8B58-C05B23645959}">
      <dgm:prSet/>
      <dgm:spPr/>
      <dgm:t>
        <a:bodyPr/>
        <a:lstStyle/>
        <a:p>
          <a:endParaRPr lang="ru-RU"/>
        </a:p>
      </dgm:t>
    </dgm:pt>
    <dgm:pt modelId="{D1DDAB0A-9BA5-4374-8F4C-FF42C7304693}" type="sibTrans" cxnId="{B2F4D687-0FBC-46A7-8B58-C05B23645959}">
      <dgm:prSet/>
      <dgm:spPr/>
      <dgm:t>
        <a:bodyPr/>
        <a:lstStyle/>
        <a:p>
          <a:endParaRPr lang="ru-RU"/>
        </a:p>
      </dgm:t>
    </dgm:pt>
    <dgm:pt modelId="{9D34CFA4-E241-40F0-A868-970DF8FBA3A3}">
      <dgm:prSet/>
      <dgm:spPr/>
      <dgm:t>
        <a:bodyPr/>
        <a:lstStyle/>
        <a:p>
          <a:pPr rtl="0"/>
          <a:r>
            <a:rPr lang="uk-UA" dirty="0" smtClean="0">
              <a:solidFill>
                <a:srgbClr val="000099"/>
              </a:solidFill>
            </a:rPr>
            <a:t>забезпечення патріотичної спрямованості виховної діяльності.</a:t>
          </a:r>
          <a:endParaRPr lang="uk-UA" dirty="0">
            <a:solidFill>
              <a:srgbClr val="000099"/>
            </a:solidFill>
          </a:endParaRPr>
        </a:p>
      </dgm:t>
    </dgm:pt>
    <dgm:pt modelId="{71C593EA-CE84-47B8-AAD7-83ACF36FC78A}" type="parTrans" cxnId="{13DDFAC8-030A-42CC-9DB0-D3C3679A1397}">
      <dgm:prSet/>
      <dgm:spPr/>
      <dgm:t>
        <a:bodyPr/>
        <a:lstStyle/>
        <a:p>
          <a:endParaRPr lang="ru-RU"/>
        </a:p>
      </dgm:t>
    </dgm:pt>
    <dgm:pt modelId="{337EA723-AD6C-4775-B4CC-1731B9F33199}" type="sibTrans" cxnId="{13DDFAC8-030A-42CC-9DB0-D3C3679A1397}">
      <dgm:prSet/>
      <dgm:spPr/>
      <dgm:t>
        <a:bodyPr/>
        <a:lstStyle/>
        <a:p>
          <a:endParaRPr lang="ru-RU"/>
        </a:p>
      </dgm:t>
    </dgm:pt>
    <dgm:pt modelId="{FA21C7F9-0E85-44C7-A47F-14909A9132B9}">
      <dgm:prSet/>
      <dgm:spPr>
        <a:solidFill>
          <a:schemeClr val="bg1"/>
        </a:solidFill>
      </dgm:spPr>
      <dgm:t>
        <a:bodyPr/>
        <a:lstStyle/>
        <a:p>
          <a:pPr rtl="0"/>
          <a:r>
            <a:rPr lang="uk-UA" b="1" i="1" dirty="0" smtClean="0">
              <a:solidFill>
                <a:srgbClr val="000099"/>
              </a:solidFill>
            </a:rPr>
            <a:t>Популяризувати кращий педагогічного досвід патріотичного виховання через:</a:t>
          </a:r>
          <a:endParaRPr lang="ru-RU" b="1" i="1" dirty="0">
            <a:solidFill>
              <a:srgbClr val="000099"/>
            </a:solidFill>
          </a:endParaRPr>
        </a:p>
      </dgm:t>
    </dgm:pt>
    <dgm:pt modelId="{2E82892C-7E5D-42C6-88C5-8752C2B73396}" type="parTrans" cxnId="{66A5BD9D-30C8-4568-BF1D-FA16DEBD17FF}">
      <dgm:prSet/>
      <dgm:spPr/>
      <dgm:t>
        <a:bodyPr/>
        <a:lstStyle/>
        <a:p>
          <a:endParaRPr lang="ru-RU"/>
        </a:p>
      </dgm:t>
    </dgm:pt>
    <dgm:pt modelId="{905AEC50-D7A1-489D-8641-617B1ACAEEA6}" type="sibTrans" cxnId="{66A5BD9D-30C8-4568-BF1D-FA16DEBD17FF}">
      <dgm:prSet/>
      <dgm:spPr/>
      <dgm:t>
        <a:bodyPr/>
        <a:lstStyle/>
        <a:p>
          <a:endParaRPr lang="ru-RU"/>
        </a:p>
      </dgm:t>
    </dgm:pt>
    <dgm:pt modelId="{BD13537F-A6F2-4E46-84B7-58F00BD76C3C}">
      <dgm:prSet/>
      <dgm:spPr/>
      <dgm:t>
        <a:bodyPr/>
        <a:lstStyle/>
        <a:p>
          <a:pPr rtl="0"/>
          <a:r>
            <a:rPr lang="uk-UA" dirty="0" smtClean="0">
              <a:solidFill>
                <a:srgbClr val="000099"/>
              </a:solidFill>
            </a:rPr>
            <a:t>залучення педагогів до участі в професійних конкурсах, виставках, </a:t>
          </a:r>
          <a:endParaRPr lang="uk-UA" dirty="0">
            <a:solidFill>
              <a:srgbClr val="000099"/>
            </a:solidFill>
          </a:endParaRPr>
        </a:p>
      </dgm:t>
    </dgm:pt>
    <dgm:pt modelId="{18F7FD60-7EDB-42A7-8043-555589023565}" type="parTrans" cxnId="{06CB3E66-8955-47DF-9A0C-C8729FA2724C}">
      <dgm:prSet/>
      <dgm:spPr/>
      <dgm:t>
        <a:bodyPr/>
        <a:lstStyle/>
        <a:p>
          <a:endParaRPr lang="ru-RU"/>
        </a:p>
      </dgm:t>
    </dgm:pt>
    <dgm:pt modelId="{E83910E2-B4D9-43D9-A810-34C390D59F6E}" type="sibTrans" cxnId="{06CB3E66-8955-47DF-9A0C-C8729FA2724C}">
      <dgm:prSet/>
      <dgm:spPr/>
      <dgm:t>
        <a:bodyPr/>
        <a:lstStyle/>
        <a:p>
          <a:endParaRPr lang="ru-RU"/>
        </a:p>
      </dgm:t>
    </dgm:pt>
    <dgm:pt modelId="{D1879964-E652-4468-AF04-46FFE1A35A50}">
      <dgm:prSet/>
      <dgm:spPr/>
      <dgm:t>
        <a:bodyPr/>
        <a:lstStyle/>
        <a:p>
          <a:pPr rtl="0"/>
          <a:r>
            <a:rPr lang="uk-UA" dirty="0" smtClean="0">
              <a:solidFill>
                <a:srgbClr val="000099"/>
              </a:solidFill>
            </a:rPr>
            <a:t>участь у конференціях, семінарах, педмайстернях тощо,</a:t>
          </a:r>
          <a:endParaRPr lang="ru-RU" dirty="0">
            <a:solidFill>
              <a:srgbClr val="000099"/>
            </a:solidFill>
          </a:endParaRPr>
        </a:p>
      </dgm:t>
    </dgm:pt>
    <dgm:pt modelId="{DE78C667-9E68-4FBC-AD03-E3405F8A0FCF}" type="parTrans" cxnId="{67F8FF36-0179-46D3-9D25-BEAC0EB1B10A}">
      <dgm:prSet/>
      <dgm:spPr/>
      <dgm:t>
        <a:bodyPr/>
        <a:lstStyle/>
        <a:p>
          <a:endParaRPr lang="ru-RU"/>
        </a:p>
      </dgm:t>
    </dgm:pt>
    <dgm:pt modelId="{CF682CF4-D12E-4BD8-95F2-45CBAFF3117D}" type="sibTrans" cxnId="{67F8FF36-0179-46D3-9D25-BEAC0EB1B10A}">
      <dgm:prSet/>
      <dgm:spPr/>
      <dgm:t>
        <a:bodyPr/>
        <a:lstStyle/>
        <a:p>
          <a:endParaRPr lang="ru-RU"/>
        </a:p>
      </dgm:t>
    </dgm:pt>
    <dgm:pt modelId="{46937247-7CC0-492D-B25B-C5C585B3E559}">
      <dgm:prSet/>
      <dgm:spPr/>
      <dgm:t>
        <a:bodyPr/>
        <a:lstStyle/>
        <a:p>
          <a:pPr rtl="0"/>
          <a:r>
            <a:rPr lang="uk-UA" dirty="0" smtClean="0">
              <a:solidFill>
                <a:srgbClr val="000099"/>
              </a:solidFill>
            </a:rPr>
            <a:t>видавничу діяльність.</a:t>
          </a:r>
          <a:endParaRPr lang="ru-RU" dirty="0">
            <a:solidFill>
              <a:srgbClr val="000099"/>
            </a:solidFill>
          </a:endParaRPr>
        </a:p>
      </dgm:t>
    </dgm:pt>
    <dgm:pt modelId="{06857238-613C-49C9-9E42-232ED569444B}" type="parTrans" cxnId="{90AB81D9-9037-415C-BC10-CF0B72946E59}">
      <dgm:prSet/>
      <dgm:spPr/>
      <dgm:t>
        <a:bodyPr/>
        <a:lstStyle/>
        <a:p>
          <a:endParaRPr lang="ru-RU"/>
        </a:p>
      </dgm:t>
    </dgm:pt>
    <dgm:pt modelId="{A88256B2-F0D7-4269-8A54-4C33FE7684E6}" type="sibTrans" cxnId="{90AB81D9-9037-415C-BC10-CF0B72946E59}">
      <dgm:prSet/>
      <dgm:spPr/>
      <dgm:t>
        <a:bodyPr/>
        <a:lstStyle/>
        <a:p>
          <a:endParaRPr lang="ru-RU"/>
        </a:p>
      </dgm:t>
    </dgm:pt>
    <dgm:pt modelId="{05B5036E-C86D-4C90-BD17-191F158FF54F}">
      <dgm:prSet/>
      <dgm:spPr/>
      <dgm:t>
        <a:bodyPr/>
        <a:lstStyle/>
        <a:p>
          <a:pPr rtl="0"/>
          <a:r>
            <a:rPr lang="uk-UA" dirty="0" smtClean="0">
              <a:solidFill>
                <a:srgbClr val="000099"/>
              </a:solidFill>
            </a:rPr>
            <a:t>зміцнення взаємодії школи з сім'єю щодо патріотичного виховання дітей</a:t>
          </a:r>
          <a:endParaRPr lang="uk-UA" dirty="0">
            <a:solidFill>
              <a:srgbClr val="000099"/>
            </a:solidFill>
          </a:endParaRPr>
        </a:p>
      </dgm:t>
    </dgm:pt>
    <dgm:pt modelId="{60998103-F8C7-4627-A1F0-346F10651142}" type="parTrans" cxnId="{54B35FB4-8692-491B-9D15-F08C53DB00EB}">
      <dgm:prSet/>
      <dgm:spPr/>
      <dgm:t>
        <a:bodyPr/>
        <a:lstStyle/>
        <a:p>
          <a:endParaRPr lang="ru-RU"/>
        </a:p>
      </dgm:t>
    </dgm:pt>
    <dgm:pt modelId="{DB320BDD-19DC-4761-998F-245E24CECF77}" type="sibTrans" cxnId="{54B35FB4-8692-491B-9D15-F08C53DB00EB}">
      <dgm:prSet/>
      <dgm:spPr/>
      <dgm:t>
        <a:bodyPr/>
        <a:lstStyle/>
        <a:p>
          <a:endParaRPr lang="ru-RU"/>
        </a:p>
      </dgm:t>
    </dgm:pt>
    <dgm:pt modelId="{024A14EF-060E-4FEE-84A9-D3C29CF136F0}">
      <dgm:prSet/>
      <dgm:spPr/>
      <dgm:t>
        <a:bodyPr/>
        <a:lstStyle/>
        <a:p>
          <a:pPr rtl="0"/>
          <a:r>
            <a:rPr lang="uk-UA" dirty="0" smtClean="0">
              <a:solidFill>
                <a:srgbClr val="000099"/>
              </a:solidFill>
            </a:rPr>
            <a:t>конструктивна взаємодія школи з громадськими організаціями,</a:t>
          </a:r>
          <a:endParaRPr lang="ru-RU" dirty="0">
            <a:solidFill>
              <a:srgbClr val="000099"/>
            </a:solidFill>
          </a:endParaRPr>
        </a:p>
      </dgm:t>
    </dgm:pt>
    <dgm:pt modelId="{C67954EF-C7E0-491B-9904-F4E6A5C24124}" type="parTrans" cxnId="{2BB5B545-2C42-4E3B-8834-DE0F18D8A982}">
      <dgm:prSet/>
      <dgm:spPr/>
      <dgm:t>
        <a:bodyPr/>
        <a:lstStyle/>
        <a:p>
          <a:endParaRPr lang="ru-RU"/>
        </a:p>
      </dgm:t>
    </dgm:pt>
    <dgm:pt modelId="{1986FA0F-A5FB-406E-A390-8BB794E36824}" type="sibTrans" cxnId="{2BB5B545-2C42-4E3B-8834-DE0F18D8A982}">
      <dgm:prSet/>
      <dgm:spPr/>
      <dgm:t>
        <a:bodyPr/>
        <a:lstStyle/>
        <a:p>
          <a:endParaRPr lang="ru-RU"/>
        </a:p>
      </dgm:t>
    </dgm:pt>
    <dgm:pt modelId="{26FE1CAC-8E15-47A8-8A8E-6D52B398F951}" type="pres">
      <dgm:prSet presAssocID="{97D2F827-8DBA-4ADF-BB83-488AF2BA6D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0DDF11-C47F-4AE0-BAB0-0BFF966A2D3B}" type="pres">
      <dgm:prSet presAssocID="{C236E629-8E16-446D-BA10-44507E46E4C7}" presName="composite" presStyleCnt="0"/>
      <dgm:spPr/>
    </dgm:pt>
    <dgm:pt modelId="{2D65FF5A-F69F-4C34-B33F-425B9F418A94}" type="pres">
      <dgm:prSet presAssocID="{C236E629-8E16-446D-BA10-44507E46E4C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F462C-2E6C-49EF-B426-7E3D27702323}" type="pres">
      <dgm:prSet presAssocID="{C236E629-8E16-446D-BA10-44507E46E4C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A1FB1-EFAC-4A35-A3F2-93B0EB08B9C1}" type="pres">
      <dgm:prSet presAssocID="{A7815A61-1713-4DA0-A257-1937D9672CF1}" presName="space" presStyleCnt="0"/>
      <dgm:spPr/>
    </dgm:pt>
    <dgm:pt modelId="{70048259-F178-422B-9CF3-76E755F5E1D0}" type="pres">
      <dgm:prSet presAssocID="{2BE12960-E35F-44AB-BB2C-75ADF1339D07}" presName="composite" presStyleCnt="0"/>
      <dgm:spPr/>
    </dgm:pt>
    <dgm:pt modelId="{C715D50C-EB35-4389-B8B3-6EFE3A440BDC}" type="pres">
      <dgm:prSet presAssocID="{2BE12960-E35F-44AB-BB2C-75ADF1339D0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61C6A-292C-47C8-8E14-4D6442E8A19A}" type="pres">
      <dgm:prSet presAssocID="{2BE12960-E35F-44AB-BB2C-75ADF1339D0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786C0-20FB-4182-9787-4BE313E36E72}" type="pres">
      <dgm:prSet presAssocID="{61192918-B6E4-4176-8269-E393C17E28B6}" presName="space" presStyleCnt="0"/>
      <dgm:spPr/>
    </dgm:pt>
    <dgm:pt modelId="{34B63A8A-8A47-4A37-BF17-E4817B713128}" type="pres">
      <dgm:prSet presAssocID="{FA21C7F9-0E85-44C7-A47F-14909A9132B9}" presName="composite" presStyleCnt="0"/>
      <dgm:spPr/>
    </dgm:pt>
    <dgm:pt modelId="{F01D1CF0-8D0B-48F7-AD02-A8718B87B997}" type="pres">
      <dgm:prSet presAssocID="{FA21C7F9-0E85-44C7-A47F-14909A9132B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E3E94-803F-4607-BAEC-C6D67A0AAA18}" type="pres">
      <dgm:prSet presAssocID="{FA21C7F9-0E85-44C7-A47F-14909A9132B9}" presName="desTx" presStyleLbl="alignAccFollowNode1" presStyleIdx="2" presStyleCnt="3" custLinFactNeighborX="103" custLinFactNeighborY="-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526852-1B2B-4F20-AE38-ADCE8E43415D}" srcId="{97D2F827-8DBA-4ADF-BB83-488AF2BA6DF6}" destId="{C236E629-8E16-446D-BA10-44507E46E4C7}" srcOrd="0" destOrd="0" parTransId="{53BF6518-43ED-49F9-8F45-D1F700FDE546}" sibTransId="{A7815A61-1713-4DA0-A257-1937D9672CF1}"/>
    <dgm:cxn modelId="{90AB81D9-9037-415C-BC10-CF0B72946E59}" srcId="{FA21C7F9-0E85-44C7-A47F-14909A9132B9}" destId="{46937247-7CC0-492D-B25B-C5C585B3E559}" srcOrd="2" destOrd="0" parTransId="{06857238-613C-49C9-9E42-232ED569444B}" sibTransId="{A88256B2-F0D7-4269-8A54-4C33FE7684E6}"/>
    <dgm:cxn modelId="{13DDFAC8-030A-42CC-9DB0-D3C3679A1397}" srcId="{2BE12960-E35F-44AB-BB2C-75ADF1339D07}" destId="{9D34CFA4-E241-40F0-A868-970DF8FBA3A3}" srcOrd="4" destOrd="0" parTransId="{71C593EA-CE84-47B8-AAD7-83ACF36FC78A}" sibTransId="{337EA723-AD6C-4775-B4CC-1731B9F33199}"/>
    <dgm:cxn modelId="{E92E3A7C-FCD6-4C00-A771-AEE4932ABBCA}" type="presOf" srcId="{39C1BD24-9F62-45D9-8EA2-F9539D781BF3}" destId="{12F61C6A-292C-47C8-8E14-4D6442E8A19A}" srcOrd="0" destOrd="1" presId="urn:microsoft.com/office/officeart/2005/8/layout/hList1"/>
    <dgm:cxn modelId="{C949B869-FE9A-43F5-A1FD-7A07A2FE637A}" srcId="{2BE12960-E35F-44AB-BB2C-75ADF1339D07}" destId="{39C1BD24-9F62-45D9-8EA2-F9539D781BF3}" srcOrd="1" destOrd="0" parTransId="{13DBA49D-7A26-45C3-ACEA-C878769216B2}" sibTransId="{BD61D4EA-B051-4A26-B7BB-0DC7E078A38D}"/>
    <dgm:cxn modelId="{B2F4D687-0FBC-46A7-8B58-C05B23645959}" srcId="{2BE12960-E35F-44AB-BB2C-75ADF1339D07}" destId="{AC2E2DE9-928D-45D1-842B-E2683663608F}" srcOrd="2" destOrd="0" parTransId="{844B5945-028A-4488-BFA6-A99D27C5C4FA}" sibTransId="{D1DDAB0A-9BA5-4374-8F4C-FF42C7304693}"/>
    <dgm:cxn modelId="{44E8971F-946A-4029-8160-6EA93282C5C8}" srcId="{C236E629-8E16-446D-BA10-44507E46E4C7}" destId="{A195C326-964D-48BA-8AE2-E03A743115EE}" srcOrd="0" destOrd="0" parTransId="{056B4586-ECBB-4D9B-8101-6C75D11273D4}" sibTransId="{1664B196-D0EB-410E-9FA9-EE3161F05AB9}"/>
    <dgm:cxn modelId="{54B35FB4-8692-491B-9D15-F08C53DB00EB}" srcId="{C236E629-8E16-446D-BA10-44507E46E4C7}" destId="{05B5036E-C86D-4C90-BD17-191F158FF54F}" srcOrd="2" destOrd="0" parTransId="{60998103-F8C7-4627-A1F0-346F10651142}" sibTransId="{DB320BDD-19DC-4761-998F-245E24CECF77}"/>
    <dgm:cxn modelId="{A4F003ED-6D36-4B5F-BD90-7E1149A65A00}" type="presOf" srcId="{85C25B53-CC47-49E3-B07B-E9FBBFCFC951}" destId="{12F61C6A-292C-47C8-8E14-4D6442E8A19A}" srcOrd="0" destOrd="0" presId="urn:microsoft.com/office/officeart/2005/8/layout/hList1"/>
    <dgm:cxn modelId="{67D3FE62-D60B-4172-B70B-FA9624DD514D}" type="presOf" srcId="{D1879964-E652-4468-AF04-46FFE1A35A50}" destId="{B45E3E94-803F-4607-BAEC-C6D67A0AAA18}" srcOrd="0" destOrd="1" presId="urn:microsoft.com/office/officeart/2005/8/layout/hList1"/>
    <dgm:cxn modelId="{B71F14A7-D8C0-4841-BB10-AB4C03BFBA07}" type="presOf" srcId="{C236E629-8E16-446D-BA10-44507E46E4C7}" destId="{2D65FF5A-F69F-4C34-B33F-425B9F418A94}" srcOrd="0" destOrd="0" presId="urn:microsoft.com/office/officeart/2005/8/layout/hList1"/>
    <dgm:cxn modelId="{AEDD3D3C-0CA8-434F-8221-A4B1981EE83D}" type="presOf" srcId="{BD13537F-A6F2-4E46-84B7-58F00BD76C3C}" destId="{B45E3E94-803F-4607-BAEC-C6D67A0AAA18}" srcOrd="0" destOrd="0" presId="urn:microsoft.com/office/officeart/2005/8/layout/hList1"/>
    <dgm:cxn modelId="{F2DCD3F9-9E0D-4E57-A1BD-B590CC2B7ECB}" type="presOf" srcId="{A195C326-964D-48BA-8AE2-E03A743115EE}" destId="{421F462C-2E6C-49EF-B426-7E3D27702323}" srcOrd="0" destOrd="0" presId="urn:microsoft.com/office/officeart/2005/8/layout/hList1"/>
    <dgm:cxn modelId="{51048759-57FE-447D-B487-DC95FBA0B635}" type="presOf" srcId="{E3E89BD9-18BD-4B64-AE51-35FC7403C211}" destId="{421F462C-2E6C-49EF-B426-7E3D27702323}" srcOrd="0" destOrd="1" presId="urn:microsoft.com/office/officeart/2005/8/layout/hList1"/>
    <dgm:cxn modelId="{2BB5B545-2C42-4E3B-8834-DE0F18D8A982}" srcId="{2BE12960-E35F-44AB-BB2C-75ADF1339D07}" destId="{024A14EF-060E-4FEE-84A9-D3C29CF136F0}" srcOrd="3" destOrd="0" parTransId="{C67954EF-C7E0-491B-9904-F4E6A5C24124}" sibTransId="{1986FA0F-A5FB-406E-A390-8BB794E36824}"/>
    <dgm:cxn modelId="{AEA359AF-D57F-49A4-BBBE-0306055A7BEC}" srcId="{97D2F827-8DBA-4ADF-BB83-488AF2BA6DF6}" destId="{2BE12960-E35F-44AB-BB2C-75ADF1339D07}" srcOrd="1" destOrd="0" parTransId="{92340B63-5FCA-41C4-8DEC-977B6D392AC2}" sibTransId="{61192918-B6E4-4176-8269-E393C17E28B6}"/>
    <dgm:cxn modelId="{8B477D9B-1D86-444E-AFFF-513A9CEC6000}" type="presOf" srcId="{05B5036E-C86D-4C90-BD17-191F158FF54F}" destId="{421F462C-2E6C-49EF-B426-7E3D27702323}" srcOrd="0" destOrd="2" presId="urn:microsoft.com/office/officeart/2005/8/layout/hList1"/>
    <dgm:cxn modelId="{F55AFA4E-FFFD-4123-9934-42217605B7E6}" srcId="{C236E629-8E16-446D-BA10-44507E46E4C7}" destId="{E3E89BD9-18BD-4B64-AE51-35FC7403C211}" srcOrd="1" destOrd="0" parTransId="{FD461F74-E87E-46F2-A11C-AF4FC0D9A441}" sibTransId="{2C02AE69-04D7-41A7-9B92-1043FD47E375}"/>
    <dgm:cxn modelId="{06CB3E66-8955-47DF-9A0C-C8729FA2724C}" srcId="{FA21C7F9-0E85-44C7-A47F-14909A9132B9}" destId="{BD13537F-A6F2-4E46-84B7-58F00BD76C3C}" srcOrd="0" destOrd="0" parTransId="{18F7FD60-7EDB-42A7-8043-555589023565}" sibTransId="{E83910E2-B4D9-43D9-A810-34C390D59F6E}"/>
    <dgm:cxn modelId="{05266A2A-2CF7-477B-A877-67AA44B38427}" type="presOf" srcId="{46937247-7CC0-492D-B25B-C5C585B3E559}" destId="{B45E3E94-803F-4607-BAEC-C6D67A0AAA18}" srcOrd="0" destOrd="2" presId="urn:microsoft.com/office/officeart/2005/8/layout/hList1"/>
    <dgm:cxn modelId="{A616B0AA-1BE4-4F87-93C3-98BC01335C38}" type="presOf" srcId="{9D34CFA4-E241-40F0-A868-970DF8FBA3A3}" destId="{12F61C6A-292C-47C8-8E14-4D6442E8A19A}" srcOrd="0" destOrd="4" presId="urn:microsoft.com/office/officeart/2005/8/layout/hList1"/>
    <dgm:cxn modelId="{4682C56F-A8FC-46C4-BB42-24CBC9BF55BE}" type="presOf" srcId="{97D2F827-8DBA-4ADF-BB83-488AF2BA6DF6}" destId="{26FE1CAC-8E15-47A8-8A8E-6D52B398F951}" srcOrd="0" destOrd="0" presId="urn:microsoft.com/office/officeart/2005/8/layout/hList1"/>
    <dgm:cxn modelId="{8A1D585D-BD12-4C29-A36C-ADFBD2007FFE}" srcId="{C236E629-8E16-446D-BA10-44507E46E4C7}" destId="{6A2979A7-C63F-49EE-812A-9B6BBD422152}" srcOrd="3" destOrd="0" parTransId="{360DCE63-50FC-4D27-85C0-7BE3A32A1AB9}" sibTransId="{C2AC1986-8156-4DF5-9A2A-C638739D229D}"/>
    <dgm:cxn modelId="{52F06F14-80F9-4EAD-970A-C1C2AFD1FA3D}" srcId="{2BE12960-E35F-44AB-BB2C-75ADF1339D07}" destId="{85C25B53-CC47-49E3-B07B-E9FBBFCFC951}" srcOrd="0" destOrd="0" parTransId="{1BB1D93A-7DA4-4F53-A918-F5124F441BB8}" sibTransId="{3852DB16-980D-4A90-ACD2-E05F71A81215}"/>
    <dgm:cxn modelId="{993EB82D-D87C-4347-A3CB-5230808E3283}" type="presOf" srcId="{2BE12960-E35F-44AB-BB2C-75ADF1339D07}" destId="{C715D50C-EB35-4389-B8B3-6EFE3A440BDC}" srcOrd="0" destOrd="0" presId="urn:microsoft.com/office/officeart/2005/8/layout/hList1"/>
    <dgm:cxn modelId="{82CD9C20-D4E0-4561-9FD7-F7DC229096D6}" type="presOf" srcId="{6A2979A7-C63F-49EE-812A-9B6BBD422152}" destId="{421F462C-2E6C-49EF-B426-7E3D27702323}" srcOrd="0" destOrd="3" presId="urn:microsoft.com/office/officeart/2005/8/layout/hList1"/>
    <dgm:cxn modelId="{67F8FF36-0179-46D3-9D25-BEAC0EB1B10A}" srcId="{FA21C7F9-0E85-44C7-A47F-14909A9132B9}" destId="{D1879964-E652-4468-AF04-46FFE1A35A50}" srcOrd="1" destOrd="0" parTransId="{DE78C667-9E68-4FBC-AD03-E3405F8A0FCF}" sibTransId="{CF682CF4-D12E-4BD8-95F2-45CBAFF3117D}"/>
    <dgm:cxn modelId="{71D14F3E-1C79-4CC1-8CE5-77A7748042CB}" type="presOf" srcId="{AC2E2DE9-928D-45D1-842B-E2683663608F}" destId="{12F61C6A-292C-47C8-8E14-4D6442E8A19A}" srcOrd="0" destOrd="2" presId="urn:microsoft.com/office/officeart/2005/8/layout/hList1"/>
    <dgm:cxn modelId="{927ADCE3-A332-4C5E-940B-B9C5CC54AF16}" type="presOf" srcId="{024A14EF-060E-4FEE-84A9-D3C29CF136F0}" destId="{12F61C6A-292C-47C8-8E14-4D6442E8A19A}" srcOrd="0" destOrd="3" presId="urn:microsoft.com/office/officeart/2005/8/layout/hList1"/>
    <dgm:cxn modelId="{BA3440D6-52CD-4E58-93CF-A0178CFF1235}" type="presOf" srcId="{FA21C7F9-0E85-44C7-A47F-14909A9132B9}" destId="{F01D1CF0-8D0B-48F7-AD02-A8718B87B997}" srcOrd="0" destOrd="0" presId="urn:microsoft.com/office/officeart/2005/8/layout/hList1"/>
    <dgm:cxn modelId="{66A5BD9D-30C8-4568-BF1D-FA16DEBD17FF}" srcId="{97D2F827-8DBA-4ADF-BB83-488AF2BA6DF6}" destId="{FA21C7F9-0E85-44C7-A47F-14909A9132B9}" srcOrd="2" destOrd="0" parTransId="{2E82892C-7E5D-42C6-88C5-8752C2B73396}" sibTransId="{905AEC50-D7A1-489D-8641-617B1ACAEEA6}"/>
    <dgm:cxn modelId="{9130B7D7-6D4D-4812-B2B6-C1C715A8DFF7}" type="presParOf" srcId="{26FE1CAC-8E15-47A8-8A8E-6D52B398F951}" destId="{150DDF11-C47F-4AE0-BAB0-0BFF966A2D3B}" srcOrd="0" destOrd="0" presId="urn:microsoft.com/office/officeart/2005/8/layout/hList1"/>
    <dgm:cxn modelId="{5AC5C3A0-5A5F-4D55-87DA-1DEBA9FA23B4}" type="presParOf" srcId="{150DDF11-C47F-4AE0-BAB0-0BFF966A2D3B}" destId="{2D65FF5A-F69F-4C34-B33F-425B9F418A94}" srcOrd="0" destOrd="0" presId="urn:microsoft.com/office/officeart/2005/8/layout/hList1"/>
    <dgm:cxn modelId="{9E254C80-2346-4ED0-A5FA-B309488CA07F}" type="presParOf" srcId="{150DDF11-C47F-4AE0-BAB0-0BFF966A2D3B}" destId="{421F462C-2E6C-49EF-B426-7E3D27702323}" srcOrd="1" destOrd="0" presId="urn:microsoft.com/office/officeart/2005/8/layout/hList1"/>
    <dgm:cxn modelId="{A3B37469-A304-405E-838F-773629044090}" type="presParOf" srcId="{26FE1CAC-8E15-47A8-8A8E-6D52B398F951}" destId="{78FA1FB1-EFAC-4A35-A3F2-93B0EB08B9C1}" srcOrd="1" destOrd="0" presId="urn:microsoft.com/office/officeart/2005/8/layout/hList1"/>
    <dgm:cxn modelId="{F9BF5246-1CEF-442F-A252-70C7FD6C5E8E}" type="presParOf" srcId="{26FE1CAC-8E15-47A8-8A8E-6D52B398F951}" destId="{70048259-F178-422B-9CF3-76E755F5E1D0}" srcOrd="2" destOrd="0" presId="urn:microsoft.com/office/officeart/2005/8/layout/hList1"/>
    <dgm:cxn modelId="{A8E730E3-078A-420F-B1D9-AF4077DD7682}" type="presParOf" srcId="{70048259-F178-422B-9CF3-76E755F5E1D0}" destId="{C715D50C-EB35-4389-B8B3-6EFE3A440BDC}" srcOrd="0" destOrd="0" presId="urn:microsoft.com/office/officeart/2005/8/layout/hList1"/>
    <dgm:cxn modelId="{B87EA05F-EE66-4A03-87C7-A79A1C8D36E9}" type="presParOf" srcId="{70048259-F178-422B-9CF3-76E755F5E1D0}" destId="{12F61C6A-292C-47C8-8E14-4D6442E8A19A}" srcOrd="1" destOrd="0" presId="urn:microsoft.com/office/officeart/2005/8/layout/hList1"/>
    <dgm:cxn modelId="{0D89B2C8-79F4-41C0-AA8B-9F1C6006290E}" type="presParOf" srcId="{26FE1CAC-8E15-47A8-8A8E-6D52B398F951}" destId="{195786C0-20FB-4182-9787-4BE313E36E72}" srcOrd="3" destOrd="0" presId="urn:microsoft.com/office/officeart/2005/8/layout/hList1"/>
    <dgm:cxn modelId="{35A624C9-6FF0-4360-92F1-44B50DDF9354}" type="presParOf" srcId="{26FE1CAC-8E15-47A8-8A8E-6D52B398F951}" destId="{34B63A8A-8A47-4A37-BF17-E4817B713128}" srcOrd="4" destOrd="0" presId="urn:microsoft.com/office/officeart/2005/8/layout/hList1"/>
    <dgm:cxn modelId="{92AA3AC1-D217-48D2-BF0E-A55EA68D3AF0}" type="presParOf" srcId="{34B63A8A-8A47-4A37-BF17-E4817B713128}" destId="{F01D1CF0-8D0B-48F7-AD02-A8718B87B997}" srcOrd="0" destOrd="0" presId="urn:microsoft.com/office/officeart/2005/8/layout/hList1"/>
    <dgm:cxn modelId="{2FE15D53-4C60-4C26-95CD-6EC3C7A88841}" type="presParOf" srcId="{34B63A8A-8A47-4A37-BF17-E4817B713128}" destId="{B45E3E94-803F-4607-BAEC-C6D67A0AAA1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1086E-2EF8-4DA2-B487-2CF5B3E11D55}">
      <dsp:nvSpPr>
        <dsp:cNvPr id="0" name=""/>
        <dsp:cNvSpPr/>
      </dsp:nvSpPr>
      <dsp:spPr>
        <a:xfrm>
          <a:off x="2897193" y="-71128"/>
          <a:ext cx="1897499" cy="121291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2">
                  <a:lumMod val="50000"/>
                </a:schemeClr>
              </a:solidFill>
            </a:rPr>
            <a:t>Героїко-патріотична</a:t>
          </a:r>
          <a:endParaRPr lang="ru-RU" sz="2000" b="1" kern="1200" dirty="0" smtClean="0">
            <a:solidFill>
              <a:schemeClr val="bg2">
                <a:lumMod val="50000"/>
              </a:schemeClr>
            </a:solidFill>
          </a:endParaRPr>
        </a:p>
      </dsp:txBody>
      <dsp:txXfrm>
        <a:off x="2956402" y="-11919"/>
        <a:ext cx="1779081" cy="1094492"/>
      </dsp:txXfrm>
    </dsp:sp>
    <dsp:sp modelId="{997B26E4-F521-4BBC-90AF-A2EC43AC5C03}">
      <dsp:nvSpPr>
        <dsp:cNvPr id="0" name=""/>
        <dsp:cNvSpPr/>
      </dsp:nvSpPr>
      <dsp:spPr>
        <a:xfrm>
          <a:off x="2253686" y="717175"/>
          <a:ext cx="4238661" cy="4238661"/>
        </a:xfrm>
        <a:custGeom>
          <a:avLst/>
          <a:gdLst/>
          <a:ahLst/>
          <a:cxnLst/>
          <a:rect l="0" t="0" r="0" b="0"/>
          <a:pathLst>
            <a:path>
              <a:moveTo>
                <a:pt x="2552959" y="44835"/>
              </a:moveTo>
              <a:arcTo wR="2119330" hR="2119330" stAng="16908387" swAng="1968484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EC8D6-FB21-4F28-AA57-335022DD2EDC}">
      <dsp:nvSpPr>
        <dsp:cNvPr id="0" name=""/>
        <dsp:cNvSpPr/>
      </dsp:nvSpPr>
      <dsp:spPr>
        <a:xfrm>
          <a:off x="5119722" y="1336461"/>
          <a:ext cx="1996322" cy="995207"/>
        </a:xfrm>
        <a:prstGeom prst="roundRect">
          <a:avLst/>
        </a:prstGeom>
        <a:solidFill>
          <a:srgbClr val="FF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solidFill>
                <a:schemeClr val="bg2">
                  <a:lumMod val="50000"/>
                </a:schemeClr>
              </a:solidFill>
            </a:rPr>
            <a:t>Еколого-патріотична</a:t>
          </a:r>
          <a:endParaRPr lang="ru-RU" sz="20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168304" y="1385043"/>
        <a:ext cx="1899158" cy="898043"/>
      </dsp:txXfrm>
    </dsp:sp>
    <dsp:sp modelId="{342D81CC-07C6-4BEC-8711-AA713672C56A}">
      <dsp:nvSpPr>
        <dsp:cNvPr id="0" name=""/>
        <dsp:cNvSpPr/>
      </dsp:nvSpPr>
      <dsp:spPr>
        <a:xfrm>
          <a:off x="2055912" y="690862"/>
          <a:ext cx="4238661" cy="4238661"/>
        </a:xfrm>
        <a:custGeom>
          <a:avLst/>
          <a:gdLst/>
          <a:ahLst/>
          <a:cxnLst/>
          <a:rect l="0" t="0" r="0" b="0"/>
          <a:pathLst>
            <a:path>
              <a:moveTo>
                <a:pt x="4185496" y="1647610"/>
              </a:moveTo>
              <a:arcTo wR="2119330" hR="2119330" stAng="20828364" swAng="1115112"/>
            </a:path>
          </a:pathLst>
        </a:custGeom>
        <a:noFill/>
        <a:ln w="9525" cap="flat" cmpd="sng" algn="ctr">
          <a:solidFill>
            <a:schemeClr val="accent6">
              <a:shade val="90000"/>
              <a:hueOff val="-96545"/>
              <a:satOff val="1313"/>
              <a:lumOff val="554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904F6-0728-40DF-838C-D5D3382C3BC2}">
      <dsp:nvSpPr>
        <dsp:cNvPr id="0" name=""/>
        <dsp:cNvSpPr/>
      </dsp:nvSpPr>
      <dsp:spPr>
        <a:xfrm>
          <a:off x="5184809" y="3028536"/>
          <a:ext cx="1927113" cy="1017830"/>
        </a:xfrm>
        <a:prstGeom prst="roundRect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err="1" smtClean="0">
              <a:solidFill>
                <a:schemeClr val="bg2">
                  <a:lumMod val="50000"/>
                </a:schemeClr>
              </a:solidFill>
            </a:rPr>
            <a:t>Історико-патріотична</a:t>
          </a:r>
          <a:endParaRPr lang="ru-RU" sz="2000" b="1" kern="1200" dirty="0" smtClean="0">
            <a:solidFill>
              <a:schemeClr val="bg2">
                <a:lumMod val="50000"/>
              </a:schemeClr>
            </a:solidFill>
          </a:endParaRPr>
        </a:p>
      </dsp:txBody>
      <dsp:txXfrm>
        <a:off x="5234495" y="3078222"/>
        <a:ext cx="1827741" cy="918458"/>
      </dsp:txXfrm>
    </dsp:sp>
    <dsp:sp modelId="{CA362DB1-560A-4D39-837B-304F71A4E801}">
      <dsp:nvSpPr>
        <dsp:cNvPr id="0" name=""/>
        <dsp:cNvSpPr/>
      </dsp:nvSpPr>
      <dsp:spPr>
        <a:xfrm>
          <a:off x="2597734" y="156279"/>
          <a:ext cx="4238661" cy="4238661"/>
        </a:xfrm>
        <a:custGeom>
          <a:avLst/>
          <a:gdLst/>
          <a:ahLst/>
          <a:cxnLst/>
          <a:rect l="0" t="0" r="0" b="0"/>
          <a:pathLst>
            <a:path>
              <a:moveTo>
                <a:pt x="3277360" y="3894303"/>
              </a:moveTo>
              <a:arcTo wR="2119330" hR="2119330" stAng="3412723" swAng="1230009"/>
            </a:path>
          </a:pathLst>
        </a:custGeom>
        <a:noFill/>
        <a:ln w="9525" cap="flat" cmpd="sng" algn="ctr">
          <a:solidFill>
            <a:schemeClr val="accent6">
              <a:shade val="90000"/>
              <a:hueOff val="-193090"/>
              <a:satOff val="2625"/>
              <a:lumOff val="1109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48DF2-21F5-4D3C-96C5-7311A5982A73}">
      <dsp:nvSpPr>
        <dsp:cNvPr id="0" name=""/>
        <dsp:cNvSpPr/>
      </dsp:nvSpPr>
      <dsp:spPr>
        <a:xfrm>
          <a:off x="3232411" y="4333312"/>
          <a:ext cx="1940223" cy="881352"/>
        </a:xfrm>
        <a:prstGeom prst="roundRect">
          <a:avLst/>
        </a:prstGeom>
        <a:solidFill>
          <a:srgbClr val="FF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2">
                  <a:lumMod val="50000"/>
                </a:schemeClr>
              </a:solidFill>
            </a:rPr>
            <a:t>Військово-патріотична</a:t>
          </a:r>
          <a:endParaRPr lang="ru-RU" sz="2000" b="1" kern="1200" dirty="0" smtClean="0">
            <a:solidFill>
              <a:schemeClr val="bg2">
                <a:lumMod val="50000"/>
              </a:schemeClr>
            </a:solidFill>
          </a:endParaRPr>
        </a:p>
      </dsp:txBody>
      <dsp:txXfrm>
        <a:off x="3275435" y="4376336"/>
        <a:ext cx="1854175" cy="795304"/>
      </dsp:txXfrm>
    </dsp:sp>
    <dsp:sp modelId="{F42273E5-E594-483B-B4BA-5BC8731D5AE2}">
      <dsp:nvSpPr>
        <dsp:cNvPr id="0" name=""/>
        <dsp:cNvSpPr/>
      </dsp:nvSpPr>
      <dsp:spPr>
        <a:xfrm>
          <a:off x="1724300" y="565730"/>
          <a:ext cx="4238661" cy="4238661"/>
        </a:xfrm>
        <a:custGeom>
          <a:avLst/>
          <a:gdLst/>
          <a:ahLst/>
          <a:cxnLst/>
          <a:rect l="0" t="0" r="0" b="0"/>
          <a:pathLst>
            <a:path>
              <a:moveTo>
                <a:pt x="1496648" y="4145121"/>
              </a:moveTo>
              <a:arcTo wR="2119330" hR="2119330" stAng="6425174" swAng="1931429"/>
            </a:path>
          </a:pathLst>
        </a:custGeom>
        <a:noFill/>
        <a:ln w="9525" cap="flat" cmpd="sng" algn="ctr">
          <a:solidFill>
            <a:schemeClr val="accent6">
              <a:shade val="90000"/>
              <a:hueOff val="-289635"/>
              <a:satOff val="3938"/>
              <a:lumOff val="1663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8B3A2-C37B-40A5-9C98-2DB07FA62FD2}">
      <dsp:nvSpPr>
        <dsp:cNvPr id="0" name=""/>
        <dsp:cNvSpPr/>
      </dsp:nvSpPr>
      <dsp:spPr>
        <a:xfrm>
          <a:off x="954606" y="3158724"/>
          <a:ext cx="1949485" cy="899899"/>
        </a:xfrm>
        <a:prstGeom prst="roundRect">
          <a:avLst/>
        </a:prstGeom>
        <a:solidFill>
          <a:srgbClr val="99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2">
                  <a:lumMod val="50000"/>
                </a:schemeClr>
              </a:solidFill>
            </a:rPr>
            <a:t>Громадсько-патріотична</a:t>
          </a:r>
          <a:endParaRPr lang="ru-RU" sz="2000" b="1" kern="1200" dirty="0" smtClean="0">
            <a:solidFill>
              <a:schemeClr val="bg2">
                <a:lumMod val="50000"/>
              </a:schemeClr>
            </a:solidFill>
          </a:endParaRPr>
        </a:p>
      </dsp:txBody>
      <dsp:txXfrm>
        <a:off x="998535" y="3202653"/>
        <a:ext cx="1861627" cy="812041"/>
      </dsp:txXfrm>
    </dsp:sp>
    <dsp:sp modelId="{205290C2-19FA-49DE-A3C3-13CA7F2E8E1F}">
      <dsp:nvSpPr>
        <dsp:cNvPr id="0" name=""/>
        <dsp:cNvSpPr/>
      </dsp:nvSpPr>
      <dsp:spPr>
        <a:xfrm>
          <a:off x="1656577" y="369536"/>
          <a:ext cx="4238661" cy="4238661"/>
        </a:xfrm>
        <a:custGeom>
          <a:avLst/>
          <a:gdLst/>
          <a:ahLst/>
          <a:cxnLst/>
          <a:rect l="0" t="0" r="0" b="0"/>
          <a:pathLst>
            <a:path>
              <a:moveTo>
                <a:pt x="106023" y="2781265"/>
              </a:moveTo>
              <a:arcTo wR="2119330" hR="2119330" stAng="9708011" swAng="1335503"/>
            </a:path>
          </a:pathLst>
        </a:custGeom>
        <a:noFill/>
        <a:ln w="9525" cap="flat" cmpd="sng" algn="ctr">
          <a:solidFill>
            <a:schemeClr val="accent6">
              <a:shade val="90000"/>
              <a:hueOff val="-386180"/>
              <a:satOff val="5250"/>
              <a:lumOff val="2218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9822A-3CD6-40CD-8E7F-EAEBDE2BB006}">
      <dsp:nvSpPr>
        <dsp:cNvPr id="0" name=""/>
        <dsp:cNvSpPr/>
      </dsp:nvSpPr>
      <dsp:spPr>
        <a:xfrm>
          <a:off x="954688" y="1401562"/>
          <a:ext cx="1659123" cy="928983"/>
        </a:xfrm>
        <a:prstGeom prst="roundRect">
          <a:avLst/>
        </a:prstGeom>
        <a:solidFill>
          <a:srgbClr val="FF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2">
                  <a:lumMod val="50000"/>
                </a:schemeClr>
              </a:solidFill>
            </a:rPr>
            <a:t>Духовно-патріотична</a:t>
          </a:r>
          <a:endParaRPr lang="ru-RU" sz="2000" b="1" kern="1200" dirty="0" smtClean="0">
            <a:solidFill>
              <a:schemeClr val="bg2">
                <a:lumMod val="50000"/>
              </a:schemeClr>
            </a:solidFill>
          </a:endParaRPr>
        </a:p>
      </dsp:txBody>
      <dsp:txXfrm>
        <a:off x="1000037" y="1446911"/>
        <a:ext cx="1568425" cy="838285"/>
      </dsp:txXfrm>
    </dsp:sp>
    <dsp:sp modelId="{1720D999-45E6-46C7-A7E0-CE75F3760AA0}">
      <dsp:nvSpPr>
        <dsp:cNvPr id="0" name=""/>
        <dsp:cNvSpPr/>
      </dsp:nvSpPr>
      <dsp:spPr>
        <a:xfrm>
          <a:off x="1561909" y="609185"/>
          <a:ext cx="4238661" cy="4238661"/>
        </a:xfrm>
        <a:custGeom>
          <a:avLst/>
          <a:gdLst/>
          <a:ahLst/>
          <a:cxnLst/>
          <a:rect l="0" t="0" r="0" b="0"/>
          <a:pathLst>
            <a:path>
              <a:moveTo>
                <a:pt x="473614" y="783972"/>
              </a:moveTo>
              <a:arcTo wR="2119330" hR="2119330" stAng="13143383" swAng="1736346"/>
            </a:path>
          </a:pathLst>
        </a:custGeom>
        <a:noFill/>
        <a:ln w="9525" cap="flat" cmpd="sng" algn="ctr">
          <a:solidFill>
            <a:schemeClr val="accent6">
              <a:shade val="90000"/>
              <a:hueOff val="-482725"/>
              <a:satOff val="6563"/>
              <a:lumOff val="2773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7063" y="0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DBBE1-BD98-4724-9148-0D88BF321036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2792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7063" y="9372792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FAA30-B88B-48C3-A651-7AE3F00A07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325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7063" y="0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6BC41-913E-4764-83C0-89B5D59DFA04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640" y="4687253"/>
            <a:ext cx="540512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7063" y="9372792"/>
            <a:ext cx="292777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8816B-F4D9-4553-98A7-0D4B6ED117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50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osvita.ua/legislation/pozashk_osv/30473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основі аналізу уроку готуємо висновки  і рекомендації  щодо мети уроку і поставлених завдань.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Досвід свідчить, що ефективність аналізу і самоаналізу уроку підвищується, якщо дотримуватися відповідної процедури аналізу уроку. Настільною книгою для підготовки аналізу уроку є посібник Надії Островерхової « Аналіз уроку:концепції, методики,технології» Київ, «ІНКОС»,2003.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0" dirty="0" smtClean="0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Отже, в цілому важливим є формування засобами змісту навчальних предметів якостей особистостей, що характеризується ціннісним ставленням до суспільства,держави, самої себе та інших, природи, праці, мистецтва.</a:t>
            </a:r>
            <a:endParaRPr lang="uk-UA" sz="1200" b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Велику роль у формуванні ідеології патріотизму у молодого покоління належать факультативним</a:t>
            </a:r>
            <a:r>
              <a:rPr lang="uk-UA" baseline="0" dirty="0" smtClean="0"/>
              <a:t> </a:t>
            </a:r>
            <a:r>
              <a:rPr lang="uk-UA" dirty="0" smtClean="0"/>
              <a:t>курсам. </a:t>
            </a:r>
          </a:p>
          <a:p>
            <a:r>
              <a:rPr lang="uk-UA" dirty="0" smtClean="0"/>
              <a:t>У нашій школі введено  такі факультативні курси: « Видатні постаті України», « Міжнародні відносини  у другій</a:t>
            </a:r>
            <a:r>
              <a:rPr lang="uk-UA" baseline="0" dirty="0" smtClean="0"/>
              <a:t> половині ХХ сторіччя»,а з 2015/2016 навчального року введено у 10-Б класі « Православну культуру Слобожанщини», які проводить </a:t>
            </a:r>
            <a:r>
              <a:rPr lang="uk-UA" baseline="0" dirty="0" err="1" smtClean="0"/>
              <a:t>Чубукін</a:t>
            </a:r>
            <a:r>
              <a:rPr lang="uk-UA" baseline="0" dirty="0" smtClean="0"/>
              <a:t> Ю.О., спеціаліст першої кваліфікаційної</a:t>
            </a:r>
          </a:p>
          <a:p>
            <a:r>
              <a:rPr lang="uk-UA" baseline="0" dirty="0" smtClean="0"/>
              <a:t> категорії.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3A71-F6FD-4A23-8A5C-583A91FCDD7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здійсненні складного процесу патріотичного виховання в виправній колоній № 117  використовуються різноманітні форми роботи як на уроці, так і в позаурочний час, а саме: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E3A71-F6FD-4A23-8A5C-583A91FCDD7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8" algn="l"/>
              </a:tabLst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огляду на вищезазначене необхідно посилити виховну спрямованість навчального процесу, а саме: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9588" algn="l"/>
              </a:tabLst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забезпечити виховну складову кожного уроку;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9588" algn="l"/>
              </a:tabLst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2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деформалізувати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класні години;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09588" algn="l"/>
              </a:tabLst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кожен позакласний захід спрямувати на реалізацію національно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патріотичного виховання.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8" algn="l"/>
              </a:tabLst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це значить,що вся виховна діяльність школи у новому навчальному році буде спрямована на реалізацію Концепції національно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патріотичного виховання дітей та молоді, методичних рекомендацій щодо національно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патріотичного виховання у загальноосвітніх навчальних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8" algn="l"/>
              </a:tabLst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додаток до наказу</a:t>
            </a:r>
            <a:r>
              <a:rPr kumimoji="0" lang="uk-UA" sz="1200" b="1" i="0" u="none" strike="noStrike" kern="1200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 “ </a:t>
            </a:r>
            <a:r>
              <a:rPr kumimoji="0" lang="uk-UA" sz="12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Підготовка педагогів до  здійснення патріотичного виховання “ 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України № 641 від16.06.2015 року)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 відвертої розмови відчиняє двері « Літературна вітальня», якою опікуються дві матері - жінки, вчителі української мови і літератури </a:t>
            </a:r>
          </a:p>
          <a:p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Погрецька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Л.Я. та Черкашина Т.С., коли їхніми вустами висвітлюється  гірка правда життя( чоловік Тетяни Степанівни будував  Донецький аеропорт, а внук Людмили Яківни його захищав,то їхні слова потрапляють у найглибші схованки душі засуджених) Є фактом моніторингові дослідження за результатами  національно – патріотичного виховання: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37,6 %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вихованців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достроково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звільнилися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 21,4 %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добровільно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пішли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служити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зону АТО.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Результатом вищезазначеної роботи є, як свідчить досвід, підвищення</a:t>
            </a:r>
            <a:r>
              <a:rPr lang="uk-UA" b="0" baseline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компетентності педагогів з питань формування патріотичного виховання, а саме:</a:t>
            </a:r>
            <a:endParaRPr lang="ru-RU" b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Спільною працею педагогічного, батьківського,учнівського</a:t>
            </a:r>
            <a:r>
              <a:rPr lang="uk-UA" sz="1200" b="0" baseline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колективів</a:t>
            </a:r>
            <a:r>
              <a:rPr lang="uk-UA" sz="1200" b="0" baseline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виховуємо громадянина, патріота; інтелектуально розвинену, духовно  і </a:t>
            </a:r>
          </a:p>
          <a:p>
            <a:r>
              <a:rPr lang="uk-UA" sz="1200" b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морально зрілу особистість, готову протистояти асоціальним впливам, вправлятися з особистими проблемами, творити себе і оточуючий світ.</a:t>
            </a:r>
            <a:r>
              <a:rPr lang="uk-UA" sz="1200" b="0" baseline="0" dirty="0" smtClean="0">
                <a:solidFill>
                  <a:schemeClr val="tx1"/>
                </a:solidFill>
                <a:latin typeface="+mn-lt"/>
                <a:cs typeface="+mn-cs"/>
              </a:rPr>
              <a:t>  Результати  роботи  свідчать про необхідність підвищення рівня методичного супроводу виховної роботи у нашій школі.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708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Акцентуємо увагу -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r>
              <a:rPr lang="uk-UA" b="0" dirty="0" smtClean="0"/>
              <a:t>Як результат   надаємо</a:t>
            </a:r>
            <a:r>
              <a:rPr lang="uk-UA" b="0" baseline="0" dirty="0" smtClean="0"/>
              <a:t> </a:t>
            </a:r>
            <a:r>
              <a:rPr lang="uk-UA" b="0" dirty="0" smtClean="0"/>
              <a:t>методичні р</a:t>
            </a:r>
            <a:r>
              <a:rPr lang="uk-UA" altLang="ru-RU" sz="1200" b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екомендації щодо удосконалення національно - патріотичного виховання підростаючого покоління.</a:t>
            </a:r>
            <a:endParaRPr lang="ru-RU" sz="1200" b="0" dirty="0">
              <a:solidFill>
                <a:srgbClr val="0000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13">
              <a:buFont typeface="Wingdings" pitchFamily="2" charset="2"/>
              <a:buNone/>
            </a:pPr>
            <a:r>
              <a:rPr lang="uk-UA" dirty="0" smtClean="0"/>
              <a:t>Колеги!</a:t>
            </a:r>
            <a:r>
              <a:rPr lang="uk-UA" baseline="0" dirty="0" smtClean="0"/>
              <a:t> Звертаю  увагу на </a:t>
            </a:r>
            <a:r>
              <a:rPr lang="uk-UA" b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Концепція національно – патріотичного виховання дітей та молоді, наказ Міністерства освіти і науки України від 16.06.2015 р. № 641 та лист Міністерства освіти і науки України від 24.07.15 №1/9</a:t>
            </a:r>
            <a:r>
              <a:rPr lang="uk-UA" b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 tooltip="Щодо виховання сучасного громадянина в полікультурному середовищі засобами позакласної роботи"/>
              </a:rPr>
              <a:t>-</a:t>
            </a:r>
            <a:r>
              <a:rPr lang="uk-UA" b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354“Про тематику Першого уроку у 2015/2016 навчальному році".</a:t>
            </a:r>
          </a:p>
          <a:p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502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Завдання вчителя полягає у: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defTabSz="912813"/>
            <a:r>
              <a:rPr lang="uk-UA" sz="1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Концепція національно – патріотичного виховання дітей та молоді, наказ Міністерства освіти і науки України від 16.06.2015 р. № 641 свідчить,що це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327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Складовими</a:t>
            </a:r>
            <a:r>
              <a:rPr lang="uk-UA" baseline="0" dirty="0" smtClean="0"/>
              <a:t> національно – патріотичного виховання є: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912813">
              <a:buFontTx/>
              <a:buNone/>
            </a:pPr>
            <a:r>
              <a:rPr lang="uk-UA" altLang="ru-RU" sz="1200" i="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Відповідно до Рекомендацій</a:t>
            </a:r>
            <a:r>
              <a:rPr lang="uk-UA" altLang="ru-RU" sz="1200" i="0" baseline="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1200" i="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семінару-презентації “Патріотизм як цінність і консолідуюча основа нації”,  від 28 січня 2015 року, </a:t>
            </a:r>
            <a:r>
              <a:rPr lang="uk-UA" altLang="ru-RU" sz="1200" i="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м.Київ</a:t>
            </a:r>
            <a:r>
              <a:rPr lang="uk-UA" altLang="ru-RU" sz="1200" i="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вважаємо  патріотизм…</a:t>
            </a:r>
            <a:endParaRPr lang="ru-RU" altLang="ru-RU" sz="1200" i="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618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 зв’язку з тим, що урок був і є основною формою навчання розглядаємо його як важливу організаційно – педагогічну одиницю процесу навчання, який включає: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зміст навчання і виховання;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основні принципи навчання і виховання;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методи та засоби навчання і виховання, які отримують реальну конкретизацію і знаходять своє правильне рішення,втілюються в життя тільки в ході  уроку та через нього.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Учителі – переметники готуючись до уроку  чітко визначають ті якості особистості,які він буде формувати в процесі навчання(ідейні, моральні, патріотичні, етичні переконання).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Відвідуючи уроки адміністрація визначає мету спостереження і аналізу  - ефективність реалізації виховного аспекту уроку як відносно – самостійної підсистеми  цілісної  системи його величності УРОКУ.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Згідно технологічної карти спостереження аналізуємо виховний потенціал уроку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E155F-9235-4DBC-974A-463ED18A65C7}" type="datetimeFigureOut">
              <a:rPr lang="ru-RU"/>
              <a:pPr>
                <a:defRPr/>
              </a:pPr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1282-243E-40F5-9C59-5E0CA2C53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3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.osvita.ua/legislation/pozashk_osv/4352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osvita.ua/legislation/pozashk_osv/30473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221133"/>
            <a:ext cx="5040560" cy="381642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Формування </a:t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морально – духовних</a:t>
            </a:r>
            <a:b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цінностей та засад патріотичного виховання </a:t>
            </a:r>
            <a:r>
              <a:rPr lang="uk-UA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учнів із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заочною формою навчання та осіб, які перебувають у пенітенціарній установ</a:t>
            </a:r>
            <a:r>
              <a:rPr lang="uk-UA" sz="3200" b="1" dirty="0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000760" y="0"/>
            <a:ext cx="3571869" cy="346217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1251" cy="3571876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5"/>
            <a:ext cx="2381251" cy="3571876"/>
          </a:xfrm>
          <a:prstGeom prst="rect">
            <a:avLst/>
          </a:prstGeom>
          <a:noFill/>
        </p:spPr>
      </p:pic>
      <p:sp>
        <p:nvSpPr>
          <p:cNvPr id="7" name="Содержимое 12"/>
          <p:cNvSpPr txBox="1">
            <a:spLocks/>
          </p:cNvSpPr>
          <p:nvPr/>
        </p:nvSpPr>
        <p:spPr>
          <a:xfrm>
            <a:off x="2987824" y="5031250"/>
            <a:ext cx="5998133" cy="1826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uk-UA" sz="2400" b="1" dirty="0" smtClean="0">
                <a:solidFill>
                  <a:srgbClr val="990000"/>
                </a:solidFill>
                <a:latin typeface="Monotype Corsiva" pitchFamily="66" charset="0"/>
                <a:cs typeface="Times New Roman" pitchFamily="18" charset="0"/>
              </a:rPr>
              <a:t>Черкашина Т.С.,заступник директора з НВР Первомайської загальноосвітньої школи</a:t>
            </a:r>
          </a:p>
          <a:p>
            <a:pPr algn="r">
              <a:spcBef>
                <a:spcPts val="0"/>
              </a:spcBef>
            </a:pPr>
            <a:r>
              <a:rPr lang="uk-UA" sz="2400" b="1" dirty="0" smtClean="0">
                <a:solidFill>
                  <a:srgbClr val="990000"/>
                </a:solidFill>
                <a:latin typeface="Monotype Corsiva" pitchFamily="66" charset="0"/>
                <a:cs typeface="Times New Roman" pitchFamily="18" charset="0"/>
              </a:rPr>
              <a:t> І-ІІІ ступенів №1 Первомайської міської ради Харківської області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7643866" cy="6643710"/>
          </a:xfrm>
        </p:spPr>
        <p:txBody>
          <a:bodyPr>
            <a:normAutofit fontScale="77500" lnSpcReduction="20000"/>
          </a:bodyPr>
          <a:lstStyle/>
          <a:p>
            <a:pPr algn="just" defTabSz="912813">
              <a:buNone/>
            </a:pPr>
            <a:r>
              <a:rPr lang="en-US" altLang="ru-RU" b="1" i="1" dirty="0" smtClean="0">
                <a:solidFill>
                  <a:schemeClr val="accent2"/>
                </a:solidFill>
              </a:rPr>
              <a:t>     </a:t>
            </a:r>
            <a:r>
              <a:rPr lang="uk-UA" alt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Патріотизм</a:t>
            </a:r>
            <a:r>
              <a:rPr lang="uk-UA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як духовно-моральна</a:t>
            </a:r>
            <a:endParaRPr lang="en-US" alt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2813">
              <a:buNone/>
            </a:pPr>
            <a:r>
              <a:rPr lang="en-US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цінність виступає пріоритетним </a:t>
            </a:r>
            <a:endParaRPr lang="en-US" alt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2813">
              <a:buNone/>
            </a:pPr>
            <a:r>
              <a:rPr lang="en-US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завданням функціонування держави, </a:t>
            </a:r>
            <a:endParaRPr lang="en-US" alt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2813">
              <a:buNone/>
            </a:pPr>
            <a:r>
              <a:rPr lang="en-US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становлення суспільства, розвитку </a:t>
            </a:r>
            <a:endParaRPr lang="en-US" alt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2813">
              <a:buNone/>
            </a:pPr>
            <a:r>
              <a:rPr lang="en-US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особистості. Його головним призначенням</a:t>
            </a:r>
            <a:endParaRPr lang="en-US" alt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2813">
              <a:buNone/>
            </a:pPr>
            <a:r>
              <a:rPr lang="en-US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є консолідація суспільства для успішного </a:t>
            </a:r>
            <a:endParaRPr lang="en-US" alt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2813">
              <a:buNone/>
            </a:pPr>
            <a:r>
              <a:rPr lang="en-US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вирішення широкомасштабних суспільно значущих </a:t>
            </a:r>
            <a:endParaRPr lang="en-US" alt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2813">
              <a:buNone/>
            </a:pPr>
            <a:r>
              <a:rPr lang="en-US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державних проектів і програм. У цьому зв’язку </a:t>
            </a:r>
            <a:endParaRPr lang="en-US" alt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2813">
              <a:buNone/>
            </a:pPr>
            <a:r>
              <a:rPr lang="en-US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актуальності набуває проблема виховання у юних </a:t>
            </a:r>
            <a:endParaRPr lang="en-US" alt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2813">
              <a:lnSpc>
                <a:spcPct val="120000"/>
              </a:lnSpc>
              <a:buNone/>
            </a:pPr>
            <a:r>
              <a:rPr lang="en-US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громадян патріотизму як почуття приналежності до </a:t>
            </a:r>
            <a:r>
              <a:rPr lang="en-US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землі, на якій вони живуть, українського народу, гордості  </a:t>
            </a:r>
            <a:r>
              <a:rPr lang="en-US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державу, відповідальності за її долю</a:t>
            </a:r>
          </a:p>
          <a:p>
            <a:pPr defTabSz="912813">
              <a:lnSpc>
                <a:spcPct val="120000"/>
              </a:lnSpc>
            </a:pPr>
            <a:endParaRPr lang="uk-UA" altLang="ru-RU" dirty="0" smtClean="0"/>
          </a:p>
          <a:p>
            <a:pPr algn="r" defTabSz="912813">
              <a:buFontTx/>
              <a:buNone/>
            </a:pPr>
            <a:r>
              <a:rPr lang="uk-UA" altLang="ru-RU" sz="2800" i="1" dirty="0" smtClean="0">
                <a:solidFill>
                  <a:srgbClr val="990000"/>
                </a:solidFill>
              </a:rPr>
              <a:t>(Рекомендації семінару-презентації </a:t>
            </a:r>
            <a:r>
              <a:rPr lang="uk-UA" altLang="ru-RU" sz="2800" i="1" dirty="0" err="1" smtClean="0">
                <a:solidFill>
                  <a:srgbClr val="990000"/>
                </a:solidFill>
              </a:rPr>
              <a:t>“Патріотизм</a:t>
            </a:r>
            <a:r>
              <a:rPr lang="uk-UA" altLang="ru-RU" sz="2800" i="1" dirty="0" smtClean="0">
                <a:solidFill>
                  <a:srgbClr val="990000"/>
                </a:solidFill>
              </a:rPr>
              <a:t> як цінність і консолідуюча основа </a:t>
            </a:r>
            <a:r>
              <a:rPr lang="uk-UA" altLang="ru-RU" sz="2800" i="1" dirty="0" err="1" smtClean="0">
                <a:solidFill>
                  <a:srgbClr val="990000"/>
                </a:solidFill>
              </a:rPr>
              <a:t>нації”</a:t>
            </a:r>
            <a:r>
              <a:rPr lang="uk-UA" altLang="ru-RU" sz="2800" i="1" dirty="0" smtClean="0">
                <a:solidFill>
                  <a:srgbClr val="990000"/>
                </a:solidFill>
              </a:rPr>
              <a:t>, </a:t>
            </a:r>
            <a:endParaRPr lang="en-US" altLang="ru-RU" sz="2800" i="1" dirty="0" smtClean="0">
              <a:solidFill>
                <a:srgbClr val="990000"/>
              </a:solidFill>
            </a:endParaRPr>
          </a:p>
          <a:p>
            <a:pPr algn="r" defTabSz="912813">
              <a:buFontTx/>
              <a:buNone/>
            </a:pPr>
            <a:r>
              <a:rPr lang="uk-UA" altLang="ru-RU" sz="2800" i="1" dirty="0" smtClean="0">
                <a:solidFill>
                  <a:srgbClr val="990000"/>
                </a:solidFill>
              </a:rPr>
              <a:t>28 січня 2015 року,</a:t>
            </a:r>
            <a:r>
              <a:rPr lang="uk-UA" altLang="ru-RU" sz="2800" i="1" dirty="0" err="1" smtClean="0">
                <a:solidFill>
                  <a:srgbClr val="990000"/>
                </a:solidFill>
              </a:rPr>
              <a:t>м.Київ</a:t>
            </a:r>
            <a:r>
              <a:rPr lang="uk-UA" altLang="ru-RU" sz="2800" i="1" dirty="0" smtClean="0">
                <a:solidFill>
                  <a:srgbClr val="990000"/>
                </a:solidFill>
              </a:rPr>
              <a:t>)</a:t>
            </a:r>
            <a:endParaRPr lang="ru-RU" altLang="ru-RU" sz="2800" i="1" dirty="0" smtClean="0">
              <a:solidFill>
                <a:srgbClr val="99000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-21433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150017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321468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50006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6857984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835807" y="1044907"/>
            <a:ext cx="7258072" cy="504056"/>
          </a:xfrm>
        </p:spPr>
        <p:txBody>
          <a:bodyPr>
            <a:noAutofit/>
          </a:bodyPr>
          <a:lstStyle/>
          <a:p>
            <a:r>
              <a:rPr lang="uk-UA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Технологічна  картка </a:t>
            </a:r>
            <a:br>
              <a:rPr lang="uk-UA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спостереження, яка  включає  дев’ять оціночних параметрів </a:t>
            </a:r>
            <a:br>
              <a:rPr lang="uk-UA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виховного потенціалу уроку</a:t>
            </a:r>
            <a: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000100" y="2786059"/>
          <a:ext cx="7810509" cy="3847244"/>
        </p:xfrm>
        <a:graphic>
          <a:graphicData uri="http://schemas.openxmlformats.org/drawingml/2006/table">
            <a:tbl>
              <a:tblPr/>
              <a:tblGrid>
                <a:gridCol w="773452"/>
                <a:gridCol w="770060"/>
                <a:gridCol w="773452"/>
                <a:gridCol w="773452"/>
                <a:gridCol w="773452"/>
                <a:gridCol w="773452"/>
                <a:gridCol w="961387"/>
                <a:gridCol w="961387"/>
                <a:gridCol w="577376"/>
                <a:gridCol w="673039"/>
              </a:tblGrid>
              <a:tr h="500319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3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Етапи і зміст уроку</a:t>
                      </a:r>
                      <a:endParaRPr lang="ru-RU" sz="10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3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Проміжні цілі</a:t>
                      </a:r>
                      <a:endParaRPr lang="ru-RU" sz="10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5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Виховний потенціал змісту уроку</a:t>
                      </a:r>
                      <a:endParaRPr lang="ru-RU" sz="10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9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Ефективність реалії</a:t>
                      </a:r>
                      <a:endParaRPr lang="ru-RU" sz="10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9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виховного потенціалу змісту уроку</a:t>
                      </a:r>
                      <a:endParaRPr lang="ru-RU" sz="10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9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Педагогічне доцільність інтеграції основних складових системи виховання учнів на уроці</a:t>
                      </a:r>
                      <a:endParaRPr lang="ru-RU" sz="10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900" b="1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Особистісно орієнтований підхід до виховання учнів на уроці</a:t>
                      </a:r>
                      <a:endParaRPr lang="ru-RU" sz="10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9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Реалізація виховного потенціалу змісту навчального матеріалу на уроці</a:t>
                      </a:r>
                      <a:endParaRPr lang="ru-RU" sz="10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900" b="1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Оптимальність принципів виховання учнів та шляхів їх  реалізації на уроці</a:t>
                      </a:r>
                      <a:endParaRPr lang="ru-RU" sz="10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900" b="1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Ефективність  вибору та реалізації методів, форм  і засобів  виховання учнів   на уроці</a:t>
                      </a:r>
                      <a:endParaRPr lang="ru-RU" sz="10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900" b="1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Психолого – педагогічне управління процесом виховання, самовиховання, самовдосконалення учнів на уроці</a:t>
                      </a:r>
                      <a:endParaRPr lang="ru-RU" sz="10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900" b="1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Контроль,самоконтроль,коректор виховного процесу на уроці</a:t>
                      </a:r>
                      <a:endParaRPr lang="ru-RU" sz="10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1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9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9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9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9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9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9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9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9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endParaRPr lang="uk-UA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91" marR="6279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endParaRPr lang="uk-UA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000100" y="1548963"/>
            <a:ext cx="69294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8" algn="l"/>
              </a:tabLst>
            </a:pP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Дата_____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 Навчальний предмет ____________  </a:t>
            </a:r>
            <a:r>
              <a:rPr kumimoji="0" lang="uk-UA" sz="12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Учитель____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8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8" algn="l"/>
              </a:tabLst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 спостереження і аналізу: ефективність реалізації виховного потенціалу змісту уроку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8" algn="l"/>
              </a:tabLst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уроку ____________________________________________________________________________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8" algn="l"/>
              </a:tabLst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 уроку____________________________________________________________________________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8" algn="l"/>
              </a:tabLst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Обладнання  уроку __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Заголовок 14"/>
          <p:cNvSpPr txBox="1">
            <a:spLocks/>
          </p:cNvSpPr>
          <p:nvPr/>
        </p:nvSpPr>
        <p:spPr>
          <a:xfrm>
            <a:off x="1000100" y="161281"/>
            <a:ext cx="72580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Сучасний урок</a:t>
            </a:r>
            <a:endParaRPr lang="ru-RU" sz="40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205657"/>
              </p:ext>
            </p:extLst>
          </p:nvPr>
        </p:nvGraphicFramePr>
        <p:xfrm>
          <a:off x="846961" y="1359051"/>
          <a:ext cx="8193649" cy="5152644"/>
        </p:xfrm>
        <a:graphic>
          <a:graphicData uri="http://schemas.openxmlformats.org/drawingml/2006/table">
            <a:tbl>
              <a:tblPr/>
              <a:tblGrid>
                <a:gridCol w="231895"/>
                <a:gridCol w="2241659"/>
                <a:gridCol w="2473554"/>
                <a:gridCol w="1236777"/>
                <a:gridCol w="2009764"/>
              </a:tblGrid>
              <a:tr h="714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0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9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0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з/п</a:t>
                      </a:r>
                      <a:endParaRPr lang="ru-RU" sz="9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ПІБ учителя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Кваліфікаційна категорія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Науково - теоретичний та методичний рівень проведення уроку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0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 err="1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Анпілов</a:t>
                      </a: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Олексій Петрович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Інтегрований курс «Література», історія України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середній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0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Авдєєва Тетяна Онисимівна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Хімія,біологія,екологія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достатній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0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Кіч Микола Михайлович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Англійська мова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вища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достатній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0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Золоту хіна Тетяна  Михайлівна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Російська мова і література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Вища, «старший учитель»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високий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0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 err="1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Припута</a:t>
                      </a: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Ганна Яківна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Фізика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endParaRPr lang="uk-UA" sz="140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достатній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0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Погрецька Людмила Яківна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Українська мова і література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Вища, «учитель – методист»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високий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0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9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Червонець Інна Олександрівна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достатній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0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Чубукін Юрій Олексійович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Історія України,всесвітня історія,правознавство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достатній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0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9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Шугай Ірина Володимирівна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Англійська мова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середній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846960" y="116632"/>
            <a:ext cx="72866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8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Інформація про відвідані уроки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9588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2014/2015 навчальному році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92280" y="-107157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92" y="14287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92" y="171448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92" y="314324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92" y="471488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187624" y="165155"/>
            <a:ext cx="5923954" cy="1357892"/>
          </a:xfrm>
        </p:spPr>
        <p:txBody>
          <a:bodyPr>
            <a:noAutofit/>
          </a:bodyPr>
          <a:lstStyle/>
          <a:p>
            <a:pPr algn="l"/>
            <a:r>
              <a:rPr lang="uk-UA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Факультативні курси</a:t>
            </a:r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352291"/>
              </p:ext>
            </p:extLst>
          </p:nvPr>
        </p:nvGraphicFramePr>
        <p:xfrm>
          <a:off x="755576" y="1574487"/>
          <a:ext cx="7056783" cy="4404360"/>
        </p:xfrm>
        <a:graphic>
          <a:graphicData uri="http://schemas.openxmlformats.org/drawingml/2006/table">
            <a:tbl>
              <a:tblPr/>
              <a:tblGrid>
                <a:gridCol w="2352261"/>
                <a:gridCol w="2352261"/>
                <a:gridCol w="2352261"/>
              </a:tblGrid>
              <a:tr h="8441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9270" algn="l"/>
                        </a:tabLst>
                        <a:defRPr/>
                      </a:pPr>
                      <a:r>
                        <a:rPr lang="uk-UA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ПІБ учителя,</a:t>
                      </a:r>
                      <a:endParaRPr lang="ru-RU" sz="20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9270" algn="l"/>
                        </a:tabLst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кваліфікаційна категорія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07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2000" b="1" dirty="0" err="1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Чубукін</a:t>
                      </a:r>
                      <a:r>
                        <a:rPr lang="uk-UA" sz="2000" b="1" dirty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Юрій </a:t>
                      </a:r>
                      <a:r>
                        <a:rPr lang="uk-UA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Олексійович,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 кв. категорія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Видатні постаті України</a:t>
                      </a: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10,11</a:t>
                      </a:r>
                      <a:endParaRPr lang="ru-RU" sz="2000" dirty="0">
                        <a:solidFill>
                          <a:srgbClr val="000099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Міжнародні відносини  у другій</a:t>
                      </a:r>
                      <a:r>
                        <a:rPr lang="uk-UA" sz="20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половині ХХ сторіччя</a:t>
                      </a:r>
                      <a:endParaRPr lang="ru-RU" sz="20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0099"/>
                          </a:solidFill>
                        </a:rPr>
                        <a:t>12</a:t>
                      </a:r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Православна культура Слобожанщини</a:t>
                      </a:r>
                      <a:endParaRPr lang="ru-RU" sz="2000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0099"/>
                          </a:solidFill>
                        </a:rPr>
                        <a:t>10</a:t>
                      </a:r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 marL="57618" marR="57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7380312" cy="921444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Теми виступів </a:t>
            </a:r>
            <a:r>
              <a:rPr lang="en-US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чителів –  предметників  </a:t>
            </a:r>
            <a:br>
              <a:rPr lang="uk-UA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засіданнях шкільних методичних об'єднаннях</a:t>
            </a:r>
            <a:br>
              <a:rPr lang="uk-UA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2015/2016 навчальний рік)</a:t>
            </a:r>
            <a:r>
              <a:rPr lang="ru-RU" sz="3200" dirty="0" smtClean="0">
                <a:solidFill>
                  <a:srgbClr val="990000"/>
                </a:solidFill>
              </a:rPr>
              <a:t/>
            </a:r>
            <a:br>
              <a:rPr lang="ru-RU" sz="3200" dirty="0" smtClean="0">
                <a:solidFill>
                  <a:srgbClr val="990000"/>
                </a:solidFill>
              </a:rPr>
            </a:br>
            <a:r>
              <a:rPr lang="uk-UA" sz="3200" b="1" dirty="0" smtClean="0">
                <a:solidFill>
                  <a:srgbClr val="990000"/>
                </a:solidFill>
                <a:latin typeface="Arial" charset="0"/>
              </a:rPr>
              <a:t> </a:t>
            </a:r>
            <a:endParaRPr lang="ru-RU" sz="3200" b="1" dirty="0" smtClean="0">
              <a:solidFill>
                <a:srgbClr val="990000"/>
              </a:solidFill>
            </a:endParaRPr>
          </a:p>
        </p:txBody>
      </p:sp>
      <p:graphicFrame>
        <p:nvGraphicFramePr>
          <p:cNvPr id="5" name="Group 20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56000067"/>
              </p:ext>
            </p:extLst>
          </p:nvPr>
        </p:nvGraphicFramePr>
        <p:xfrm>
          <a:off x="928662" y="1500174"/>
          <a:ext cx="7023288" cy="5286044"/>
        </p:xfrm>
        <a:graphic>
          <a:graphicData uri="http://schemas.openxmlformats.org/drawingml/2006/table">
            <a:tbl>
              <a:tblPr/>
              <a:tblGrid>
                <a:gridCol w="1876679"/>
                <a:gridCol w="5146609"/>
              </a:tblGrid>
              <a:tr h="63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Відповідальний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З досвіду      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6100">
                <a:tc>
                  <a:txBody>
                    <a:bodyPr/>
                    <a:lstStyle/>
                    <a:p>
                      <a:r>
                        <a:rPr lang="uk-UA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Чубукін</a:t>
                      </a:r>
                      <a:r>
                        <a:rPr lang="uk-UA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Ю.О.</a:t>
                      </a:r>
                      <a:endParaRPr lang="ru-RU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800" b="1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Формування національної</a:t>
                      </a:r>
                      <a:r>
                        <a:rPr lang="uk-UA" sz="1800" b="1" kern="12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uk-UA" sz="1800" b="1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свідомості</a:t>
                      </a:r>
                      <a:r>
                        <a:rPr lang="uk-UA" sz="1800" b="1" kern="12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школярі</a:t>
                      </a:r>
                      <a:r>
                        <a:rPr lang="uk-UA" sz="1800" b="1" kern="120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на уроках історії  - один із чинників виховання патріота України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653">
                <a:tc>
                  <a:txBody>
                    <a:bodyPr/>
                    <a:lstStyle/>
                    <a:p>
                      <a:r>
                        <a:rPr lang="uk-UA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Припута</a:t>
                      </a:r>
                      <a:r>
                        <a:rPr lang="uk-UA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Г.Я.</a:t>
                      </a:r>
                      <a:endParaRPr lang="ru-RU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Формування ціннісного ставлення до держави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суспільства  на уроках фізики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2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Золотухіна</a:t>
                      </a:r>
                      <a:r>
                        <a:rPr lang="uk-UA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Т.М.</a:t>
                      </a:r>
                      <a:endParaRPr lang="ru-RU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Виховання сучасного громадянина-патріота Української держави на уроках словесності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Червонець</a:t>
                      </a:r>
                      <a:r>
                        <a:rPr lang="uk-UA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І. О.</a:t>
                      </a:r>
                      <a:endParaRPr lang="ru-RU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Формування  високої громадської активності та національної свідомості у позакласній роботі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Авдєєва</a:t>
                      </a:r>
                      <a:r>
                        <a:rPr lang="uk-UA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Т.О.</a:t>
                      </a:r>
                      <a:endParaRPr lang="uk-UA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Шляхи та засоби реалізації 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патріотичного виховання у позаурочній діяльності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4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Погрецька</a:t>
                      </a:r>
                      <a:r>
                        <a:rPr lang="uk-UA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Л.Я.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Національно – патріотичне виховання в позакласній роботі з української мови і літератури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-243408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28577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35729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7181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492919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153292" y="-91008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937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479589"/>
              </p:ext>
            </p:extLst>
          </p:nvPr>
        </p:nvGraphicFramePr>
        <p:xfrm>
          <a:off x="0" y="954107"/>
          <a:ext cx="9144000" cy="595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863"/>
                <a:gridCol w="2881786"/>
                <a:gridCol w="5327351"/>
              </a:tblGrid>
              <a:tr h="58852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</a:t>
                      </a:r>
                      <a:endParaRPr lang="ru-RU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ПІБ </a:t>
                      </a:r>
                      <a:r>
                        <a:rPr lang="ru-RU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класного</a:t>
                      </a:r>
                      <a:r>
                        <a:rPr lang="ru-RU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кер</a:t>
                      </a:r>
                      <a:r>
                        <a:rPr lang="uk-UA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івника</a:t>
                      </a:r>
                      <a:endParaRPr lang="ru-RU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Тема і форма проведення виховних заходів</a:t>
                      </a:r>
                      <a:endParaRPr lang="ru-RU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4457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10-А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Шугай І.В.</a:t>
                      </a:r>
                    </a:p>
                    <a:p>
                      <a:r>
                        <a:rPr lang="uk-UA" sz="18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 виховної роботи)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“Я – громадянин  України і пишаюсь цим ”- дискусія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4817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10-Б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Чубукін</a:t>
                      </a:r>
                      <a:r>
                        <a:rPr lang="uk-UA" sz="18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Ю.О.</a:t>
                      </a:r>
                      <a:endParaRPr lang="uk-UA" sz="18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(щоденник роботи класного керівника)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“Що я знаю про Україну?”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“Хто такий патріот?”- брейн - ринг 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4570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11-А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Золотухіна</a:t>
                      </a:r>
                      <a:r>
                        <a:rPr lang="uk-UA" sz="18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Т.М.</a:t>
                      </a:r>
                      <a:endParaRPr lang="uk-UA" sz="18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 – щоденник)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“Я - громадянин і патріот держави"- диспут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0743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11-Б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Припута</a:t>
                      </a:r>
                      <a:r>
                        <a:rPr lang="uk-UA" sz="18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Г.Я.</a:t>
                      </a:r>
                      <a:endParaRPr lang="uk-UA" sz="18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(щоденник класного керівника)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 Світла пам'ять Героям Небесної сотні</a:t>
                      </a: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”- урок мужності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4817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12-А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Червонець</a:t>
                      </a:r>
                      <a:r>
                        <a:rPr lang="uk-UA" sz="18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І.О.</a:t>
                      </a:r>
                      <a:endParaRPr lang="uk-UA" sz="18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(робочий щоденник</a:t>
                      </a:r>
                      <a:r>
                        <a:rPr lang="uk-UA" sz="18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класного керівника)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“Мій</a:t>
                      </a:r>
                      <a:r>
                        <a:rPr lang="uk-UA" sz="20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рідний край – моя Харківщина”- вечір – спомин, присвячений пам'яті загиблим </a:t>
                      </a:r>
                    </a:p>
                    <a:p>
                      <a:r>
                        <a:rPr lang="uk-UA" sz="20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АТО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2966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12-Б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Авдєєва</a:t>
                      </a:r>
                      <a:r>
                        <a:rPr lang="uk-UA" sz="18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Т.О.</a:t>
                      </a:r>
                    </a:p>
                    <a:p>
                      <a:r>
                        <a:rPr lang="uk-UA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 виховної</a:t>
                      </a:r>
                      <a:r>
                        <a:rPr lang="uk-UA" sz="18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роботи з учнівським колективом)</a:t>
                      </a:r>
                      <a:endParaRPr lang="ru-RU" sz="18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“ Патріоти рідної землі ” –  година спілкування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512" y="0"/>
            <a:ext cx="8784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Планування роботи з національно – патріотичного виховання</a:t>
            </a:r>
            <a:endParaRPr lang="uk-U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142976" y="-214338"/>
            <a:ext cx="7258072" cy="1417638"/>
          </a:xfrm>
        </p:spPr>
        <p:txBody>
          <a:bodyPr>
            <a:normAutofit/>
          </a:bodyPr>
          <a:lstStyle/>
          <a:p>
            <a:r>
              <a:rPr lang="uk-UA" sz="27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Інформація щодо проведення виховних заходів упродовж 2014/2015 навчального року</a:t>
            </a:r>
            <a:endParaRPr lang="ru-RU" sz="27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273487"/>
              </p:ext>
            </p:extLst>
          </p:nvPr>
        </p:nvGraphicFramePr>
        <p:xfrm>
          <a:off x="1000100" y="1000108"/>
          <a:ext cx="7929619" cy="5398008"/>
        </p:xfrm>
        <a:graphic>
          <a:graphicData uri="http://schemas.openxmlformats.org/drawingml/2006/table">
            <a:tbl>
              <a:tblPr/>
              <a:tblGrid>
                <a:gridCol w="523522"/>
                <a:gridCol w="2048246"/>
                <a:gridCol w="3813129"/>
                <a:gridCol w="1544722"/>
              </a:tblGrid>
              <a:tr h="428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з/п</a:t>
                      </a:r>
                      <a:endParaRPr lang="ru-RU" sz="1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ПІБ учителя</a:t>
                      </a:r>
                      <a:endParaRPr lang="ru-RU" sz="1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Назва заходу</a:t>
                      </a:r>
                      <a:endParaRPr lang="ru-RU" sz="1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Термін проведення</a:t>
                      </a:r>
                      <a:endParaRPr lang="ru-RU" sz="1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 err="1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Анпілов</a:t>
                      </a: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Олексій Петрович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Дискусія  «Україна в період незалежності»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Вересень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Авдєєва Тетяна Онисимівна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0650" algn="l"/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Брейн-ринг  «Що? Де?Коли?	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жовтень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Кіч Микола Михайлович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Диспут «Що значить бути патріотом?»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грудень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Золоту хіна Тетяна  Михайлівна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Виховна година  « Козацькому роду нема переводу»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січень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 err="1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Припута</a:t>
                      </a: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Ганна Яківна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Виховна година « Чорнобильський слід на землі, в долях,у душах…»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квітень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8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 err="1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Погрецька</a:t>
                      </a: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Людмила Яківна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Літературна вітальня « Боже, Україну  збережи», « Вшановуємо героїв  Небесної сотні», «Рідна мати моя»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листопад,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лютий</a:t>
                      </a: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 smtClean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травень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7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Червонець Інна Олександрівна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Вечір – реквієм присвячений штучному голодомору в Україні 1932-1933 років « Померлим, народженим і ненародженм1933року присвячується…»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листопад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Чубукін Юрій Олексійович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Урок мужності « Їх славні імена в літописі Другої світової війни»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травень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Шугай Ірина Володимирівна</a:t>
                      </a:r>
                      <a:endParaRPr lang="ru-RU" sz="140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Круглий стіл « Шевченківське слово»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9270" algn="l"/>
                        </a:tabLst>
                      </a:pPr>
                      <a:r>
                        <a:rPr lang="uk-UA" sz="1400" dirty="0">
                          <a:solidFill>
                            <a:srgbClr val="000099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березень</a:t>
                      </a:r>
                      <a:endParaRPr lang="ru-RU" sz="14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465" marR="584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423189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Фотовернісаж</a:t>
            </a: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63697"/>
            <a:ext cx="3168352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90" y="1051549"/>
            <a:ext cx="3184549" cy="23884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1929"/>
            <a:ext cx="3024335" cy="22682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80" y="4071929"/>
            <a:ext cx="2819805" cy="2114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3" y="35718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</a:rPr>
              <a:t>Математичний КВК, 10 клас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3980" y="36042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</a:rPr>
              <a:t>Година спілкування,12 клас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19" y="6488668"/>
            <a:ext cx="396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</a:rPr>
              <a:t>Свято «Шевченківське слово»,11 клас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7698" y="6367158"/>
            <a:ext cx="385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0099"/>
                </a:solidFill>
              </a:rPr>
              <a:t>Свято останнього дзвоника,12 клас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560951" y="-214342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Фотовернісаж</a:t>
            </a: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758078"/>
            <a:ext cx="3312368" cy="24842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6" y="677450"/>
            <a:ext cx="3419872" cy="25649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3571852"/>
            <a:ext cx="3563888" cy="267291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21" y="3592749"/>
            <a:ext cx="3596284" cy="26972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42960" y="3242354"/>
            <a:ext cx="7245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0099"/>
                </a:solidFill>
              </a:rPr>
              <a:t>«Літературна вітальня»,10-12 класи 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840" y="6289962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0099"/>
                </a:solidFill>
              </a:rPr>
              <a:t>Випускний вечір, 12 клас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8221" y="6345792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0099"/>
                </a:solidFill>
              </a:rPr>
              <a:t>Урок мужності, 11 клас</a:t>
            </a: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57224" y="285728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педагогів до  здійснення патріотичного виховання</a:t>
            </a:r>
            <a:endParaRPr lang="uk-UA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2976" y="1571612"/>
            <a:ext cx="664373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формування патріотичного світогляду, ідеологічної компетентності з формування в дітей та юнаків ієрархії цінностей, почуття патріотизму, особистісних якостей захисника Вітчизни. </a:t>
            </a:r>
            <a:endParaRPr lang="ru-RU" sz="2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2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Завдання: </a:t>
            </a:r>
            <a:endParaRPr lang="ru-RU" sz="220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формування практичних умінь і навичок вирішення завдань патріотичного виховання; </a:t>
            </a:r>
          </a:p>
          <a:p>
            <a:pPr>
              <a:buFont typeface="Wingdings" pitchFamily="2" charset="2"/>
              <a:buChar char="Ø"/>
            </a:pPr>
            <a:r>
              <a:rPr lang="uk-UA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формування ціннісних орієнтацій педагога щодо відданості Україні, активної громадянської позиції, позитивного ставлення до військової служби - одне з головних завдань підготовки педагогів</a:t>
            </a:r>
            <a:endParaRPr lang="ru-RU" sz="2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643702" y="-214338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928662" y="384720"/>
            <a:ext cx="6572296" cy="6258990"/>
          </a:xfrm>
        </p:spPr>
        <p:txBody>
          <a:bodyPr>
            <a:no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теми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національно - патріотичного виховання учня - заочника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uk-UA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Україна </a:t>
            </a:r>
            <a:r>
              <a:rPr lang="uk-UA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переживає найбільше випробування в своїй боротьбі за незалежність та територіальну цілісність. Тому зараз, як ніколи, важливе та актуальне питання формування </a:t>
            </a:r>
            <a:r>
              <a:rPr lang="uk-UA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громадянина-патріота </a:t>
            </a:r>
            <a:endParaRPr lang="en-US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uk-UA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 Вітчизни </a:t>
            </a:r>
            <a:endParaRPr lang="ru-RU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7715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atin typeface="Monotype Corsiva" pitchFamily="66" charset="0"/>
              </a:rPr>
              <a:t> </a:t>
            </a:r>
            <a:endParaRPr lang="uk-UA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C:\Documents and Settings\Admin\Рабочий стол\767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3547804"/>
            <a:ext cx="250029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85852" y="0"/>
            <a:ext cx="664373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3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методи підготовки педагогів до  здійснення патріотичного виховання</a:t>
            </a:r>
            <a:endParaRPr lang="uk-UA" sz="34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785926"/>
            <a:ext cx="81439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науково-методичні семінари </a:t>
            </a:r>
          </a:p>
          <a:p>
            <a:pPr lvl="0"/>
            <a:r>
              <a:rPr lang="uk-UA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тренінгового</a:t>
            </a:r>
            <a:r>
              <a:rPr lang="uk-UA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характеру, призначені для формування ідеологічної компетентності та патріотичного світогляду вчителя; </a:t>
            </a:r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семінарські заняття;</a:t>
            </a:r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опанування  нових підходів до управління процесом патріотичного виховання;</a:t>
            </a:r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вивчення, узагальнення та розповсюдження ЕПД;</a:t>
            </a:r>
            <a:endParaRPr lang="ru-RU" sz="2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підготовка методичних посібників, рекомендацій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Компетентність педагога </a:t>
            </a:r>
            <a:br>
              <a:rPr lang="uk-UA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патріотичного виховання </a:t>
            </a:r>
            <a:endParaRPr lang="ru-RU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Рисунок1.png"/>
          <p:cNvPicPr>
            <a:picLocks noChangeAspect="1"/>
          </p:cNvPicPr>
          <p:nvPr/>
        </p:nvPicPr>
        <p:blipFill>
          <a:blip r:embed="rId5" cstate="print"/>
          <a:srcRect r="57143" b="7855"/>
          <a:stretch>
            <a:fillRect/>
          </a:stretch>
        </p:blipFill>
        <p:spPr>
          <a:xfrm>
            <a:off x="857225" y="2143116"/>
            <a:ext cx="3838994" cy="4429156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643438" y="1643050"/>
            <a:ext cx="2214578" cy="4786346"/>
            <a:chOff x="4143372" y="2428868"/>
            <a:chExt cx="1785950" cy="3643338"/>
          </a:xfrm>
        </p:grpSpPr>
        <p:sp>
          <p:nvSpPr>
            <p:cNvPr id="22" name="Выгнутая вправо стрелка 21"/>
            <p:cNvSpPr/>
            <p:nvPr/>
          </p:nvSpPr>
          <p:spPr>
            <a:xfrm>
              <a:off x="4500562" y="2571744"/>
              <a:ext cx="1071570" cy="107157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Выгнутая вправо стрелка 22"/>
            <p:cNvSpPr/>
            <p:nvPr/>
          </p:nvSpPr>
          <p:spPr>
            <a:xfrm>
              <a:off x="4357686" y="2428868"/>
              <a:ext cx="1571636" cy="228601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Выгнутая вправо стрелка 23"/>
            <p:cNvSpPr/>
            <p:nvPr/>
          </p:nvSpPr>
          <p:spPr>
            <a:xfrm>
              <a:off x="4143372" y="2500306"/>
              <a:ext cx="1571636" cy="35719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36712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Результати участі у виставці-презентації</a:t>
            </a:r>
            <a:r>
              <a:rPr lang="uk-UA" sz="4000" b="1" dirty="0" smtClean="0">
                <a:solidFill>
                  <a:srgbClr val="008000"/>
                </a:solidFill>
              </a:rPr>
              <a:t> </a:t>
            </a:r>
            <a:r>
              <a:rPr lang="uk-UA" sz="4000" b="1" dirty="0" smtClean="0">
                <a:solidFill>
                  <a:srgbClr val="C00000"/>
                </a:solidFill>
              </a:rPr>
              <a:t>педагогічних ідей та технологій 2015 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16374741"/>
              </p:ext>
            </p:extLst>
          </p:nvPr>
        </p:nvGraphicFramePr>
        <p:xfrm>
          <a:off x="3714744" y="1357298"/>
          <a:ext cx="5429256" cy="49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158"/>
                <a:gridCol w="1508127"/>
                <a:gridCol w="2035971"/>
              </a:tblGrid>
              <a:tr h="832435"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000099"/>
                          </a:solidFill>
                        </a:rPr>
                        <a:t>ПІБ учителя</a:t>
                      </a:r>
                      <a:endParaRPr lang="ru-RU" sz="16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000099"/>
                          </a:solidFill>
                        </a:rPr>
                        <a:t>Назва посібника</a:t>
                      </a:r>
                      <a:endParaRPr lang="ru-RU" sz="16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rgbClr val="000099"/>
                          </a:solidFill>
                        </a:rPr>
                        <a:t>Результативність</a:t>
                      </a:r>
                      <a:endParaRPr lang="ru-RU" sz="16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4096787"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Золотухіна Т.М., вчитель вищої кваліфікаційної категорії, «старший учитель», </a:t>
                      </a:r>
                    </a:p>
                    <a:p>
                      <a:r>
                        <a:rPr lang="uk-UA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російської мови та літератури</a:t>
                      </a:r>
                      <a:endParaRPr lang="ru-RU" sz="16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Національно-патріотичне виховання </a:t>
                      </a:r>
                    </a:p>
                    <a:p>
                      <a:r>
                        <a:rPr lang="uk-UA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 засіб формування </a:t>
                      </a:r>
                    </a:p>
                    <a:p>
                      <a:r>
                        <a:rPr lang="uk-UA" sz="16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духовно морального світогляду школярів </a:t>
                      </a:r>
                    </a:p>
                    <a:p>
                      <a:endParaRPr lang="uk-UA" sz="16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6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6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6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Диплом ІІ ступеня  міського оргкомітету виставки – презентації педагогічних ідей та технологій - 2015</a:t>
                      </a:r>
                    </a:p>
                    <a:p>
                      <a:endParaRPr lang="uk-UA" sz="1600" b="1" dirty="0" smtClean="0">
                        <a:solidFill>
                          <a:srgbClr val="000099"/>
                        </a:solidFill>
                      </a:endParaRPr>
                    </a:p>
                    <a:p>
                      <a:endParaRPr lang="uk-UA" sz="1600" b="1" dirty="0" smtClean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85720" y="1285860"/>
            <a:ext cx="3286148" cy="49292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Відділ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виконавчого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комітету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Первомайської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міської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 ради  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Харківської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області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Методичний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cs typeface="Times New Roman" pitchFamily="18" charset="0"/>
              </a:rPr>
              <a:t>кабінет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uk-UA" sz="1000" dirty="0" smtClean="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</a:rPr>
              <a:t>Національно - патріотичне виховання як засіб формування духовно морального світогляду школярів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noProof="1" smtClean="0"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noProof="1" smtClean="0"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noProof="1" smtClean="0"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</a:rPr>
              <a:t>Первомайський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</a:rPr>
              <a:t> 201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</a:rPr>
              <a:t>5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80"/>
              </a:solidFill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0034" y="2071678"/>
            <a:ext cx="2571768" cy="3286124"/>
            <a:chOff x="500034" y="2071678"/>
            <a:chExt cx="2571768" cy="3286124"/>
          </a:xfrm>
        </p:grpSpPr>
        <p:pic>
          <p:nvPicPr>
            <p:cNvPr id="2052" name="Рисунок 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4071942"/>
              <a:ext cx="1823861" cy="1285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4" y="2071678"/>
              <a:ext cx="257176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743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8929750" cy="128586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/>
            </a:r>
            <a:br>
              <a:rPr lang="uk-UA" sz="3200" b="1" dirty="0" smtClean="0">
                <a:solidFill>
                  <a:srgbClr val="C00000"/>
                </a:solidFill>
              </a:rPr>
            </a:br>
            <a:r>
              <a:rPr lang="uk-UA" sz="3200" b="1" dirty="0" smtClean="0">
                <a:solidFill>
                  <a:srgbClr val="C00000"/>
                </a:solidFill>
              </a:rPr>
              <a:t>Результати участі у виставці-презентації</a:t>
            </a:r>
            <a:r>
              <a:rPr lang="uk-UA" sz="3200" b="1" dirty="0" smtClean="0">
                <a:solidFill>
                  <a:srgbClr val="008000"/>
                </a:solidFill>
              </a:rPr>
              <a:t> </a:t>
            </a:r>
            <a:r>
              <a:rPr lang="uk-UA" sz="3200" b="1" dirty="0" smtClean="0">
                <a:solidFill>
                  <a:srgbClr val="C00000"/>
                </a:solidFill>
              </a:rPr>
              <a:t>педагогічних ідей та технологій 2015 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31330758"/>
              </p:ext>
            </p:extLst>
          </p:nvPr>
        </p:nvGraphicFramePr>
        <p:xfrm>
          <a:off x="4000496" y="1714488"/>
          <a:ext cx="4838330" cy="478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1214446"/>
                <a:gridCol w="2266562"/>
              </a:tblGrid>
              <a:tr h="524812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ПІБ учителя</a:t>
                      </a:r>
                      <a:endParaRPr lang="ru-RU" sz="14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 посібника</a:t>
                      </a:r>
                      <a:endParaRPr lang="ru-RU" sz="14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Результативність</a:t>
                      </a:r>
                      <a:endParaRPr lang="ru-RU" sz="14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</a:tr>
              <a:tr h="42615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Погрецька</a:t>
                      </a:r>
                      <a:r>
                        <a:rPr lang="uk-UA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Л.Я., вчитель вищої кваліфікаційної категорії, «учитель-методист», учитель української мови та літератури</a:t>
                      </a:r>
                      <a:endParaRPr lang="ru-RU" sz="1200" b="1" dirty="0" smtClean="0">
                        <a:solidFill>
                          <a:srgbClr val="000099"/>
                        </a:solidFill>
                      </a:endParaRPr>
                    </a:p>
                    <a:p>
                      <a:endParaRPr lang="uk-UA" sz="12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Черкашина</a:t>
                      </a:r>
                      <a:r>
                        <a:rPr lang="uk-UA" sz="12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Т.С. </a:t>
                      </a:r>
                      <a:r>
                        <a:rPr lang="uk-UA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вчитель вищої кваліфікаційної категорії, «старший учитель», </a:t>
                      </a:r>
                      <a:r>
                        <a:rPr lang="uk-UA" sz="1200" b="1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</a:t>
                      </a:r>
                      <a:r>
                        <a:rPr lang="uk-UA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української</a:t>
                      </a:r>
                      <a:r>
                        <a:rPr lang="uk-UA" sz="12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мови та літератури</a:t>
                      </a:r>
                      <a:endParaRPr lang="ru-RU" sz="1200" b="1" dirty="0" smtClean="0">
                        <a:solidFill>
                          <a:srgbClr val="000099"/>
                        </a:solidFill>
                      </a:endParaRPr>
                    </a:p>
                    <a:p>
                      <a:endParaRPr lang="ru-RU" sz="1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 На крилах пам'яті… (матеріали </a:t>
                      </a:r>
                    </a:p>
                    <a:p>
                      <a:r>
                        <a:rPr lang="uk-UA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 Літературної вітальні </a:t>
                      </a:r>
                      <a:r>
                        <a:rPr lang="uk-UA" sz="12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“ в</a:t>
                      </a:r>
                      <a:r>
                        <a:rPr lang="uk-UA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чителів української мови та літератури щодо шляхів і засобів формування національної свідомості, патріотичних почуттів учнів) </a:t>
                      </a:r>
                    </a:p>
                    <a:p>
                      <a:endParaRPr lang="uk-UA" sz="12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2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200" b="1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 метою розповсюдження досвіду роботи педагогічні</a:t>
                      </a:r>
                      <a:r>
                        <a:rPr lang="uk-UA" sz="12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працівники</a:t>
                      </a:r>
                      <a:r>
                        <a:rPr lang="uk-UA" sz="12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долучаються до видавничої діяльності. Так  посібник  </a:t>
                      </a:r>
                      <a:r>
                        <a:rPr lang="uk-UA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 На крилах пам'яті… “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(матеріали “ Літературної вітальні “ вчителів української мови та літератури щодо шляхів і засобів формування національної свідомості, патріотичних почуттів учнів)</a:t>
                      </a:r>
                      <a:r>
                        <a:rPr lang="uk-UA" sz="12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uk-UA" sz="1200" b="1" baseline="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Погрецької</a:t>
                      </a:r>
                      <a:r>
                        <a:rPr lang="uk-UA" sz="12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Л.Я.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  </a:t>
                      </a:r>
                      <a:r>
                        <a:rPr lang="uk-UA" sz="1200" b="1" baseline="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Черкашиної</a:t>
                      </a:r>
                      <a:r>
                        <a:rPr lang="uk-UA" sz="1200" b="1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Т.С. нагороджений дипломом ІІІ ступеня  міського оргкомітету </a:t>
                      </a:r>
                      <a:r>
                        <a:rPr kumimoji="0" lang="uk-U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виставки – презентації педагогічних ідей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 технологій - 2015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14282" y="1639887"/>
            <a:ext cx="3571900" cy="4860947"/>
          </a:xfrm>
          <a:prstGeom prst="rect">
            <a:avLst/>
          </a:prstGeom>
          <a:gradFill rotWithShape="1">
            <a:gsLst>
              <a:gs pos="0">
                <a:srgbClr val="00B0F0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Відділ освіти виконавчого комітету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Первомайської міської ради Харківської області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Первомайська загальноосвітня школа І-ІІІ ступенів №1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Первомайської міської ради Харківської області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На крилах пам’яті…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( матеріали «Літературної вітальні»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вчителів української мови та літератури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щодо шляхів і засобів формування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національної свідомості,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патріотичних почуттів учнів)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 smtClean="0"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 smtClean="0"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100" dirty="0" smtClean="0"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Первомайський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2015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uk-U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ukr_mova_2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24" y="4357694"/>
            <a:ext cx="2819041" cy="154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071546"/>
            <a:ext cx="3355510" cy="461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3"/>
          <p:cNvSpPr>
            <a:spLocks noGrp="1"/>
          </p:cNvSpPr>
          <p:nvPr>
            <p:ph sz="half" idx="4294967295"/>
          </p:nvPr>
        </p:nvSpPr>
        <p:spPr>
          <a:xfrm>
            <a:off x="4355976" y="956006"/>
            <a:ext cx="4248472" cy="43103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 методичного збірника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 Національно – патріотичне виховання», який випущений  у цьому році  методичним кабінетом Первомайського відділу освіти входять розробки сценаріїв   виховних заходів учителів школи, де  наскрізним </a:t>
            </a:r>
            <a:r>
              <a:rPr lang="uk-UA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 виховний аспект формування ціннісного ставлення особистості до суспільства і держави, національної свідомості, усвідомлення пріоритетних цінностей </a:t>
            </a:r>
            <a:r>
              <a:rPr lang="uk-U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4750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1506" y="1428736"/>
          <a:ext cx="8072494" cy="519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72330" y="-428652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50017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71488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9" name="Заголовок 14"/>
          <p:cNvSpPr>
            <a:spLocks noGrp="1"/>
          </p:cNvSpPr>
          <p:nvPr>
            <p:ph type="title"/>
          </p:nvPr>
        </p:nvSpPr>
        <p:spPr>
          <a:xfrm>
            <a:off x="1000100" y="0"/>
            <a:ext cx="6740252" cy="1772816"/>
          </a:xfrm>
        </p:spPr>
        <p:txBody>
          <a:bodyPr>
            <a:noAutofit/>
          </a:bodyPr>
          <a:lstStyle/>
          <a:p>
            <a:r>
              <a:rPr lang="uk-UA" alt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Пріоритетні завдання методичного супроводу виховної роботи</a:t>
            </a:r>
            <a:br>
              <a:rPr lang="uk-UA" alt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у тому числі за заочною формою навчання)</a:t>
            </a:r>
            <a:endParaRPr lang="ru-RU" sz="24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785786" y="214290"/>
            <a:ext cx="7943848" cy="1214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4800" u="none" strike="noStrike" kern="1200" cap="none" spc="300" normalizeH="0" baseline="0" noProof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Акценти</a:t>
            </a:r>
            <a:endParaRPr kumimoji="0" lang="ru-RU" altLang="ru-RU" sz="4800" u="none" strike="noStrike" kern="1200" cap="none" spc="300" normalizeH="0" baseline="0" noProof="0" dirty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Содержимое 2"/>
          <p:cNvSpPr>
            <a:spLocks noGrp="1"/>
          </p:cNvSpPr>
          <p:nvPr>
            <p:ph type="title"/>
          </p:nvPr>
        </p:nvSpPr>
        <p:spPr>
          <a:xfrm>
            <a:off x="875479" y="1428736"/>
            <a:ext cx="7258050" cy="4572014"/>
          </a:xfrm>
          <a:noFill/>
        </p:spPr>
        <p:txBody>
          <a:bodyPr>
            <a:normAutofit/>
          </a:bodyPr>
          <a:lstStyle/>
          <a:p>
            <a:pPr algn="l" defTabSz="912813">
              <a:buFont typeface="Wingdings" pitchFamily="2" charset="2"/>
              <a:buChar char="Ø"/>
            </a:pPr>
            <a:r>
              <a:rPr lang="uk-UA" alt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у змісті  національно - патріотичного виховання доцільно зосередитися на оволодінні зростаючою особистістю такими патріотичними цінностями, як любов до рідної землі, держави, родини, народу; </a:t>
            </a:r>
          </a:p>
          <a:p>
            <a:pPr algn="l" defTabSz="912813">
              <a:buFont typeface="Wingdings" pitchFamily="2" charset="2"/>
              <a:buChar char="Ø"/>
            </a:pPr>
            <a:r>
              <a:rPr lang="uk-UA" alt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формувати національну ідентичність й водночас толерантне ставлення підростаючої особистості до інших народів, культур і традицій; </a:t>
            </a:r>
          </a:p>
          <a:p>
            <a:pPr algn="l" defTabSz="912813">
              <a:buFont typeface="Wingdings" pitchFamily="2" charset="2"/>
              <a:buChar char="Ø"/>
            </a:pPr>
            <a:r>
              <a:rPr lang="uk-UA" alt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виховувати почуття духовної єдності населення усіх регіонів України, спільності його культурної спадщини та майбутнього</a:t>
            </a:r>
            <a:r>
              <a:rPr lang="uk-UA" altLang="ru-RU" sz="2400" i="1" dirty="0" smtClean="0">
                <a:solidFill>
                  <a:srgbClr val="000099"/>
                </a:solidFill>
              </a:rPr>
              <a:t>.</a:t>
            </a:r>
            <a:endParaRPr lang="ru-RU" altLang="ru-RU" sz="2400" i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6732240" y="-142888"/>
            <a:ext cx="2554668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683568" y="116632"/>
            <a:ext cx="7186634" cy="928670"/>
          </a:xfrm>
        </p:spPr>
        <p:txBody>
          <a:bodyPr>
            <a:noAutofit/>
          </a:bodyPr>
          <a:lstStyle/>
          <a:p>
            <a:r>
              <a:rPr lang="uk-UA" alt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Методичні поради вчителю щодо удосконалення </a:t>
            </a:r>
            <a:br>
              <a:rPr lang="uk-UA" alt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 - патріотичного виховання підростаючого покоління</a:t>
            </a:r>
            <a:endParaRPr lang="ru-RU" sz="24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1217243"/>
            <a:ext cx="778674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2813">
              <a:buFont typeface="+mj-lt"/>
              <a:buAutoNum type="arabicPeriod"/>
            </a:pPr>
            <a:r>
              <a:rPr lang="uk-UA" alt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alt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тверджувати гуманістичну моральність як                           основу громадянського суспільства. </a:t>
            </a:r>
          </a:p>
          <a:p>
            <a:pPr marL="457200" indent="-457200" algn="just" defTabSz="912813">
              <a:buFont typeface="+mj-lt"/>
              <a:buAutoNum type="arabicPeriod"/>
            </a:pPr>
            <a:r>
              <a:rPr lang="uk-UA" alt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alt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осередити увагу педагогів-практиків на соціально-педагогічній підтримці дітей із сімей, які переселилися зі східних регіонів України, Криму.</a:t>
            </a:r>
          </a:p>
          <a:p>
            <a:pPr marL="457200" indent="-457200" defTabSz="912813">
              <a:buFont typeface="+mj-lt"/>
              <a:buAutoNum type="arabicPeriod"/>
            </a:pPr>
            <a:r>
              <a:rPr lang="uk-UA" alt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Вважати </a:t>
            </a:r>
            <a:r>
              <a:rPr lang="uk-UA" alt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пріоритетними </a:t>
            </a:r>
            <a:r>
              <a:rPr lang="uk-UA" alt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серед методів і форм патріотичного виховання такі, що ґрунтуються на демократичному стилі суб’єкт-суб’єктної взаємодії.</a:t>
            </a:r>
          </a:p>
          <a:p>
            <a:pPr marL="457200" indent="-457200" defTabSz="912813">
              <a:buFont typeface="+mj-lt"/>
              <a:buAutoNum type="arabicPeriod"/>
            </a:pPr>
            <a:r>
              <a:rPr lang="uk-UA" alt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Здійснювати послідовний моніторинг практики виховання патріотизму дітей та учнівської молоді.</a:t>
            </a:r>
          </a:p>
          <a:p>
            <a:pPr marL="457200" indent="-457200" defTabSz="912813">
              <a:buFont typeface="+mj-lt"/>
              <a:buAutoNum type="arabicPeriod"/>
            </a:pPr>
            <a:r>
              <a:rPr lang="uk-UA" alt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Проводити науково-практичні конференції, семінари, наради, засідання методичних об’єднань з обговорення проблеми патріотичного виховання.</a:t>
            </a:r>
          </a:p>
          <a:p>
            <a:pPr marL="457200" indent="-457200" defTabSz="912813">
              <a:buFont typeface="+mj-lt"/>
              <a:buAutoNum type="arabicPeriod"/>
            </a:pPr>
            <a:r>
              <a:rPr lang="uk-UA" alt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Формувати національну самосвідомість особистості засобами змісту навчальних предметів.</a:t>
            </a:r>
          </a:p>
          <a:p>
            <a:pPr marL="457200" indent="-457200" defTabSz="912813">
              <a:buFont typeface="+mj-lt"/>
              <a:buAutoNum type="arabicPeriod"/>
            </a:pPr>
            <a:r>
              <a:rPr lang="uk-UA" alt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alt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нтенсифікувати взаємодію із засобами масової інформації з метою ширшого висвітлення проблем та кращого досвіду патріотичного й військово-патріотичного виховання.</a:t>
            </a:r>
          </a:p>
          <a:p>
            <a:pPr defTabSz="912813">
              <a:buFont typeface="Wingdings" pitchFamily="2" charset="2"/>
              <a:buChar char="Ø"/>
            </a:pPr>
            <a:endParaRPr lang="uk-UA" altLang="ru-RU" sz="2200" i="1" dirty="0" smtClean="0">
              <a:solidFill>
                <a:srgbClr val="000099"/>
              </a:solidFill>
            </a:endParaRPr>
          </a:p>
          <a:p>
            <a:pPr defTabSz="912813">
              <a:buFont typeface="Wingdings" pitchFamily="2" charset="2"/>
              <a:buChar char="Ø"/>
            </a:pPr>
            <a:endParaRPr lang="uk-UA" altLang="ru-RU" sz="2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buFont typeface="Wingdings" pitchFamily="2" charset="2"/>
              <a:buChar char="Ø"/>
            </a:pPr>
            <a:endParaRPr lang="ru-RU" sz="2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51520" y="815968"/>
            <a:ext cx="8229600" cy="3654428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uk-UA" altLang="ru-RU" sz="27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Коли не можу нічим любій вітчизні </a:t>
            </a:r>
            <a:br>
              <a:rPr lang="uk-UA" altLang="ru-RU" sz="27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7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прислужитись, в усякому разі </a:t>
            </a:r>
            <a:br>
              <a:rPr lang="uk-UA" altLang="ru-RU" sz="27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7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 усієї сили намагатимусь ніколи </a:t>
            </a:r>
            <a:br>
              <a:rPr lang="uk-UA" altLang="ru-RU" sz="27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7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ні в чому не шкодити</a:t>
            </a:r>
            <a:br>
              <a:rPr lang="uk-UA" altLang="ru-RU" sz="27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7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sz="27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7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uk-UA" altLang="ru-RU" sz="27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Григорій Сковорода</a:t>
            </a:r>
            <a:r>
              <a:rPr lang="uk-UA" altLang="ru-RU" i="1" dirty="0" smtClean="0">
                <a:solidFill>
                  <a:schemeClr val="accent2"/>
                </a:solidFill>
              </a:rPr>
              <a:t/>
            </a:r>
            <a:br>
              <a:rPr lang="uk-UA" altLang="ru-RU" i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7027" y="3786190"/>
            <a:ext cx="2625989" cy="260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127404" y="4310398"/>
            <a:ext cx="4100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71497"/>
            <a:ext cx="6480720" cy="1857375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Шановні колеги!</a:t>
            </a:r>
            <a:br>
              <a:rPr lang="uk-UA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Бажаємо з новими силами та натхненням розпочати новий 2015/2016 навчальний рік!</a:t>
            </a:r>
            <a:endParaRPr lang="ru-RU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572264" y="0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D:\ВИКА\ЗАМ\103239770_20165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60" y="2892845"/>
            <a:ext cx="666750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6572296" cy="11430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Нормативно-правова база з питань  національно-патріотичного виховання</a:t>
            </a:r>
            <a:endParaRPr lang="uk-UA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857364"/>
            <a:ext cx="8286776" cy="4786346"/>
          </a:xfrm>
        </p:spPr>
        <p:txBody>
          <a:bodyPr>
            <a:noAutofit/>
          </a:bodyPr>
          <a:lstStyle/>
          <a:p>
            <a:pPr defTabSz="912813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Указ Президента України від 13.11.2014 № 872 </a:t>
            </a:r>
            <a:endParaRPr lang="en-US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buNone/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"Про День Гідності та Свободи";</a:t>
            </a:r>
          </a:p>
          <a:p>
            <a:pPr defTabSz="912813">
              <a:buNone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Указ Президента України від 13.11.2014 № 871 "Про День Соборності України";</a:t>
            </a:r>
          </a:p>
          <a:p>
            <a:pPr defTabSz="912813">
              <a:buFont typeface="Wingdings" pitchFamily="2" charset="2"/>
              <a:buChar char="Ø"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Указ Президента України від 14.10.2014 № 806 "Про День захисника України";</a:t>
            </a:r>
          </a:p>
          <a:p>
            <a:pPr defTabSz="912813">
              <a:buFont typeface="Wingdings" pitchFamily="2" charset="2"/>
              <a:buChar char="Ø"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uk-UA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Указ Президента України від 24.09.2014 № 744 "Про невідкладні заходи щодо захисту України та зміцнення її обороноздатності";</a:t>
            </a: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defTabSz="912813">
              <a:buNone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-21433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150017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314324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471488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6857984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500990" cy="107157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Нормативно-правова база з питань  національно-патріотичного 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виховання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8429652" cy="5572164"/>
          </a:xfrm>
          <a:ln>
            <a:noFill/>
          </a:ln>
        </p:spPr>
        <p:txBody>
          <a:bodyPr>
            <a:noAutofit/>
          </a:bodyPr>
          <a:lstStyle/>
          <a:p>
            <a:pPr defTabSz="912813">
              <a:buFont typeface="Wingdings" pitchFamily="2" charset="2"/>
              <a:buChar char="Ø"/>
            </a:pPr>
            <a:r>
              <a:rPr lang="uk-UA" sz="1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Постанова Кабінету Міністрів України від 28.01.2009 № 41 </a:t>
            </a:r>
            <a:endParaRPr lang="en-US" sz="17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buNone/>
            </a:pPr>
            <a:r>
              <a:rPr lang="en-US" sz="1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1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"Про затвердження Державної цільової соціальної програми </a:t>
            </a:r>
            <a:endParaRPr lang="en-US" sz="17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buNone/>
            </a:pPr>
            <a:r>
              <a:rPr lang="en-US" sz="1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1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"Молодь України" на 2009-2015 роки";</a:t>
            </a:r>
            <a:endParaRPr lang="ru-RU" sz="17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uk-UA" sz="1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Розпорядження Кабінету Міністрів України від 08.09.2009 № 1494 "Про затвердження Плану заходів щодо підвищення рівня патріотичного виховання учнівської та студентської молоді шляхом проведення на постійній основі тематичних екскурсій з відвідуванням об’єктів культурної спадщини";</a:t>
            </a:r>
            <a:endParaRPr lang="ru-RU" sz="17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uk-UA" sz="1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Доручення Кабінету Міністрів України від 05.05.2009 № 22966/1/1-09 та План організації виконання положень Указу Президента України від 27.04.2009 № 272 "Про проведення Всеукраїнської молодіжної акції «Пам’ятати. Відродити. Зберегти";</a:t>
            </a:r>
          </a:p>
          <a:p>
            <a:pPr defTabSz="912813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наказ Міністерства освіти і науки України від 27.10.2014 </a:t>
            </a:r>
            <a:r>
              <a:rPr lang="uk-UA" sz="1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2" tooltip="Про затвердження плану заходів щодо посилення національно-патріотичного виховання дітей та учнівської молоді"/>
              </a:rPr>
              <a:t>№ 1232</a:t>
            </a:r>
            <a:r>
              <a:rPr lang="uk-UA" sz="17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 "Про затвердження плану заходів щодо посилення національно-патріотичного виховання дітей та учнівської молоді";</a:t>
            </a:r>
            <a:endParaRPr lang="ru-RU" sz="17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buNone/>
            </a:pPr>
            <a:endParaRPr lang="ru-RU" sz="1700" b="1" dirty="0" smtClean="0">
              <a:solidFill>
                <a:srgbClr val="000099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1700" dirty="0">
              <a:solidFill>
                <a:srgbClr val="000099"/>
              </a:solidFill>
            </a:endParaRPr>
          </a:p>
        </p:txBody>
      </p:sp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60" y="-21433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150017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335756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50006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6857984" y="-214338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643866" cy="121442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Нормативно-правова база з питань  національно-патріотичного 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виховання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14376"/>
            <a:ext cx="8143932" cy="5543624"/>
          </a:xfrm>
        </p:spPr>
        <p:txBody>
          <a:bodyPr>
            <a:normAutofit fontScale="70000" lnSpcReduction="20000"/>
          </a:bodyPr>
          <a:lstStyle/>
          <a:p>
            <a:pPr defTabSz="912813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наказ Міністерства освіти і науки, молоді та спорту України 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від 31.10.2011 №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1243 </a:t>
            </a: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"Про Основні орієнтири виховання 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учнів 1-11 класів загальноосвітніх навчальних закладів України";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наказ Міністерства освіти і науки України від 07.09.2000 № 439 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"Про затвердження Рекомендацій щодо порядку використання державної символіки в навчальних закладах України";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лист Міністерства освіти і науки України від 13.08.2014 № 1/9-412"Про проведення Уроків мужності</a:t>
            </a: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";</a:t>
            </a:r>
            <a:endParaRPr lang="uk-UA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912813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Концепція національно – патріотичного виховання дітей та молоді, наказ Міністерства освіти і науки України від 16.06.2015 р. № 641</a:t>
            </a:r>
          </a:p>
          <a:p>
            <a:pPr defTabSz="912813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лист Міністерства освіти і науки України від 24.07.15 №1/9</a:t>
            </a: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 tooltip="Щодо виховання сучасного громадянина в полікультурному середовищі засобами позакласної роботи"/>
              </a:rPr>
              <a:t>-</a:t>
            </a:r>
            <a:r>
              <a:rPr lang="uk-UA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354“Про тематику Першого уроку у 2015/2016 навчальному році".</a:t>
            </a:r>
          </a:p>
          <a:p>
            <a:endParaRPr lang="ru-RU" dirty="0"/>
          </a:p>
        </p:txBody>
      </p:sp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12685" y="-21433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135728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314324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5702" y="471488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6857984" y="-214338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35950" y="367566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88" y="355570"/>
            <a:ext cx="8434387" cy="530225"/>
          </a:xfrm>
        </p:spPr>
        <p:txBody>
          <a:bodyPr anchor="t">
            <a:normAutofit fontScale="90000"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uk-UA" sz="3200" b="1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 charset="0"/>
              </a:rPr>
              <a:t>Завдання загальної середньої освіти – формування особистості:</a:t>
            </a:r>
            <a:r>
              <a:rPr lang="ru-RU" sz="3200" b="1" kern="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  <a:t/>
            </a:r>
            <a:br>
              <a:rPr lang="ru-RU" sz="3200" b="1" kern="0" dirty="0">
                <a:solidFill>
                  <a:srgbClr val="000000"/>
                </a:solidFill>
                <a:latin typeface="Arial"/>
                <a:ea typeface="+mn-ea"/>
                <a:cs typeface="Arial" charset="0"/>
              </a:rPr>
            </a:b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16" name="Содержимое 2"/>
          <p:cNvSpPr>
            <a:spLocks noGrp="1"/>
          </p:cNvSpPr>
          <p:nvPr>
            <p:ph idx="4294967295"/>
          </p:nvPr>
        </p:nvSpPr>
        <p:spPr>
          <a:xfrm>
            <a:off x="785786" y="1071546"/>
            <a:ext cx="7746654" cy="5524678"/>
          </a:xfrm>
        </p:spPr>
        <p:txBody>
          <a:bodyPr>
            <a:normAutofit lnSpcReduction="10000"/>
          </a:bodyPr>
          <a:lstStyle/>
          <a:p>
            <a:pPr algn="just"/>
            <a:endParaRPr lang="uk-UA" sz="2000" b="1" dirty="0" smtClean="0"/>
          </a:p>
          <a:p>
            <a:pPr lvl="0" fontAlgn="base">
              <a:spcBef>
                <a:spcPts val="0"/>
              </a:spcBef>
              <a:spcAft>
                <a:spcPct val="0"/>
              </a:spcAft>
              <a:buClr>
                <a:srgbClr val="990033"/>
              </a:buClr>
              <a:buSzPct val="90000"/>
              <a:buFont typeface="Wingdings" pitchFamily="2" charset="2"/>
              <a:buChar char="Ø"/>
              <a:defRPr/>
            </a:pPr>
            <a:r>
              <a:rPr lang="uk-UA" sz="2600" b="1" kern="200" dirty="0">
                <a:solidFill>
                  <a:srgbClr val="000099"/>
                </a:solidFill>
                <a:latin typeface="Arial"/>
                <a:cs typeface="Arial"/>
              </a:rPr>
              <a:t>патріота, громадянина, </a:t>
            </a:r>
            <a:r>
              <a:rPr lang="uk-UA" sz="2600" b="1" kern="200" dirty="0" smtClean="0">
                <a:solidFill>
                  <a:srgbClr val="000099"/>
                </a:solidFill>
                <a:latin typeface="Arial"/>
                <a:cs typeface="Arial"/>
              </a:rPr>
              <a:t>зорієнтованого</a:t>
            </a:r>
            <a:r>
              <a:rPr lang="uk-UA" sz="2600" b="1" kern="200" dirty="0">
                <a:solidFill>
                  <a:srgbClr val="000099"/>
                </a:solidFill>
                <a:latin typeface="Arial"/>
                <a:cs typeface="Arial"/>
              </a:rPr>
              <a:t/>
            </a:r>
            <a:br>
              <a:rPr lang="uk-UA" sz="2600" b="1" kern="200" dirty="0">
                <a:solidFill>
                  <a:srgbClr val="000099"/>
                </a:solidFill>
                <a:latin typeface="Arial"/>
                <a:cs typeface="Arial"/>
              </a:rPr>
            </a:br>
            <a:r>
              <a:rPr lang="uk-UA" sz="2600" b="1" kern="200" dirty="0">
                <a:solidFill>
                  <a:srgbClr val="000099"/>
                </a:solidFill>
                <a:latin typeface="Arial"/>
                <a:cs typeface="Arial"/>
              </a:rPr>
              <a:t>на систему </a:t>
            </a:r>
            <a:r>
              <a:rPr lang="uk-UA" sz="2600" b="1" kern="200" dirty="0" smtClean="0">
                <a:solidFill>
                  <a:srgbClr val="000099"/>
                </a:solidFill>
                <a:latin typeface="Arial"/>
                <a:cs typeface="Arial"/>
              </a:rPr>
              <a:t>цінностей та </a:t>
            </a:r>
            <a:r>
              <a:rPr lang="uk-UA" sz="2600" b="1" kern="200" dirty="0">
                <a:solidFill>
                  <a:srgbClr val="000099"/>
                </a:solidFill>
                <a:latin typeface="Arial"/>
                <a:cs typeface="Arial"/>
              </a:rPr>
              <a:t>потреби </a:t>
            </a:r>
            <a:endParaRPr lang="uk-UA" sz="2600" b="1" kern="200" dirty="0" smtClean="0">
              <a:solidFill>
                <a:srgbClr val="000099"/>
              </a:solidFill>
              <a:latin typeface="Arial"/>
              <a:cs typeface="Arial"/>
            </a:endParaRPr>
          </a:p>
          <a:p>
            <a:pPr marL="0" lvl="0" indent="0" fontAlgn="base">
              <a:spcBef>
                <a:spcPts val="0"/>
              </a:spcBef>
              <a:spcAft>
                <a:spcPct val="0"/>
              </a:spcAft>
              <a:buClr>
                <a:srgbClr val="990033"/>
              </a:buClr>
              <a:buSzPct val="90000"/>
              <a:buNone/>
              <a:defRPr/>
            </a:pPr>
            <a:r>
              <a:rPr lang="uk-UA" sz="2600" b="1" kern="20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uk-UA" sz="2600" b="1" kern="200" dirty="0" smtClean="0">
                <a:solidFill>
                  <a:srgbClr val="000099"/>
                </a:solidFill>
                <a:latin typeface="Arial"/>
                <a:cs typeface="Arial"/>
              </a:rPr>
              <a:t>   сучасного </a:t>
            </a:r>
            <a:r>
              <a:rPr lang="uk-UA" sz="2600" b="1" kern="200" dirty="0">
                <a:solidFill>
                  <a:srgbClr val="000099"/>
                </a:solidFill>
                <a:latin typeface="Arial"/>
                <a:cs typeface="Arial"/>
              </a:rPr>
              <a:t>соціуму;</a:t>
            </a:r>
          </a:p>
          <a:p>
            <a:pPr lvl="0" fontAlgn="base">
              <a:spcBef>
                <a:spcPts val="0"/>
              </a:spcBef>
              <a:spcAft>
                <a:spcPct val="0"/>
              </a:spcAft>
              <a:buClr>
                <a:srgbClr val="990033"/>
              </a:buClr>
              <a:buSzPct val="90000"/>
              <a:buFont typeface="Wingdings" pitchFamily="2" charset="2"/>
              <a:buChar char="Ø"/>
              <a:defRPr/>
            </a:pPr>
            <a:r>
              <a:rPr lang="uk-UA" sz="2600" b="1" kern="200" dirty="0">
                <a:solidFill>
                  <a:srgbClr val="000099"/>
                </a:solidFill>
                <a:latin typeface="Arial"/>
                <a:cs typeface="Arial"/>
              </a:rPr>
              <a:t>здатної до соціальної адаптації в суспільстві;</a:t>
            </a:r>
          </a:p>
          <a:p>
            <a:pPr lvl="0" fontAlgn="base">
              <a:spcBef>
                <a:spcPts val="0"/>
              </a:spcBef>
              <a:spcAft>
                <a:spcPct val="0"/>
              </a:spcAft>
              <a:buClr>
                <a:srgbClr val="990033"/>
              </a:buClr>
              <a:buSzPct val="90000"/>
              <a:buFont typeface="Wingdings" pitchFamily="2" charset="2"/>
              <a:buChar char="Ø"/>
              <a:defRPr/>
            </a:pPr>
            <a:r>
              <a:rPr lang="uk-UA" sz="2600" b="1" kern="200" dirty="0">
                <a:solidFill>
                  <a:srgbClr val="000099"/>
                </a:solidFill>
                <a:latin typeface="Arial"/>
                <a:cs typeface="Arial"/>
              </a:rPr>
              <a:t>компетентної у власному життєвому виборі;</a:t>
            </a:r>
          </a:p>
          <a:p>
            <a:pPr lvl="0" fontAlgn="base">
              <a:spcBef>
                <a:spcPts val="0"/>
              </a:spcBef>
              <a:spcAft>
                <a:spcPct val="0"/>
              </a:spcAft>
              <a:buClr>
                <a:srgbClr val="990033"/>
              </a:buClr>
              <a:buSzPct val="90000"/>
              <a:buFont typeface="Wingdings" pitchFamily="2" charset="2"/>
              <a:buChar char="Ø"/>
              <a:defRPr/>
            </a:pPr>
            <a:r>
              <a:rPr lang="uk-UA" sz="2600" b="1" kern="200" dirty="0">
                <a:solidFill>
                  <a:srgbClr val="000099"/>
                </a:solidFill>
                <a:latin typeface="Arial"/>
                <a:cs typeface="Arial"/>
              </a:rPr>
              <a:t>вмотивованої на подальше навчання, </a:t>
            </a:r>
            <a:r>
              <a:rPr lang="uk-UA" sz="2600" b="1" kern="200" dirty="0" smtClean="0">
                <a:solidFill>
                  <a:srgbClr val="000099"/>
                </a:solidFill>
                <a:latin typeface="Arial"/>
                <a:cs typeface="Arial"/>
              </a:rPr>
              <a:t>самоосвіту, яка </a:t>
            </a:r>
            <a:r>
              <a:rPr lang="uk-UA" sz="2600" b="1" kern="200" dirty="0">
                <a:solidFill>
                  <a:srgbClr val="000099"/>
                </a:solidFill>
                <a:latin typeface="Arial"/>
                <a:cs typeface="Arial"/>
              </a:rPr>
              <a:t>прагне до трудової діяльності, побудови кар</a:t>
            </a:r>
            <a:r>
              <a:rPr lang="en-US" sz="2600" b="1" kern="200" dirty="0">
                <a:solidFill>
                  <a:srgbClr val="000099"/>
                </a:solidFill>
                <a:latin typeface="Arial"/>
                <a:cs typeface="Arial"/>
              </a:rPr>
              <a:t>’</a:t>
            </a:r>
            <a:r>
              <a:rPr lang="uk-UA" sz="2600" b="1" kern="200" dirty="0" err="1">
                <a:solidFill>
                  <a:srgbClr val="000099"/>
                </a:solidFill>
                <a:latin typeface="Arial"/>
                <a:cs typeface="Arial"/>
              </a:rPr>
              <a:t>єри</a:t>
            </a:r>
            <a:r>
              <a:rPr lang="uk-UA" sz="2600" b="1" kern="200" dirty="0">
                <a:solidFill>
                  <a:srgbClr val="000099"/>
                </a:solidFill>
                <a:latin typeface="Arial"/>
                <a:cs typeface="Arial"/>
              </a:rPr>
              <a:t>;</a:t>
            </a:r>
          </a:p>
          <a:p>
            <a:pPr lvl="0" fontAlgn="base">
              <a:spcBef>
                <a:spcPts val="0"/>
              </a:spcBef>
              <a:spcAft>
                <a:spcPct val="0"/>
              </a:spcAft>
              <a:buClr>
                <a:srgbClr val="990033"/>
              </a:buClr>
              <a:buSzPct val="90000"/>
              <a:buFont typeface="Wingdings" pitchFamily="2" charset="2"/>
              <a:buChar char="Ø"/>
              <a:defRPr/>
            </a:pPr>
            <a:r>
              <a:rPr lang="uk-UA" sz="2600" b="1" kern="200" dirty="0" smtClean="0">
                <a:solidFill>
                  <a:srgbClr val="000099"/>
                </a:solidFill>
                <a:latin typeface="Arial"/>
                <a:cs typeface="Arial"/>
              </a:rPr>
              <a:t>орієнтованої </a:t>
            </a:r>
            <a:r>
              <a:rPr lang="uk-UA" sz="2600" b="1" kern="200" dirty="0">
                <a:solidFill>
                  <a:srgbClr val="000099"/>
                </a:solidFill>
                <a:latin typeface="Arial"/>
                <a:cs typeface="Arial"/>
              </a:rPr>
              <a:t>у традиціях вітчизняної </a:t>
            </a:r>
            <a:br>
              <a:rPr lang="uk-UA" sz="2600" b="1" kern="200" dirty="0">
                <a:solidFill>
                  <a:srgbClr val="000099"/>
                </a:solidFill>
                <a:latin typeface="Arial"/>
                <a:cs typeface="Arial"/>
              </a:rPr>
            </a:br>
            <a:r>
              <a:rPr lang="uk-UA" sz="2600" b="1" kern="200" dirty="0">
                <a:solidFill>
                  <a:srgbClr val="000099"/>
                </a:solidFill>
                <a:latin typeface="Arial"/>
                <a:cs typeface="Arial"/>
              </a:rPr>
              <a:t>та світової </a:t>
            </a:r>
            <a:r>
              <a:rPr lang="uk-UA" sz="2600" b="1" kern="200" dirty="0" smtClean="0">
                <a:solidFill>
                  <a:srgbClr val="000099"/>
                </a:solidFill>
                <a:latin typeface="Arial"/>
                <a:cs typeface="Arial"/>
              </a:rPr>
              <a:t>культури;</a:t>
            </a:r>
          </a:p>
          <a:p>
            <a:pPr lvl="0" fontAlgn="base">
              <a:spcBef>
                <a:spcPts val="0"/>
              </a:spcBef>
              <a:spcAft>
                <a:spcPct val="0"/>
              </a:spcAft>
              <a:buClr>
                <a:srgbClr val="990033"/>
              </a:buClr>
              <a:buSzPct val="90000"/>
              <a:buFont typeface="Wingdings" pitchFamily="2" charset="2"/>
              <a:buChar char="Ø"/>
              <a:defRPr/>
            </a:pPr>
            <a:r>
              <a:rPr lang="uk-UA" sz="2600" b="1" kern="200" dirty="0" smtClean="0">
                <a:solidFill>
                  <a:srgbClr val="000099"/>
                </a:solidFill>
                <a:latin typeface="Arial"/>
                <a:cs typeface="Arial"/>
              </a:rPr>
              <a:t>налаштованої </a:t>
            </a:r>
            <a:r>
              <a:rPr lang="uk-UA" sz="2600" b="1" kern="200" dirty="0">
                <a:solidFill>
                  <a:srgbClr val="000099"/>
                </a:solidFill>
                <a:latin typeface="Arial"/>
                <a:cs typeface="Arial"/>
              </a:rPr>
              <a:t>на </a:t>
            </a:r>
            <a:r>
              <a:rPr lang="uk-UA" sz="2600" b="1" kern="200" dirty="0" smtClean="0">
                <a:solidFill>
                  <a:srgbClr val="000099"/>
                </a:solidFill>
                <a:latin typeface="Arial"/>
                <a:cs typeface="Arial"/>
              </a:rPr>
              <a:t>пошук і самовдосконалення</a:t>
            </a:r>
            <a:r>
              <a:rPr lang="uk-UA" sz="2600" b="1" kern="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uk-UA" sz="2600" kern="2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ru-RU" sz="2600" kern="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buFont typeface="Wingdings" pitchFamily="2" charset="2"/>
              <a:buChar char="Ø"/>
            </a:pP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Image 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785926"/>
            <a:ext cx="6769374" cy="46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6858016" y="-1"/>
            <a:ext cx="2428892" cy="280838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899592" y="620688"/>
            <a:ext cx="6552728" cy="5616624"/>
          </a:xfrm>
        </p:spPr>
        <p:txBody>
          <a:bodyPr>
            <a:normAutofit/>
          </a:bodyPr>
          <a:lstStyle/>
          <a:p>
            <a:pPr algn="just"/>
            <a:endParaRPr lang="ru-RU" sz="2000" b="1" dirty="0" smtClean="0"/>
          </a:p>
          <a:p>
            <a:pPr marL="609600" indent="-609600" algn="just">
              <a:buFont typeface="Verdana" pitchFamily="34" charset="0"/>
              <a:buAutoNum type="arabicPeriod"/>
            </a:pPr>
            <a:endParaRPr lang="ru-RU" sz="2000" dirty="0" smtClean="0">
              <a:solidFill>
                <a:srgbClr val="11345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61220"/>
            <a:ext cx="7931224" cy="49251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Національно - патріотичне  виховання дітей</a:t>
            </a:r>
          </a:p>
          <a:p>
            <a:pPr marL="0" indent="0">
              <a:buNone/>
            </a:pPr>
            <a:r>
              <a:rPr lang="uk-UA" sz="33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 молоді – це комплексна система і цілеспрямована діяльність органів державної влади,громадських організацій, сім</a:t>
            </a:r>
            <a:r>
              <a:rPr lang="en-US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ї,освітніх закладів,інших соціальних інститутів щодо формування у  молодого покоління високої патріотичної свідомості,почуття вірності,любові до Батьківщини, турботи про благо свого народу,готовності до виконання громадянського і конституційного обов'язку із захисту національних інтересів,</a:t>
            </a:r>
            <a:r>
              <a:rPr lang="en-US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цілісності,</a:t>
            </a:r>
            <a:r>
              <a:rPr lang="en-US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3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незалежності України, сприяння становленню її як правової, демократичної, соціальної держави.</a:t>
            </a:r>
          </a:p>
          <a:p>
            <a:pPr marL="0" indent="0">
              <a:buNone/>
            </a:pPr>
            <a:endParaRPr lang="ru-RU" sz="33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-21433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150017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314324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4714884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92280" y="-214338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15616" y="5186277"/>
            <a:ext cx="7929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2813"/>
            <a:r>
              <a:rPr lang="uk-UA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Концепція національно – патріотичного виховання </a:t>
            </a:r>
            <a:endParaRPr lang="uk-UA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912813"/>
            <a:r>
              <a:rPr lang="uk-UA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дітей </a:t>
            </a:r>
            <a:r>
              <a:rPr lang="uk-UA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 молоді, наказ Міністерства освіти і науки України від 16.06.2015 р. № 641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3"/>
          <p:cNvGraphicFramePr>
            <a:graphicFrameLocks/>
          </p:cNvGraphicFramePr>
          <p:nvPr/>
        </p:nvGraphicFramePr>
        <p:xfrm>
          <a:off x="1000100" y="1500174"/>
          <a:ext cx="771530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27584" y="0"/>
            <a:ext cx="6929486" cy="107157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uk-UA" b="1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Складові </a:t>
            </a:r>
            <a:endParaRPr lang="uk-UA" b="1" kern="0" dirty="0" smtClean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Arial"/>
            </a:endParaRPr>
          </a:p>
          <a:p>
            <a:pPr algn="ctr">
              <a:spcBef>
                <a:spcPts val="0"/>
              </a:spcBef>
              <a:buNone/>
            </a:pPr>
            <a:r>
              <a:rPr lang="uk-UA" b="1" kern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національно-патріотичного </a:t>
            </a:r>
            <a:r>
              <a:rPr lang="uk-UA" b="1" kern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rPr>
              <a:t>виховання </a:t>
            </a:r>
            <a:endParaRPr lang="ru-RU" sz="40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6857984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3002</TotalTime>
  <Words>2420</Words>
  <Application>Microsoft Office PowerPoint</Application>
  <PresentationFormat>Экран (4:3)</PresentationFormat>
  <Paragraphs>479</Paragraphs>
  <Slides>29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7</vt:lpstr>
      <vt:lpstr>Формування  морально – духовних цінностей та засад патріотичного виховання учнів із заочною формою навчання та осіб, які перебувають у пенітенціарній установі</vt:lpstr>
      <vt:lpstr>Презентация PowerPoint</vt:lpstr>
      <vt:lpstr>Нормативно-правова база з питань  національно-патріотичного виховання</vt:lpstr>
      <vt:lpstr>Нормативно-правова база з питань  національно-патріотичного  виховання</vt:lpstr>
      <vt:lpstr>Нормативно-правова база з питань  національно-патріотичного  виховання</vt:lpstr>
      <vt:lpstr>Завдання загальної середньої освіти – формування особистості: 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Технологічна  картка  спостереження, яка  включає  дев’ять оціночних параметрів  виховного потенціалу уроку </vt:lpstr>
      <vt:lpstr>Презентация PowerPoint</vt:lpstr>
      <vt:lpstr>Факультативні курси</vt:lpstr>
      <vt:lpstr>Теми виступів   учителів –  предметників   на засіданнях шкільних методичних об'єднаннях  (2015/2016 навчальний рік)  </vt:lpstr>
      <vt:lpstr>Презентация PowerPoint</vt:lpstr>
      <vt:lpstr>Інформація щодо проведення виховних заходів упродовж 2014/2015 навчального року</vt:lpstr>
      <vt:lpstr>Фотовернісаж</vt:lpstr>
      <vt:lpstr>Фотовернісаж</vt:lpstr>
      <vt:lpstr>Презентация PowerPoint</vt:lpstr>
      <vt:lpstr>Презентация PowerPoint</vt:lpstr>
      <vt:lpstr>Компетентність педагога  з патріотичного виховання </vt:lpstr>
      <vt:lpstr>Результати участі у виставці-презентації педагогічних ідей та технологій 2015 </vt:lpstr>
      <vt:lpstr> Результати участі у виставці-презентації педагогічних ідей та технологій 2015 </vt:lpstr>
      <vt:lpstr>Презентация PowerPoint</vt:lpstr>
      <vt:lpstr>Пріоритетні завдання методичного супроводу виховної роботи ( у тому числі за заочною формою навчання)</vt:lpstr>
      <vt:lpstr>  у змісті  національно - патріотичного виховання доцільно зосередитися на оволодінні зростаючою особистістю такими патріотичними цінностями, як любов до рідної землі, держави, родини, народу;    формувати національну ідентичність й водночас толерантне ставлення підростаючої особистості до інших народів, культур і традицій;    виховувати почуття духовної єдності населення усіх регіонів України, спільності його культурної спадщини та майбутнього.</vt:lpstr>
      <vt:lpstr>Методичні поради вчителю щодо удосконалення  національно - патріотичного виховання підростаючого покоління</vt:lpstr>
      <vt:lpstr>Коли не можу нічим любій вітчизні  прислужитись, в усякому разі  з усієї сили намагатимусь ніколи  ні в чому не шкодити                                                 Григорій Сковорода </vt:lpstr>
      <vt:lpstr>Шановні колеги! Бажаємо з новими силами та натхненням розпочати новий 2015/2016 навчальний рік!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User</dc:creator>
  <cp:lastModifiedBy>Михаил Татаринов</cp:lastModifiedBy>
  <cp:revision>291</cp:revision>
  <dcterms:created xsi:type="dcterms:W3CDTF">2014-08-02T11:56:42Z</dcterms:created>
  <dcterms:modified xsi:type="dcterms:W3CDTF">2015-08-27T06:08:52Z</dcterms:modified>
</cp:coreProperties>
</file>