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17"/>
  </p:notesMasterIdLst>
  <p:handoutMasterIdLst>
    <p:handoutMasterId r:id="rId18"/>
  </p:handoutMasterIdLst>
  <p:sldIdLst>
    <p:sldId id="275" r:id="rId2"/>
    <p:sldId id="375" r:id="rId3"/>
    <p:sldId id="376" r:id="rId4"/>
    <p:sldId id="377" r:id="rId5"/>
    <p:sldId id="320" r:id="rId6"/>
    <p:sldId id="411" r:id="rId7"/>
    <p:sldId id="412" r:id="rId8"/>
    <p:sldId id="413" r:id="rId9"/>
    <p:sldId id="414" r:id="rId10"/>
    <p:sldId id="415" r:id="rId11"/>
    <p:sldId id="416" r:id="rId12"/>
    <p:sldId id="417" r:id="rId13"/>
    <p:sldId id="418" r:id="rId14"/>
    <p:sldId id="419" r:id="rId15"/>
    <p:sldId id="394"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33"/>
    <a:srgbClr val="FFCC00"/>
    <a:srgbClr val="FF99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6DA059D-44E8-4925-9399-3BC1E0F7334C}" type="datetimeFigureOut">
              <a:rPr lang="ru-RU"/>
              <a:pPr>
                <a:defRPr/>
              </a:pPr>
              <a:t>04.09.2015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7AD900D-44E1-42F6-AF30-A78CA4564C2D}" type="slidenum">
              <a:rPr lang="ru-RU"/>
              <a:pPr>
                <a:defRPr/>
              </a:pPr>
              <a:t>‹#›</a:t>
            </a:fld>
            <a:endParaRPr lang="ru-RU"/>
          </a:p>
        </p:txBody>
      </p:sp>
    </p:spTree>
    <p:extLst>
      <p:ext uri="{BB962C8B-B14F-4D97-AF65-F5344CB8AC3E}">
        <p14:creationId xmlns:p14="http://schemas.microsoft.com/office/powerpoint/2010/main" val="334252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ru-RU"/>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ru-RU"/>
          </a:p>
        </p:txBody>
      </p:sp>
      <p:sp>
        <p:nvSpPr>
          <p:cNvPr id="245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3493A9A-4FF7-4FCD-AA52-D66A871D2D80}" type="slidenum">
              <a:rPr lang="ru-RU"/>
              <a:pPr>
                <a:defRPr/>
              </a:pPr>
              <a:t>‹#›</a:t>
            </a:fld>
            <a:endParaRPr lang="ru-RU"/>
          </a:p>
        </p:txBody>
      </p:sp>
    </p:spTree>
    <p:extLst>
      <p:ext uri="{BB962C8B-B14F-4D97-AF65-F5344CB8AC3E}">
        <p14:creationId xmlns:p14="http://schemas.microsoft.com/office/powerpoint/2010/main" val="3760675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5"/>
          <p:cNvGrpSpPr>
            <a:grpSpLocks/>
          </p:cNvGrpSpPr>
          <p:nvPr/>
        </p:nvGrpSpPr>
        <p:grpSpPr bwMode="auto">
          <a:xfrm>
            <a:off x="-3175" y="4953000"/>
            <a:ext cx="9147175" cy="1911350"/>
            <a:chOff x="-3765" y="4832896"/>
            <a:chExt cx="9147765" cy="2032192"/>
          </a:xfrm>
        </p:grpSpPr>
        <p:sp>
          <p:nvSpPr>
            <p:cNvPr id="6" name="Полилиния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Полилиния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8" name="Полилиния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a:solidFill>
                  <a:srgbClr val="FFFFFF"/>
                </a:solidFill>
              </a:defRPr>
            </a:lvl1pPr>
            <a:extLst/>
          </a:lstStyle>
          <a:p>
            <a:pPr>
              <a:defRPr/>
            </a:pPr>
            <a:fld id="{D1EFFD4D-0E7E-4F8D-B850-600E048C9A72}" type="slidenum">
              <a:rPr lang="ru-RU"/>
              <a:pPr>
                <a:defRPr/>
              </a:pPr>
              <a:t>‹#›</a:t>
            </a:fld>
            <a:endParaRPr lang="ru-RU"/>
          </a:p>
        </p:txBody>
      </p:sp>
    </p:spTree>
    <p:extLst>
      <p:ext uri="{BB962C8B-B14F-4D97-AF65-F5344CB8AC3E}">
        <p14:creationId xmlns:p14="http://schemas.microsoft.com/office/powerpoint/2010/main" val="178032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C1750F27-CED1-48BE-AA76-0CE05120EA26}" type="slidenum">
              <a:rPr lang="ru-RU"/>
              <a:pPr>
                <a:defRPr/>
              </a:pPr>
              <a:t>‹#›</a:t>
            </a:fld>
            <a:endParaRPr lang="ru-RU"/>
          </a:p>
        </p:txBody>
      </p:sp>
    </p:spTree>
    <p:extLst>
      <p:ext uri="{BB962C8B-B14F-4D97-AF65-F5344CB8AC3E}">
        <p14:creationId xmlns:p14="http://schemas.microsoft.com/office/powerpoint/2010/main" val="272572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9C808C60-57A3-4E97-998D-4B227DD76CF2}" type="slidenum">
              <a:rPr lang="ru-RU"/>
              <a:pPr>
                <a:defRPr/>
              </a:pPr>
              <a:t>‹#›</a:t>
            </a:fld>
            <a:endParaRPr lang="ru-RU"/>
          </a:p>
        </p:txBody>
      </p:sp>
    </p:spTree>
    <p:extLst>
      <p:ext uri="{BB962C8B-B14F-4D97-AF65-F5344CB8AC3E}">
        <p14:creationId xmlns:p14="http://schemas.microsoft.com/office/powerpoint/2010/main" val="8295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3CED618-E0BA-42E4-A1BB-C7BDB4FEF141}" type="slidenum">
              <a:rPr lang="ru-RU"/>
              <a:pPr>
                <a:defRPr/>
              </a:pPr>
              <a:t>‹#›</a:t>
            </a:fld>
            <a:endParaRPr lang="ru-RU"/>
          </a:p>
        </p:txBody>
      </p:sp>
    </p:spTree>
    <p:extLst>
      <p:ext uri="{BB962C8B-B14F-4D97-AF65-F5344CB8AC3E}">
        <p14:creationId xmlns:p14="http://schemas.microsoft.com/office/powerpoint/2010/main" val="83480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Нашивка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03F3D489-EF65-4DC1-A31E-29276BFAFDFD}" type="slidenum">
              <a:rPr lang="ru-RU"/>
              <a:pPr>
                <a:defRPr/>
              </a:pPr>
              <a:t>‹#›</a:t>
            </a:fld>
            <a:endParaRPr lang="ru-RU"/>
          </a:p>
        </p:txBody>
      </p:sp>
    </p:spTree>
    <p:extLst>
      <p:ext uri="{BB962C8B-B14F-4D97-AF65-F5344CB8AC3E}">
        <p14:creationId xmlns:p14="http://schemas.microsoft.com/office/powerpoint/2010/main" val="19624410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AE04920F-12AF-49F3-9D1A-E567C7CCDD89}" type="slidenum">
              <a:rPr lang="ru-RU"/>
              <a:pPr>
                <a:defRPr/>
              </a:pPr>
              <a:t>‹#›</a:t>
            </a:fld>
            <a:endParaRPr lang="ru-RU"/>
          </a:p>
        </p:txBody>
      </p:sp>
    </p:spTree>
    <p:extLst>
      <p:ext uri="{BB962C8B-B14F-4D97-AF65-F5344CB8AC3E}">
        <p14:creationId xmlns:p14="http://schemas.microsoft.com/office/powerpoint/2010/main" val="60513325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676C6B8F-DF93-465D-B2A6-9DCBBB39CBE3}" type="slidenum">
              <a:rPr lang="ru-RU"/>
              <a:pPr>
                <a:defRPr/>
              </a:pPr>
              <a:t>‹#›</a:t>
            </a:fld>
            <a:endParaRPr lang="ru-RU"/>
          </a:p>
        </p:txBody>
      </p:sp>
    </p:spTree>
    <p:extLst>
      <p:ext uri="{BB962C8B-B14F-4D97-AF65-F5344CB8AC3E}">
        <p14:creationId xmlns:p14="http://schemas.microsoft.com/office/powerpoint/2010/main" val="90993572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3D5D9F17-330A-4D28-85CA-7B66F6E0A6AA}" type="slidenum">
              <a:rPr lang="ru-RU"/>
              <a:pPr>
                <a:defRPr/>
              </a:pPr>
              <a:t>‹#›</a:t>
            </a:fld>
            <a:endParaRPr lang="ru-RU"/>
          </a:p>
        </p:txBody>
      </p:sp>
    </p:spTree>
    <p:extLst>
      <p:ext uri="{BB962C8B-B14F-4D97-AF65-F5344CB8AC3E}">
        <p14:creationId xmlns:p14="http://schemas.microsoft.com/office/powerpoint/2010/main" val="106535104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9D64A151-D97D-44C4-95DE-AB945DD2A804}" type="slidenum">
              <a:rPr lang="ru-RU"/>
              <a:pPr>
                <a:defRPr/>
              </a:pPr>
              <a:t>‹#›</a:t>
            </a:fld>
            <a:endParaRPr lang="ru-RU"/>
          </a:p>
        </p:txBody>
      </p:sp>
    </p:spTree>
    <p:extLst>
      <p:ext uri="{BB962C8B-B14F-4D97-AF65-F5344CB8AC3E}">
        <p14:creationId xmlns:p14="http://schemas.microsoft.com/office/powerpoint/2010/main" val="139877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36B14156-040E-4A77-A4E5-7E955EE836A6}" type="slidenum">
              <a:rPr lang="ru-RU"/>
              <a:pPr>
                <a:defRPr/>
              </a:pPr>
              <a:t>‹#›</a:t>
            </a:fld>
            <a:endParaRPr lang="ru-RU"/>
          </a:p>
        </p:txBody>
      </p:sp>
    </p:spTree>
    <p:extLst>
      <p:ext uri="{BB962C8B-B14F-4D97-AF65-F5344CB8AC3E}">
        <p14:creationId xmlns:p14="http://schemas.microsoft.com/office/powerpoint/2010/main" val="23658238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Полилиния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Полилиния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7" name="Прямоугольный треугольник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a:solidFill>
                  <a:schemeClr val="tx1"/>
                </a:solidFill>
              </a:defRPr>
            </a:lvl1pPr>
            <a:extLst/>
          </a:lstStyle>
          <a:p>
            <a:pPr>
              <a:defRPr/>
            </a:pPr>
            <a:fld id="{CC09F223-2EB5-4454-A2AD-50CD53A793C6}" type="slidenum">
              <a:rPr lang="ru-RU"/>
              <a:pPr>
                <a:defRPr/>
              </a:pPr>
              <a:t>‹#›</a:t>
            </a:fld>
            <a:endParaRPr lang="ru-RU"/>
          </a:p>
        </p:txBody>
      </p:sp>
    </p:spTree>
    <p:extLst>
      <p:ext uri="{BB962C8B-B14F-4D97-AF65-F5344CB8AC3E}">
        <p14:creationId xmlns:p14="http://schemas.microsoft.com/office/powerpoint/2010/main" val="101914301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Полилиния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ru-RU"/>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DD6EB89-D327-44ED-B88D-E86CF9B2622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62" r:id="rId1"/>
    <p:sldLayoutId id="2147483958" r:id="rId2"/>
    <p:sldLayoutId id="2147483963" r:id="rId3"/>
    <p:sldLayoutId id="2147483964" r:id="rId4"/>
    <p:sldLayoutId id="2147483965" r:id="rId5"/>
    <p:sldLayoutId id="2147483966" r:id="rId6"/>
    <p:sldLayoutId id="2147483959" r:id="rId7"/>
    <p:sldLayoutId id="2147483967" r:id="rId8"/>
    <p:sldLayoutId id="2147483968" r:id="rId9"/>
    <p:sldLayoutId id="2147483960" r:id="rId10"/>
    <p:sldLayoutId id="214748396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552" y="404664"/>
            <a:ext cx="7955224" cy="2808312"/>
          </a:xfrm>
        </p:spPr>
        <p:txBody>
          <a:bodyPr>
            <a:normAutofit fontScale="90000"/>
          </a:bodyPr>
          <a:lstStyle/>
          <a:p>
            <a:pPr algn="ctr" eaLnBrk="1" fontAlgn="auto" hangingPunct="1">
              <a:spcAft>
                <a:spcPts val="0"/>
              </a:spcAft>
              <a:defRPr/>
            </a:pPr>
            <a:r>
              <a:rPr lang="uk-UA" altLang="ru-RU" sz="3600" i="1" dirty="0">
                <a:solidFill>
                  <a:srgbClr val="0000FF"/>
                </a:solidFill>
              </a:rPr>
              <a:t>З</a:t>
            </a:r>
            <a:r>
              <a:rPr lang="ru-RU" altLang="ru-RU" sz="3600" i="1" dirty="0" err="1" smtClean="0">
                <a:solidFill>
                  <a:srgbClr val="0000FF"/>
                </a:solidFill>
              </a:rPr>
              <a:t>міни</a:t>
            </a:r>
            <a:r>
              <a:rPr lang="ru-RU" altLang="ru-RU" sz="3600" i="1" dirty="0" smtClean="0">
                <a:solidFill>
                  <a:srgbClr val="0000FF"/>
                </a:solidFill>
              </a:rPr>
              <a:t> </a:t>
            </a:r>
            <a:r>
              <a:rPr lang="ru-RU" altLang="ru-RU" sz="3600" i="1" dirty="0" err="1" smtClean="0">
                <a:solidFill>
                  <a:srgbClr val="0000FF"/>
                </a:solidFill>
              </a:rPr>
              <a:t>щодо</a:t>
            </a:r>
            <a:r>
              <a:rPr lang="ru-RU" altLang="ru-RU" sz="3600" i="1" dirty="0" smtClean="0">
                <a:solidFill>
                  <a:srgbClr val="0000FF"/>
                </a:solidFill>
              </a:rPr>
              <a:t> </a:t>
            </a:r>
            <a:r>
              <a:rPr lang="ru-RU" altLang="ru-RU" sz="3600" i="1" dirty="0" err="1" smtClean="0">
                <a:solidFill>
                  <a:srgbClr val="0000FF"/>
                </a:solidFill>
              </a:rPr>
              <a:t>оцінювання</a:t>
            </a:r>
            <a:r>
              <a:rPr lang="ru-RU" altLang="ru-RU" sz="3600" i="1" dirty="0" smtClean="0">
                <a:solidFill>
                  <a:srgbClr val="0000FF"/>
                </a:solidFill>
              </a:rPr>
              <a:t> </a:t>
            </a:r>
            <a:r>
              <a:rPr lang="ru-RU" altLang="ru-RU" sz="3600" i="1" dirty="0" err="1">
                <a:solidFill>
                  <a:srgbClr val="0000FF"/>
                </a:solidFill>
              </a:rPr>
              <a:t>навчальних</a:t>
            </a:r>
            <a:r>
              <a:rPr lang="ru-RU" altLang="ru-RU" sz="3600" i="1" dirty="0">
                <a:solidFill>
                  <a:srgbClr val="0000FF"/>
                </a:solidFill>
              </a:rPr>
              <a:t> </a:t>
            </a:r>
            <a:br>
              <a:rPr lang="ru-RU" altLang="ru-RU" sz="3600" i="1" dirty="0">
                <a:solidFill>
                  <a:srgbClr val="0000FF"/>
                </a:solidFill>
              </a:rPr>
            </a:br>
            <a:r>
              <a:rPr lang="ru-RU" altLang="ru-RU" sz="3600" i="1" dirty="0" err="1">
                <a:solidFill>
                  <a:srgbClr val="0000FF"/>
                </a:solidFill>
              </a:rPr>
              <a:t>досягнень</a:t>
            </a:r>
            <a:r>
              <a:rPr lang="ru-RU" altLang="ru-RU" sz="3600" i="1" dirty="0">
                <a:solidFill>
                  <a:srgbClr val="0000FF"/>
                </a:solidFill>
              </a:rPr>
              <a:t> </a:t>
            </a:r>
            <a:r>
              <a:rPr lang="ru-RU" altLang="ru-RU" sz="3600" i="1" dirty="0" err="1">
                <a:solidFill>
                  <a:srgbClr val="0000FF"/>
                </a:solidFill>
              </a:rPr>
              <a:t>учнів</a:t>
            </a:r>
            <a:r>
              <a:rPr lang="ru-RU" altLang="ru-RU" sz="3600" i="1" dirty="0">
                <a:solidFill>
                  <a:srgbClr val="0000FF"/>
                </a:solidFill>
              </a:rPr>
              <a:t> і </a:t>
            </a:r>
            <a:r>
              <a:rPr lang="ru-RU" altLang="ru-RU" sz="3600" i="1" dirty="0" err="1">
                <a:solidFill>
                  <a:srgbClr val="0000FF"/>
                </a:solidFill>
              </a:rPr>
              <a:t>ведення</a:t>
            </a:r>
            <a:r>
              <a:rPr lang="ru-RU" altLang="ru-RU" sz="3600" i="1" dirty="0">
                <a:solidFill>
                  <a:srgbClr val="0000FF"/>
                </a:solidFill>
              </a:rPr>
              <a:t> </a:t>
            </a:r>
            <a:r>
              <a:rPr lang="ru-RU" altLang="ru-RU" sz="3600" i="1" dirty="0" err="1">
                <a:solidFill>
                  <a:srgbClr val="0000FF"/>
                </a:solidFill>
              </a:rPr>
              <a:t>записів</a:t>
            </a:r>
            <a:r>
              <a:rPr lang="ru-RU" altLang="ru-RU" sz="3600" i="1" dirty="0">
                <a:solidFill>
                  <a:srgbClr val="0000FF"/>
                </a:solidFill>
              </a:rPr>
              <a:t> </a:t>
            </a:r>
            <a:br>
              <a:rPr lang="ru-RU" altLang="ru-RU" sz="3600" i="1" dirty="0">
                <a:solidFill>
                  <a:srgbClr val="0000FF"/>
                </a:solidFill>
              </a:rPr>
            </a:br>
            <a:r>
              <a:rPr lang="ru-RU" altLang="ru-RU" sz="3600" i="1" dirty="0">
                <a:solidFill>
                  <a:srgbClr val="0000FF"/>
                </a:solidFill>
              </a:rPr>
              <a:t>у </a:t>
            </a:r>
            <a:r>
              <a:rPr lang="ru-RU" altLang="ru-RU" sz="3600" i="1" dirty="0" err="1">
                <a:solidFill>
                  <a:srgbClr val="0000FF"/>
                </a:solidFill>
              </a:rPr>
              <a:t>класних</a:t>
            </a:r>
            <a:r>
              <a:rPr lang="ru-RU" altLang="ru-RU" sz="3600" i="1" dirty="0">
                <a:solidFill>
                  <a:srgbClr val="0000FF"/>
                </a:solidFill>
              </a:rPr>
              <a:t> журналах 5–11-х </a:t>
            </a:r>
            <a:r>
              <a:rPr lang="ru-RU" altLang="ru-RU" sz="3600" i="1" dirty="0" err="1">
                <a:solidFill>
                  <a:srgbClr val="0000FF"/>
                </a:solidFill>
              </a:rPr>
              <a:t>класів</a:t>
            </a:r>
            <a:r>
              <a:rPr lang="ru-RU" altLang="ru-RU" sz="3600" i="1" dirty="0">
                <a:solidFill>
                  <a:srgbClr val="0000FF"/>
                </a:solidFill>
              </a:rPr>
              <a:t> </a:t>
            </a:r>
            <a:br>
              <a:rPr lang="ru-RU" altLang="ru-RU" sz="3600" i="1" dirty="0">
                <a:solidFill>
                  <a:srgbClr val="0000FF"/>
                </a:solidFill>
              </a:rPr>
            </a:br>
            <a:r>
              <a:rPr lang="ru-RU" altLang="ru-RU" sz="3600" i="1" dirty="0" err="1">
                <a:solidFill>
                  <a:srgbClr val="0000FF"/>
                </a:solidFill>
              </a:rPr>
              <a:t>загальноосвітніх</a:t>
            </a:r>
            <a:r>
              <a:rPr lang="ru-RU" altLang="ru-RU" sz="3600" i="1" dirty="0">
                <a:solidFill>
                  <a:srgbClr val="0000FF"/>
                </a:solidFill>
              </a:rPr>
              <a:t> </a:t>
            </a:r>
            <a:r>
              <a:rPr lang="ru-RU" altLang="ru-RU" sz="3600" i="1" dirty="0" err="1">
                <a:solidFill>
                  <a:srgbClr val="0000FF"/>
                </a:solidFill>
              </a:rPr>
              <a:t>навчальних</a:t>
            </a:r>
            <a:r>
              <a:rPr lang="ru-RU" altLang="ru-RU" sz="3600" i="1" dirty="0">
                <a:solidFill>
                  <a:srgbClr val="0000FF"/>
                </a:solidFill>
              </a:rPr>
              <a:t> </a:t>
            </a:r>
            <a:r>
              <a:rPr lang="ru-RU" altLang="ru-RU" sz="3600" i="1" dirty="0" err="1">
                <a:solidFill>
                  <a:srgbClr val="0000FF"/>
                </a:solidFill>
              </a:rPr>
              <a:t>закладів</a:t>
            </a:r>
            <a:r>
              <a:rPr lang="ru-RU" altLang="ru-RU" sz="3600" i="1" dirty="0">
                <a:solidFill>
                  <a:srgbClr val="0000FF"/>
                </a:solidFill>
              </a:rPr>
              <a:t/>
            </a:r>
            <a:br>
              <a:rPr lang="ru-RU" altLang="ru-RU" sz="3600" i="1" dirty="0">
                <a:solidFill>
                  <a:srgbClr val="0000FF"/>
                </a:solidFill>
              </a:rPr>
            </a:br>
            <a:r>
              <a:rPr lang="ru-RU" altLang="ru-RU" sz="3600" i="1" dirty="0">
                <a:solidFill>
                  <a:srgbClr val="0000FF"/>
                </a:solidFill>
              </a:rPr>
              <a:t>у 2015/2016 </a:t>
            </a:r>
            <a:r>
              <a:rPr lang="ru-RU" altLang="ru-RU" sz="3600" i="1" dirty="0" err="1">
                <a:solidFill>
                  <a:srgbClr val="0000FF"/>
                </a:solidFill>
              </a:rPr>
              <a:t>навчальному</a:t>
            </a:r>
            <a:r>
              <a:rPr lang="ru-RU" altLang="ru-RU" sz="3600" i="1" dirty="0">
                <a:solidFill>
                  <a:srgbClr val="0000FF"/>
                </a:solidFill>
              </a:rPr>
              <a:t> </a:t>
            </a:r>
            <a:r>
              <a:rPr lang="ru-RU" altLang="ru-RU" sz="3600" i="1" dirty="0" err="1">
                <a:solidFill>
                  <a:srgbClr val="0000FF"/>
                </a:solidFill>
              </a:rPr>
              <a:t>році</a:t>
            </a:r>
            <a:endParaRPr lang="ru-RU" altLang="ru-RU" sz="3600" i="1" dirty="0" smtClean="0">
              <a:solidFill>
                <a:srgbClr val="0000FF"/>
              </a:solidFill>
            </a:endParaRPr>
          </a:p>
        </p:txBody>
      </p:sp>
      <p:sp>
        <p:nvSpPr>
          <p:cNvPr id="9219" name="Подзаголовок 2"/>
          <p:cNvSpPr>
            <a:spLocks noGrp="1"/>
          </p:cNvSpPr>
          <p:nvPr>
            <p:ph type="subTitle" idx="1"/>
          </p:nvPr>
        </p:nvSpPr>
        <p:spPr>
          <a:xfrm>
            <a:off x="1403350" y="3284538"/>
            <a:ext cx="7091363" cy="1873250"/>
          </a:xfrm>
        </p:spPr>
        <p:txBody>
          <a:bodyPr/>
          <a:lstStyle/>
          <a:p>
            <a:pPr marR="0" algn="l" eaLnBrk="1" hangingPunct="1">
              <a:lnSpc>
                <a:spcPct val="80000"/>
              </a:lnSpc>
            </a:pPr>
            <a:r>
              <a:rPr lang="uk-UA" altLang="ru-RU" sz="2000" smtClean="0">
                <a:solidFill>
                  <a:srgbClr val="78310B"/>
                </a:solidFill>
              </a:rPr>
              <a:t>			</a:t>
            </a:r>
            <a:r>
              <a:rPr lang="uk-UA" altLang="ru-RU" sz="2000" b="1" i="1" smtClean="0">
                <a:solidFill>
                  <a:srgbClr val="002060"/>
                </a:solidFill>
              </a:rPr>
              <a:t>Кротова І.В.,</a:t>
            </a:r>
          </a:p>
          <a:p>
            <a:pPr marR="0" algn="l" eaLnBrk="1" hangingPunct="1">
              <a:lnSpc>
                <a:spcPct val="80000"/>
              </a:lnSpc>
            </a:pPr>
            <a:r>
              <a:rPr lang="uk-UA" altLang="ru-RU" sz="2000" b="1" i="1" smtClean="0">
                <a:solidFill>
                  <a:srgbClr val="002060"/>
                </a:solidFill>
              </a:rPr>
              <a:t>			заступник завідувача Центру </a:t>
            </a:r>
          </a:p>
          <a:p>
            <a:pPr marR="0" algn="l" eaLnBrk="1" hangingPunct="1">
              <a:lnSpc>
                <a:spcPct val="80000"/>
              </a:lnSpc>
            </a:pPr>
            <a:r>
              <a:rPr lang="uk-UA" altLang="ru-RU" sz="2000" b="1" i="1" smtClean="0">
                <a:solidFill>
                  <a:srgbClr val="002060"/>
                </a:solidFill>
              </a:rPr>
              <a:t>			методичної  та аналітичної 				роботи КВНЗ «Харківська 				академія неперервної освіти»</a:t>
            </a:r>
          </a:p>
          <a:p>
            <a:pPr marR="0" algn="l" eaLnBrk="1" hangingPunct="1">
              <a:lnSpc>
                <a:spcPct val="80000"/>
              </a:lnSpc>
            </a:pPr>
            <a:r>
              <a:rPr lang="uk-UA" altLang="ru-RU" sz="1100" b="1" i="1" smtClean="0">
                <a:solidFill>
                  <a:srgbClr val="002060"/>
                </a:solidFill>
              </a:rPr>
              <a:t>			</a:t>
            </a:r>
            <a:r>
              <a:rPr lang="uk-UA" altLang="ru-RU" sz="2000" b="1" i="1" smtClean="0">
                <a:solidFill>
                  <a:srgbClr val="002060"/>
                </a:solidFill>
              </a:rPr>
              <a:t>тел.: 731-12-34 </a:t>
            </a:r>
            <a:endParaRPr lang="ru-RU" altLang="ru-RU" sz="2000" b="1" i="1"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395288" y="1341438"/>
            <a:ext cx="8424862" cy="5327650"/>
          </a:xfrm>
        </p:spPr>
        <p:txBody>
          <a:bodyPr/>
          <a:lstStyle/>
          <a:p>
            <a:pPr indent="449263" algn="just">
              <a:lnSpc>
                <a:spcPct val="115000"/>
              </a:lnSpc>
              <a:spcAft>
                <a:spcPts val="1000"/>
              </a:spcAft>
            </a:pPr>
            <a:r>
              <a:rPr lang="uk-UA" altLang="ru-RU" sz="2800" smtClean="0">
                <a:solidFill>
                  <a:srgbClr val="002060"/>
                </a:solidFill>
                <a:latin typeface="Times New Roman" pitchFamily="18" charset="0"/>
                <a:cs typeface="Times New Roman" pitchFamily="18" charset="0"/>
              </a:rPr>
              <a:t>У таблиці подано мінімальну кількість тематичних оцінювань і лабораторних робіт, які оцінюються, у </a:t>
            </a:r>
            <a:r>
              <a:rPr lang="uk-UA" altLang="ru-RU" sz="2800" b="1" smtClean="0">
                <a:solidFill>
                  <a:srgbClr val="002060"/>
                </a:solidFill>
                <a:latin typeface="Times New Roman" pitchFamily="18" charset="0"/>
                <a:cs typeface="Times New Roman" pitchFamily="18" charset="0"/>
              </a:rPr>
              <a:t>7 класі:</a:t>
            </a:r>
          </a:p>
          <a:p>
            <a:pPr indent="449263" algn="just">
              <a:lnSpc>
                <a:spcPct val="115000"/>
              </a:lnSpc>
              <a:spcAft>
                <a:spcPts val="1000"/>
              </a:spcAft>
            </a:pPr>
            <a:endParaRPr lang="uk-UA" altLang="ru-RU" sz="3200" b="1" smtClean="0">
              <a:latin typeface="Times New Roman" pitchFamily="18" charset="0"/>
              <a:cs typeface="Times New Roman" pitchFamily="18" charset="0"/>
            </a:endParaRPr>
          </a:p>
          <a:p>
            <a:pPr indent="449263" algn="just">
              <a:lnSpc>
                <a:spcPct val="115000"/>
              </a:lnSpc>
            </a:pPr>
            <a:endParaRPr lang="uk-UA" altLang="ru-RU" sz="2400" smtClean="0">
              <a:latin typeface="Times New Roman" pitchFamily="18" charset="0"/>
              <a:cs typeface="Times New Roman" pitchFamily="18" charset="0"/>
            </a:endParaRPr>
          </a:p>
          <a:p>
            <a:pPr indent="449263" algn="just">
              <a:lnSpc>
                <a:spcPct val="115000"/>
              </a:lnSpc>
            </a:pPr>
            <a:r>
              <a:rPr lang="uk-UA" altLang="ru-RU" sz="2400" smtClean="0">
                <a:solidFill>
                  <a:srgbClr val="002060"/>
                </a:solidFill>
                <a:latin typeface="Times New Roman" pitchFamily="18" charset="0"/>
                <a:cs typeface="Times New Roman" pitchFamily="18" charset="0"/>
              </a:rPr>
              <a:t>У </a:t>
            </a:r>
            <a:r>
              <a:rPr lang="uk-UA" altLang="ru-RU" sz="2400" b="1" smtClean="0">
                <a:solidFill>
                  <a:srgbClr val="002060"/>
                </a:solidFill>
                <a:latin typeface="Times New Roman" pitchFamily="18" charset="0"/>
                <a:cs typeface="Times New Roman" pitchFamily="18" charset="0"/>
              </a:rPr>
              <a:t>8–11-х класах</a:t>
            </a:r>
            <a:r>
              <a:rPr lang="uk-UA" altLang="ru-RU" sz="2400" smtClean="0">
                <a:solidFill>
                  <a:srgbClr val="002060"/>
                </a:solidFill>
                <a:latin typeface="Times New Roman" pitchFamily="18" charset="0"/>
                <a:cs typeface="Times New Roman" pitchFamily="18" charset="0"/>
              </a:rPr>
              <a:t> змін щодо мінімальної кількості тематичних оцінювань і лабораторних робіт не відбулося.</a:t>
            </a:r>
            <a:endParaRPr lang="ru-RU" altLang="ru-RU" sz="1800" smtClean="0">
              <a:solidFill>
                <a:srgbClr val="002060"/>
              </a:solidFill>
              <a:latin typeface="Calibri" pitchFamily="34" charset="0"/>
              <a:cs typeface="Times New Roman" pitchFamily="18" charset="0"/>
            </a:endParaRPr>
          </a:p>
          <a:p>
            <a:pPr indent="449263" algn="just">
              <a:lnSpc>
                <a:spcPct val="115000"/>
              </a:lnSpc>
            </a:pPr>
            <a:r>
              <a:rPr lang="uk-UA" altLang="ru-RU" sz="2400" smtClean="0">
                <a:solidFill>
                  <a:srgbClr val="002060"/>
                </a:solidFill>
                <a:latin typeface="Times New Roman" pitchFamily="18" charset="0"/>
                <a:cs typeface="Times New Roman" pitchFamily="18" charset="0"/>
              </a:rPr>
              <a:t>Необхідність збільшення кількості тематичних оцінювань та лабораторних робіт, які підлягають оцінюванню, визначається вчителем.</a:t>
            </a:r>
            <a:endParaRPr lang="ru-RU" altLang="ru-RU" sz="1800" smtClean="0">
              <a:solidFill>
                <a:srgbClr val="002060"/>
              </a:solidFill>
              <a:latin typeface="Calibri" pitchFamily="34" charset="0"/>
              <a:cs typeface="Times New Roman" pitchFamily="18" charset="0"/>
            </a:endParaRPr>
          </a:p>
          <a:p>
            <a:pPr indent="449263" algn="just">
              <a:lnSpc>
                <a:spcPct val="115000"/>
              </a:lnSpc>
              <a:spcAft>
                <a:spcPts val="1000"/>
              </a:spcAft>
            </a:pPr>
            <a:endParaRPr lang="ru-RU" altLang="ru-RU" sz="2400" smtClean="0">
              <a:latin typeface="Calibri" pitchFamily="34" charset="0"/>
              <a:cs typeface="Times New Roman" pitchFamily="18" charset="0"/>
            </a:endParaRPr>
          </a:p>
          <a:p>
            <a:pPr indent="449263" algn="just"/>
            <a:endParaRPr lang="ru-RU" altLang="ru-RU" sz="3200" b="1" smtClean="0">
              <a:solidFill>
                <a:srgbClr val="002060"/>
              </a:solidFill>
            </a:endParaRPr>
          </a:p>
        </p:txBody>
      </p:sp>
      <p:sp>
        <p:nvSpPr>
          <p:cNvPr id="33794" name="Rectangle 2"/>
          <p:cNvSpPr>
            <a:spLocks noGrp="1" noChangeArrowheads="1"/>
          </p:cNvSpPr>
          <p:nvPr>
            <p:ph type="title"/>
          </p:nvPr>
        </p:nvSpPr>
        <p:spPr>
          <a:xfrm>
            <a:off x="574675" y="304801"/>
            <a:ext cx="8001000" cy="747936"/>
          </a:xfrm>
        </p:spPr>
        <p:txBody>
          <a:bodyPr>
            <a:normAutofit fontScale="90000"/>
          </a:bodyPr>
          <a:lstStyle/>
          <a:p>
            <a:pPr algn="ctr" eaLnBrk="1" fontAlgn="auto" hangingPunct="1">
              <a:spcAft>
                <a:spcPts val="0"/>
              </a:spcAft>
              <a:defRPr/>
            </a:pPr>
            <a:r>
              <a:rPr lang="uk-UA" altLang="ru-RU" sz="4800" dirty="0" smtClean="0">
                <a:solidFill>
                  <a:srgbClr val="0000FF"/>
                </a:solidFill>
              </a:rPr>
              <a:t>Фізика</a:t>
            </a:r>
            <a:endParaRPr lang="ru-RU" altLang="ru-RU" sz="4800" dirty="0" smtClean="0"/>
          </a:p>
        </p:txBody>
      </p:sp>
      <p:graphicFrame>
        <p:nvGraphicFramePr>
          <p:cNvPr id="2" name="Таблица 1"/>
          <p:cNvGraphicFramePr>
            <a:graphicFrameLocks noGrp="1"/>
          </p:cNvGraphicFramePr>
          <p:nvPr/>
        </p:nvGraphicFramePr>
        <p:xfrm>
          <a:off x="457200" y="2852738"/>
          <a:ext cx="8229600" cy="1489075"/>
        </p:xfrm>
        <a:graphic>
          <a:graphicData uri="http://schemas.openxmlformats.org/drawingml/2006/table">
            <a:tbl>
              <a:tblPr/>
              <a:tblGrid>
                <a:gridCol w="2697163"/>
                <a:gridCol w="2374900"/>
                <a:gridCol w="3157537"/>
              </a:tblGrid>
              <a:tr h="841320">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1600" b="1" i="0" u="none" strike="noStrike" cap="none" normalizeH="0" baseline="0" smtClean="0">
                          <a:ln>
                            <a:noFill/>
                          </a:ln>
                          <a:solidFill>
                            <a:srgbClr val="002060"/>
                          </a:solidFill>
                          <a:effectLst/>
                          <a:latin typeface="Times New Roman" pitchFamily="18" charset="0"/>
                          <a:cs typeface="Times New Roman" pitchFamily="18" charset="0"/>
                        </a:rPr>
                        <a:t>Клас</a:t>
                      </a:r>
                      <a:endParaRPr kumimoji="0" lang="ru-RU" altLang="ru-RU" sz="16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1600" b="1" i="0" u="none" strike="noStrike" cap="none" normalizeH="0" baseline="0" smtClean="0">
                          <a:ln>
                            <a:noFill/>
                          </a:ln>
                          <a:solidFill>
                            <a:srgbClr val="002060"/>
                          </a:solidFill>
                          <a:effectLst/>
                          <a:latin typeface="Times New Roman" pitchFamily="18" charset="0"/>
                          <a:cs typeface="Times New Roman" pitchFamily="18" charset="0"/>
                        </a:rPr>
                        <a:t>Мінімальна кількість тематичних оцінювань</a:t>
                      </a:r>
                      <a:endParaRPr kumimoji="0" lang="ru-RU" altLang="ru-RU" sz="16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1600" b="1" i="0" u="none" strike="noStrike" cap="none" normalizeH="0" baseline="0" smtClean="0">
                          <a:ln>
                            <a:noFill/>
                          </a:ln>
                          <a:solidFill>
                            <a:srgbClr val="002060"/>
                          </a:solidFill>
                          <a:effectLst/>
                          <a:latin typeface="Times New Roman" pitchFamily="18" charset="0"/>
                          <a:cs typeface="Times New Roman" pitchFamily="18" charset="0"/>
                        </a:rPr>
                        <a:t>Мінімальна кількість лабораторних робіт, що оцінюються</a:t>
                      </a:r>
                      <a:endParaRPr kumimoji="0" lang="ru-RU" altLang="ru-RU" sz="16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47755">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7</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4</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4</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395288" y="981075"/>
            <a:ext cx="8569325" cy="5688013"/>
          </a:xfrm>
        </p:spPr>
        <p:txBody>
          <a:bodyPr/>
          <a:lstStyle/>
          <a:p>
            <a:pPr indent="449263" algn="just">
              <a:lnSpc>
                <a:spcPct val="115000"/>
              </a:lnSpc>
              <a:spcAft>
                <a:spcPts val="1000"/>
              </a:spcAft>
            </a:pPr>
            <a:r>
              <a:rPr lang="ru-RU" altLang="ru-RU" sz="2800" smtClean="0">
                <a:solidFill>
                  <a:srgbClr val="002060"/>
                </a:solidFill>
                <a:latin typeface="Calibri" pitchFamily="34" charset="0"/>
                <a:cs typeface="Times New Roman" pitchFamily="18" charset="0"/>
              </a:rPr>
              <a:t>Оцінювання навчальних проектів у </a:t>
            </a:r>
            <a:r>
              <a:rPr lang="ru-RU" altLang="ru-RU" sz="2800" b="1" smtClean="0">
                <a:solidFill>
                  <a:srgbClr val="002060"/>
                </a:solidFill>
                <a:latin typeface="Calibri" pitchFamily="34" charset="0"/>
                <a:cs typeface="Times New Roman" pitchFamily="18" charset="0"/>
              </a:rPr>
              <a:t>7-х класах </a:t>
            </a:r>
            <a:r>
              <a:rPr lang="ru-RU" altLang="ru-RU" sz="2800" smtClean="0">
                <a:solidFill>
                  <a:srgbClr val="002060"/>
                </a:solidFill>
                <a:latin typeface="Calibri" pitchFamily="34" charset="0"/>
                <a:cs typeface="Times New Roman" pitchFamily="18" charset="0"/>
              </a:rPr>
              <a:t>здійснюється індивідуально. Кількість таких оцінювань може бути довільною. </a:t>
            </a:r>
          </a:p>
          <a:p>
            <a:pPr indent="449263" algn="just">
              <a:lnSpc>
                <a:spcPct val="115000"/>
              </a:lnSpc>
              <a:spcAft>
                <a:spcPts val="1000"/>
              </a:spcAft>
            </a:pPr>
            <a:r>
              <a:rPr lang="ru-RU" altLang="ru-RU" sz="2800" smtClean="0">
                <a:solidFill>
                  <a:srgbClr val="002060"/>
                </a:solidFill>
                <a:latin typeface="Calibri" pitchFamily="34" charset="0"/>
                <a:cs typeface="Times New Roman" pitchFamily="18" charset="0"/>
              </a:rPr>
              <a:t>Оцінки за навчальні проекти враховуються при виставленні тематичної оцінки.</a:t>
            </a:r>
          </a:p>
          <a:p>
            <a:pPr indent="449263" algn="just">
              <a:lnSpc>
                <a:spcPct val="115000"/>
              </a:lnSpc>
              <a:spcAft>
                <a:spcPts val="1000"/>
              </a:spcAft>
            </a:pPr>
            <a:r>
              <a:rPr lang="ru-RU" altLang="ru-RU" sz="2800" smtClean="0">
                <a:solidFill>
                  <a:srgbClr val="002060"/>
                </a:solidFill>
                <a:latin typeface="Calibri" pitchFamily="34" charset="0"/>
                <a:cs typeface="Times New Roman" pitchFamily="18" charset="0"/>
              </a:rPr>
              <a:t>Захист навчальних проектів відбувається на спеціально відведених уроках.</a:t>
            </a:r>
          </a:p>
          <a:p>
            <a:pPr indent="449263" algn="just">
              <a:lnSpc>
                <a:spcPct val="115000"/>
              </a:lnSpc>
              <a:spcAft>
                <a:spcPts val="1000"/>
              </a:spcAft>
            </a:pPr>
            <a:r>
              <a:rPr lang="ru-RU" altLang="ru-RU" sz="2800" smtClean="0">
                <a:solidFill>
                  <a:srgbClr val="002060"/>
                </a:solidFill>
                <a:latin typeface="Calibri" pitchFamily="34" charset="0"/>
                <a:cs typeface="Times New Roman" pitchFamily="18" charset="0"/>
              </a:rPr>
              <a:t>У класному журналі в графі </a:t>
            </a:r>
            <a:r>
              <a:rPr lang="ru-RU" altLang="ru-RU" sz="2800" b="1" smtClean="0">
                <a:solidFill>
                  <a:srgbClr val="002060"/>
                </a:solidFill>
                <a:latin typeface="Calibri" pitchFamily="34" charset="0"/>
                <a:cs typeface="Times New Roman" pitchFamily="18" charset="0"/>
              </a:rPr>
              <a:t>«Зміст уроку» </a:t>
            </a:r>
            <a:r>
              <a:rPr lang="ru-RU" altLang="ru-RU" sz="2800" smtClean="0">
                <a:solidFill>
                  <a:srgbClr val="002060"/>
                </a:solidFill>
                <a:latin typeface="Calibri" pitchFamily="34" charset="0"/>
                <a:cs typeface="Times New Roman" pitchFamily="18" charset="0"/>
              </a:rPr>
              <a:t>робиться запис: </a:t>
            </a:r>
            <a:r>
              <a:rPr lang="ru-RU" altLang="ru-RU" sz="2800" b="1" smtClean="0">
                <a:solidFill>
                  <a:srgbClr val="002060"/>
                </a:solidFill>
                <a:latin typeface="Calibri" pitchFamily="34" charset="0"/>
                <a:cs typeface="Times New Roman" pitchFamily="18" charset="0"/>
              </a:rPr>
              <a:t>«Захист навчального(их) проекту(ів)»</a:t>
            </a:r>
            <a:r>
              <a:rPr lang="ru-RU" altLang="ru-RU" sz="2800" smtClean="0">
                <a:solidFill>
                  <a:srgbClr val="002060"/>
                </a:solidFill>
                <a:latin typeface="Calibri" pitchFamily="34" charset="0"/>
                <a:cs typeface="Times New Roman" pitchFamily="18" charset="0"/>
              </a:rPr>
              <a:t> із зазначенням його(їх) тематики. </a:t>
            </a:r>
          </a:p>
          <a:p>
            <a:pPr indent="449263" algn="just">
              <a:lnSpc>
                <a:spcPct val="115000"/>
              </a:lnSpc>
              <a:spcAft>
                <a:spcPts val="1000"/>
              </a:spcAft>
            </a:pPr>
            <a:endParaRPr lang="ru-RU" altLang="ru-RU" sz="2400" smtClean="0">
              <a:latin typeface="Calibri" pitchFamily="34" charset="0"/>
              <a:cs typeface="Times New Roman" pitchFamily="18" charset="0"/>
            </a:endParaRPr>
          </a:p>
          <a:p>
            <a:pPr indent="449263" algn="just"/>
            <a:endParaRPr lang="ru-RU" altLang="ru-RU" sz="3200" b="1" smtClean="0">
              <a:solidFill>
                <a:srgbClr val="002060"/>
              </a:solidFill>
            </a:endParaRPr>
          </a:p>
        </p:txBody>
      </p:sp>
      <p:sp>
        <p:nvSpPr>
          <p:cNvPr id="33794" name="Rectangle 2"/>
          <p:cNvSpPr>
            <a:spLocks noGrp="1" noChangeArrowheads="1"/>
          </p:cNvSpPr>
          <p:nvPr>
            <p:ph type="title"/>
          </p:nvPr>
        </p:nvSpPr>
        <p:spPr>
          <a:xfrm>
            <a:off x="574675" y="304801"/>
            <a:ext cx="8001000" cy="747936"/>
          </a:xfrm>
        </p:spPr>
        <p:txBody>
          <a:bodyPr>
            <a:normAutofit fontScale="90000"/>
          </a:bodyPr>
          <a:lstStyle/>
          <a:p>
            <a:pPr algn="ctr" eaLnBrk="1" fontAlgn="auto" hangingPunct="1">
              <a:spcAft>
                <a:spcPts val="0"/>
              </a:spcAft>
              <a:defRPr/>
            </a:pPr>
            <a:r>
              <a:rPr lang="uk-UA" altLang="ru-RU" sz="4800" dirty="0" smtClean="0">
                <a:solidFill>
                  <a:srgbClr val="0000FF"/>
                </a:solidFill>
              </a:rPr>
              <a:t>Фізика</a:t>
            </a:r>
            <a:endParaRPr lang="ru-RU" altLang="ru-RU" sz="4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395288" y="981075"/>
            <a:ext cx="8569325" cy="5688013"/>
          </a:xfrm>
        </p:spPr>
        <p:txBody>
          <a:bodyPr/>
          <a:lstStyle/>
          <a:p>
            <a:pPr indent="449263" algn="just">
              <a:lnSpc>
                <a:spcPct val="115000"/>
              </a:lnSpc>
              <a:spcAft>
                <a:spcPts val="1000"/>
              </a:spcAft>
            </a:pPr>
            <a:r>
              <a:rPr lang="ru-RU" altLang="ru-RU" sz="2800" smtClean="0">
                <a:solidFill>
                  <a:srgbClr val="002060"/>
                </a:solidFill>
                <a:latin typeface="Calibri" pitchFamily="34" charset="0"/>
                <a:cs typeface="Times New Roman" pitchFamily="18" charset="0"/>
              </a:rPr>
              <a:t>У новій навчальній програмі з хімії введено рубрику </a:t>
            </a:r>
            <a:r>
              <a:rPr lang="ru-RU" altLang="ru-RU" sz="2800" b="1" smtClean="0">
                <a:solidFill>
                  <a:srgbClr val="002060"/>
                </a:solidFill>
                <a:latin typeface="Calibri" pitchFamily="34" charset="0"/>
                <a:cs typeface="Times New Roman" pitchFamily="18" charset="0"/>
              </a:rPr>
              <a:t>«Навчальні проекти». </a:t>
            </a:r>
          </a:p>
          <a:p>
            <a:pPr indent="449263" algn="just">
              <a:lnSpc>
                <a:spcPct val="115000"/>
              </a:lnSpc>
              <a:spcAft>
                <a:spcPts val="1000"/>
              </a:spcAft>
            </a:pPr>
            <a:r>
              <a:rPr lang="ru-RU" altLang="ru-RU" sz="2800" b="1" smtClean="0">
                <a:solidFill>
                  <a:srgbClr val="002060"/>
                </a:solidFill>
                <a:latin typeface="Calibri" pitchFamily="34" charset="0"/>
                <a:cs typeface="Times New Roman" pitchFamily="18" charset="0"/>
              </a:rPr>
              <a:t>Захисту</a:t>
            </a:r>
            <a:r>
              <a:rPr lang="ru-RU" altLang="ru-RU" sz="2800" smtClean="0">
                <a:solidFill>
                  <a:srgbClr val="002060"/>
                </a:solidFill>
                <a:latin typeface="Calibri" pitchFamily="34" charset="0"/>
                <a:cs typeface="Times New Roman" pitchFamily="18" charset="0"/>
              </a:rPr>
              <a:t> проектів можна присвятити частину відповідного за змістом уроку або окремий урок. У такому разі в класному журналі в графі </a:t>
            </a:r>
            <a:r>
              <a:rPr lang="ru-RU" altLang="ru-RU" sz="2800" b="1" smtClean="0">
                <a:solidFill>
                  <a:srgbClr val="002060"/>
                </a:solidFill>
                <a:latin typeface="Calibri" pitchFamily="34" charset="0"/>
                <a:cs typeface="Times New Roman" pitchFamily="18" charset="0"/>
              </a:rPr>
              <a:t>«Зміст уроку» </a:t>
            </a:r>
            <a:r>
              <a:rPr lang="ru-RU" altLang="ru-RU" sz="2800" smtClean="0">
                <a:solidFill>
                  <a:srgbClr val="002060"/>
                </a:solidFill>
                <a:latin typeface="Calibri" pitchFamily="34" charset="0"/>
                <a:cs typeface="Times New Roman" pitchFamily="18" charset="0"/>
              </a:rPr>
              <a:t>робиться запис: </a:t>
            </a:r>
            <a:r>
              <a:rPr lang="ru-RU" altLang="ru-RU" sz="2800" b="1" smtClean="0">
                <a:solidFill>
                  <a:srgbClr val="002060"/>
                </a:solidFill>
                <a:latin typeface="Calibri" pitchFamily="34" charset="0"/>
                <a:cs typeface="Times New Roman" pitchFamily="18" charset="0"/>
              </a:rPr>
              <a:t>«Представлення результатів навчального(их) проекту(ів) (із зазначенням його(їх) тематики)</a:t>
            </a:r>
            <a:r>
              <a:rPr lang="ru-RU" altLang="ru-RU" sz="2800" smtClean="0">
                <a:solidFill>
                  <a:srgbClr val="002060"/>
                </a:solidFill>
                <a:latin typeface="Calibri" pitchFamily="34" charset="0"/>
                <a:cs typeface="Times New Roman" pitchFamily="18" charset="0"/>
              </a:rPr>
              <a:t>». У випадку </a:t>
            </a:r>
            <a:r>
              <a:rPr lang="ru-RU" altLang="ru-RU" sz="2800" b="1" smtClean="0">
                <a:solidFill>
                  <a:srgbClr val="002060"/>
                </a:solidFill>
                <a:latin typeface="Calibri" pitchFamily="34" charset="0"/>
                <a:cs typeface="Times New Roman" pitchFamily="18" charset="0"/>
              </a:rPr>
              <a:t>виконання</a:t>
            </a:r>
            <a:r>
              <a:rPr lang="ru-RU" altLang="ru-RU" sz="2800" smtClean="0">
                <a:solidFill>
                  <a:srgbClr val="002060"/>
                </a:solidFill>
                <a:latin typeface="Calibri" pitchFamily="34" charset="0"/>
                <a:cs typeface="Times New Roman" pitchFamily="18" charset="0"/>
              </a:rPr>
              <a:t> навчального проекту на уроці в класному журналі робиться запис: «</a:t>
            </a:r>
            <a:r>
              <a:rPr lang="ru-RU" altLang="ru-RU" sz="2800" b="1" smtClean="0">
                <a:solidFill>
                  <a:srgbClr val="002060"/>
                </a:solidFill>
                <a:latin typeface="Calibri" pitchFamily="34" charset="0"/>
                <a:cs typeface="Times New Roman" pitchFamily="18" charset="0"/>
              </a:rPr>
              <a:t>Навчальний проект (із зазначенням його теми)». </a:t>
            </a:r>
          </a:p>
          <a:p>
            <a:pPr indent="449263" algn="just">
              <a:lnSpc>
                <a:spcPct val="115000"/>
              </a:lnSpc>
              <a:spcAft>
                <a:spcPts val="1000"/>
              </a:spcAft>
            </a:pPr>
            <a:endParaRPr lang="ru-RU" altLang="ru-RU" sz="2400" smtClean="0">
              <a:latin typeface="Calibri" pitchFamily="34" charset="0"/>
              <a:cs typeface="Times New Roman" pitchFamily="18" charset="0"/>
            </a:endParaRPr>
          </a:p>
          <a:p>
            <a:pPr indent="449263" algn="just"/>
            <a:endParaRPr lang="ru-RU" altLang="ru-RU" sz="3200" b="1" smtClean="0">
              <a:solidFill>
                <a:srgbClr val="002060"/>
              </a:solidFill>
            </a:endParaRPr>
          </a:p>
        </p:txBody>
      </p:sp>
      <p:sp>
        <p:nvSpPr>
          <p:cNvPr id="33794" name="Rectangle 2"/>
          <p:cNvSpPr>
            <a:spLocks noGrp="1" noChangeArrowheads="1"/>
          </p:cNvSpPr>
          <p:nvPr>
            <p:ph type="title"/>
          </p:nvPr>
        </p:nvSpPr>
        <p:spPr>
          <a:xfrm>
            <a:off x="574675" y="304801"/>
            <a:ext cx="8001000" cy="747936"/>
          </a:xfrm>
        </p:spPr>
        <p:txBody>
          <a:bodyPr>
            <a:normAutofit fontScale="90000"/>
          </a:bodyPr>
          <a:lstStyle/>
          <a:p>
            <a:pPr algn="ctr" eaLnBrk="1" fontAlgn="auto" hangingPunct="1">
              <a:spcAft>
                <a:spcPts val="0"/>
              </a:spcAft>
              <a:defRPr/>
            </a:pPr>
            <a:r>
              <a:rPr lang="uk-UA" altLang="ru-RU" sz="4800" dirty="0" smtClean="0">
                <a:solidFill>
                  <a:srgbClr val="0000FF"/>
                </a:solidFill>
              </a:rPr>
              <a:t>Хімія</a:t>
            </a:r>
            <a:endParaRPr lang="ru-RU" altLang="ru-RU" sz="4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79388" y="692150"/>
            <a:ext cx="8785225" cy="5976938"/>
          </a:xfrm>
        </p:spPr>
        <p:txBody>
          <a:bodyPr/>
          <a:lstStyle/>
          <a:p>
            <a:pPr indent="449263" algn="just">
              <a:lnSpc>
                <a:spcPct val="115000"/>
              </a:lnSpc>
              <a:spcAft>
                <a:spcPts val="1000"/>
              </a:spcAft>
            </a:pPr>
            <a:r>
              <a:rPr lang="ru-RU" altLang="ru-RU" sz="2800" b="1" u="sng" smtClean="0">
                <a:solidFill>
                  <a:srgbClr val="002060"/>
                </a:solidFill>
                <a:latin typeface="Calibri" pitchFamily="34" charset="0"/>
                <a:cs typeface="Times New Roman" pitchFamily="18" charset="0"/>
              </a:rPr>
              <a:t>УВАГА!</a:t>
            </a:r>
            <a:r>
              <a:rPr lang="ru-RU" altLang="ru-RU" sz="2800" smtClean="0">
                <a:solidFill>
                  <a:srgbClr val="002060"/>
                </a:solidFill>
                <a:latin typeface="Calibri" pitchFamily="34" charset="0"/>
                <a:cs typeface="Times New Roman" pitchFamily="18" charset="0"/>
              </a:rPr>
              <a:t> Обов’язково проводяться </a:t>
            </a:r>
            <a:r>
              <a:rPr lang="ru-RU" altLang="ru-RU" sz="2800" b="1" smtClean="0">
                <a:solidFill>
                  <a:srgbClr val="002060"/>
                </a:solidFill>
                <a:latin typeface="Calibri" pitchFamily="34" charset="0"/>
                <a:cs typeface="Times New Roman" pitchFamily="18" charset="0"/>
              </a:rPr>
              <a:t>1 контрольна робота на семестр, 2 – на рік. </a:t>
            </a:r>
            <a:r>
              <a:rPr lang="ru-RU" altLang="ru-RU" sz="2800" smtClean="0">
                <a:solidFill>
                  <a:srgbClr val="002060"/>
                </a:solidFill>
                <a:latin typeface="Calibri" pitchFamily="34" charset="0"/>
                <a:cs typeface="Times New Roman" pitchFamily="18" charset="0"/>
              </a:rPr>
              <a:t>Учні </a:t>
            </a:r>
            <a:r>
              <a:rPr lang="ru-RU" altLang="ru-RU" sz="2800" b="1" smtClean="0">
                <a:solidFill>
                  <a:srgbClr val="002060"/>
                </a:solidFill>
                <a:latin typeface="Calibri" pitchFamily="34" charset="0"/>
                <a:cs typeface="Times New Roman" pitchFamily="18" charset="0"/>
              </a:rPr>
              <a:t>не відпрацьовують </a:t>
            </a:r>
            <a:r>
              <a:rPr lang="ru-RU" altLang="ru-RU" sz="2800" smtClean="0">
                <a:solidFill>
                  <a:srgbClr val="002060"/>
                </a:solidFill>
                <a:latin typeface="Calibri" pitchFamily="34" charset="0"/>
                <a:cs typeface="Times New Roman" pitchFamily="18" charset="0"/>
              </a:rPr>
              <a:t>пропущені </a:t>
            </a:r>
            <a:r>
              <a:rPr lang="ru-RU" altLang="ru-RU" sz="2800" b="1" smtClean="0">
                <a:solidFill>
                  <a:srgbClr val="002060"/>
                </a:solidFill>
                <a:latin typeface="Calibri" pitchFamily="34" charset="0"/>
                <a:cs typeface="Times New Roman" pitchFamily="18" charset="0"/>
              </a:rPr>
              <a:t>контрольні роботи</a:t>
            </a:r>
            <a:r>
              <a:rPr lang="ru-RU" altLang="ru-RU" sz="2800" smtClean="0">
                <a:solidFill>
                  <a:srgbClr val="002060"/>
                </a:solidFill>
                <a:latin typeface="Calibri" pitchFamily="34" charset="0"/>
                <a:cs typeface="Times New Roman" pitchFamily="18" charset="0"/>
              </a:rPr>
              <a:t>. Практичні роботи оцінюються всі, лабораторні досліди – вибірково, на розсуд учителя. Пропущені </a:t>
            </a:r>
            <a:r>
              <a:rPr lang="ru-RU" altLang="ru-RU" sz="2800" b="1" smtClean="0">
                <a:solidFill>
                  <a:srgbClr val="002060"/>
                </a:solidFill>
                <a:latin typeface="Calibri" pitchFamily="34" charset="0"/>
                <a:cs typeface="Times New Roman" pitchFamily="18" charset="0"/>
              </a:rPr>
              <a:t>практичні роботи </a:t>
            </a:r>
            <a:r>
              <a:rPr lang="ru-RU" altLang="ru-RU" sz="2800" smtClean="0">
                <a:solidFill>
                  <a:srgbClr val="002060"/>
                </a:solidFill>
                <a:latin typeface="Calibri" pitchFamily="34" charset="0"/>
                <a:cs typeface="Times New Roman" pitchFamily="18" charset="0"/>
              </a:rPr>
              <a:t>також </a:t>
            </a:r>
            <a:r>
              <a:rPr lang="ru-RU" altLang="ru-RU" sz="2800" b="1" smtClean="0">
                <a:solidFill>
                  <a:srgbClr val="002060"/>
                </a:solidFill>
                <a:latin typeface="Calibri" pitchFamily="34" charset="0"/>
                <a:cs typeface="Times New Roman" pitchFamily="18" charset="0"/>
              </a:rPr>
              <a:t>не відпрацьовуються </a:t>
            </a:r>
            <a:r>
              <a:rPr lang="ru-RU" altLang="ru-RU" sz="2800" smtClean="0">
                <a:solidFill>
                  <a:srgbClr val="002060"/>
                </a:solidFill>
                <a:latin typeface="Calibri" pitchFamily="34" charset="0"/>
                <a:cs typeface="Times New Roman" pitchFamily="18" charset="0"/>
              </a:rPr>
              <a:t>(лист МОНУ №1/9-580 від 21.08.2010).</a:t>
            </a:r>
          </a:p>
          <a:p>
            <a:pPr indent="449263" algn="just">
              <a:lnSpc>
                <a:spcPct val="115000"/>
              </a:lnSpc>
              <a:spcAft>
                <a:spcPts val="1000"/>
              </a:spcAft>
            </a:pPr>
            <a:r>
              <a:rPr lang="ru-RU" altLang="ru-RU" sz="2800" b="1" smtClean="0">
                <a:solidFill>
                  <a:srgbClr val="002060"/>
                </a:solidFill>
                <a:latin typeface="Calibri" pitchFamily="34" charset="0"/>
                <a:cs typeface="Times New Roman" pitchFamily="18" charset="0"/>
              </a:rPr>
              <a:t>Мінімальна кількість тематичних оцінок </a:t>
            </a:r>
            <a:r>
              <a:rPr lang="ru-RU" altLang="ru-RU" sz="2800" smtClean="0">
                <a:solidFill>
                  <a:srgbClr val="002060"/>
                </a:solidFill>
                <a:latin typeface="Calibri" pitchFamily="34" charset="0"/>
                <a:cs typeface="Times New Roman" pitchFamily="18" charset="0"/>
              </a:rPr>
              <a:t>виставляється відповідно до кількості навчальних годин на рік: 35 годин – 4 тематичні; 52 – 5 тематичних; 70 – 6 тематичних; 140 – 8 тематичних.</a:t>
            </a:r>
          </a:p>
          <a:p>
            <a:pPr indent="449263" algn="just"/>
            <a:endParaRPr lang="ru-RU" altLang="ru-RU" sz="3200" b="1" smtClean="0">
              <a:solidFill>
                <a:srgbClr val="002060"/>
              </a:solidFill>
            </a:endParaRPr>
          </a:p>
        </p:txBody>
      </p:sp>
      <p:sp>
        <p:nvSpPr>
          <p:cNvPr id="33794" name="Rectangle 2"/>
          <p:cNvSpPr>
            <a:spLocks noGrp="1" noChangeArrowheads="1"/>
          </p:cNvSpPr>
          <p:nvPr>
            <p:ph type="title"/>
          </p:nvPr>
        </p:nvSpPr>
        <p:spPr>
          <a:xfrm>
            <a:off x="574675" y="116633"/>
            <a:ext cx="8001000" cy="576063"/>
          </a:xfrm>
        </p:spPr>
        <p:txBody>
          <a:bodyPr>
            <a:normAutofit fontScale="90000"/>
          </a:bodyPr>
          <a:lstStyle/>
          <a:p>
            <a:pPr algn="ctr" eaLnBrk="1" fontAlgn="auto" hangingPunct="1">
              <a:spcAft>
                <a:spcPts val="0"/>
              </a:spcAft>
              <a:defRPr/>
            </a:pPr>
            <a:r>
              <a:rPr lang="uk-UA" altLang="ru-RU" sz="4800" dirty="0" smtClean="0">
                <a:solidFill>
                  <a:srgbClr val="0000FF"/>
                </a:solidFill>
              </a:rPr>
              <a:t>Хімія</a:t>
            </a:r>
            <a:endParaRPr lang="ru-RU" altLang="ru-RU" sz="4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79388" y="1125538"/>
            <a:ext cx="8785225" cy="5327650"/>
          </a:xfrm>
        </p:spPr>
        <p:txBody>
          <a:bodyPr/>
          <a:lstStyle/>
          <a:p>
            <a:pPr indent="540385" algn="just">
              <a:spcAft>
                <a:spcPts val="0"/>
              </a:spcAft>
              <a:defRPr/>
            </a:pPr>
            <a:r>
              <a:rPr lang="ru-RU" altLang="ru-RU" sz="2800" dirty="0" err="1" smtClean="0">
                <a:solidFill>
                  <a:srgbClr val="002060"/>
                </a:solidFill>
              </a:rPr>
              <a:t>Відповідно</a:t>
            </a:r>
            <a:r>
              <a:rPr lang="ru-RU" altLang="ru-RU" sz="2800" dirty="0" smtClean="0">
                <a:solidFill>
                  <a:srgbClr val="002060"/>
                </a:solidFill>
              </a:rPr>
              <a:t> до </a:t>
            </a:r>
            <a:r>
              <a:rPr lang="ru-RU" altLang="ru-RU" sz="2800" dirty="0" err="1" smtClean="0">
                <a:solidFill>
                  <a:srgbClr val="002060"/>
                </a:solidFill>
              </a:rPr>
              <a:t>чинної</a:t>
            </a:r>
            <a:r>
              <a:rPr lang="ru-RU" altLang="ru-RU" sz="2800" dirty="0" smtClean="0">
                <a:solidFill>
                  <a:srgbClr val="002060"/>
                </a:solidFill>
              </a:rPr>
              <a:t> </a:t>
            </a:r>
            <a:r>
              <a:rPr lang="ru-RU" altLang="ru-RU" sz="2800" dirty="0" err="1" smtClean="0">
                <a:solidFill>
                  <a:srgbClr val="002060"/>
                </a:solidFill>
              </a:rPr>
              <a:t>програми</a:t>
            </a:r>
            <a:r>
              <a:rPr lang="ru-RU" altLang="ru-RU" sz="2800" dirty="0" smtClean="0">
                <a:solidFill>
                  <a:srgbClr val="002060"/>
                </a:solidFill>
              </a:rPr>
              <a:t> у 2015/2016 </a:t>
            </a:r>
            <a:r>
              <a:rPr lang="ru-RU" altLang="ru-RU" sz="2800" dirty="0" err="1" smtClean="0">
                <a:solidFill>
                  <a:srgbClr val="002060"/>
                </a:solidFill>
              </a:rPr>
              <a:t>навчальному</a:t>
            </a:r>
            <a:r>
              <a:rPr lang="ru-RU" altLang="ru-RU" sz="2800" dirty="0" smtClean="0">
                <a:solidFill>
                  <a:srgbClr val="002060"/>
                </a:solidFill>
              </a:rPr>
              <a:t> </a:t>
            </a:r>
            <a:r>
              <a:rPr lang="ru-RU" altLang="ru-RU" sz="2800" dirty="0" err="1" smtClean="0">
                <a:solidFill>
                  <a:srgbClr val="002060"/>
                </a:solidFill>
              </a:rPr>
              <a:t>році</a:t>
            </a:r>
            <a:r>
              <a:rPr lang="ru-RU" altLang="ru-RU" sz="2800" dirty="0" smtClean="0">
                <a:solidFill>
                  <a:srgbClr val="002060"/>
                </a:solidFill>
              </a:rPr>
              <a:t> в               9-х </a:t>
            </a:r>
            <a:r>
              <a:rPr lang="ru-RU" altLang="ru-RU" sz="2800" dirty="0" err="1" smtClean="0">
                <a:solidFill>
                  <a:srgbClr val="002060"/>
                </a:solidFill>
              </a:rPr>
              <a:t>класах</a:t>
            </a:r>
            <a:r>
              <a:rPr lang="ru-RU" altLang="ru-RU" sz="2800" dirty="0" smtClean="0">
                <a:solidFill>
                  <a:srgbClr val="002060"/>
                </a:solidFill>
              </a:rPr>
              <a:t> </a:t>
            </a:r>
            <a:r>
              <a:rPr lang="ru-RU" altLang="ru-RU" sz="2800" dirty="0" err="1" smtClean="0">
                <a:solidFill>
                  <a:srgbClr val="002060"/>
                </a:solidFill>
              </a:rPr>
              <a:t>після</a:t>
            </a:r>
            <a:r>
              <a:rPr lang="ru-RU" altLang="ru-RU" sz="2800" dirty="0" smtClean="0">
                <a:solidFill>
                  <a:srgbClr val="002060"/>
                </a:solidFill>
              </a:rPr>
              <a:t> </a:t>
            </a:r>
            <a:r>
              <a:rPr lang="ru-RU" altLang="ru-RU" sz="2800" dirty="0" err="1" smtClean="0">
                <a:solidFill>
                  <a:srgbClr val="002060"/>
                </a:solidFill>
              </a:rPr>
              <a:t>вивчення</a:t>
            </a:r>
            <a:r>
              <a:rPr lang="ru-RU" altLang="ru-RU" sz="2800" dirty="0" smtClean="0">
                <a:solidFill>
                  <a:srgbClr val="002060"/>
                </a:solidFill>
              </a:rPr>
              <a:t> кожного </a:t>
            </a:r>
            <a:r>
              <a:rPr lang="ru-RU" altLang="ru-RU" sz="2800" dirty="0" err="1" smtClean="0">
                <a:solidFill>
                  <a:srgbClr val="002060"/>
                </a:solidFill>
              </a:rPr>
              <a:t>розділу</a:t>
            </a:r>
            <a:r>
              <a:rPr lang="ru-RU" altLang="ru-RU" sz="2800" dirty="0" smtClean="0">
                <a:solidFill>
                  <a:srgbClr val="002060"/>
                </a:solidFill>
              </a:rPr>
              <a:t> </a:t>
            </a:r>
            <a:r>
              <a:rPr lang="ru-RU" altLang="ru-RU" sz="2800" dirty="0" err="1" smtClean="0">
                <a:solidFill>
                  <a:srgbClr val="002060"/>
                </a:solidFill>
              </a:rPr>
              <a:t>виділена</a:t>
            </a:r>
            <a:r>
              <a:rPr lang="ru-RU" altLang="ru-RU" sz="2800" dirty="0" smtClean="0">
                <a:solidFill>
                  <a:srgbClr val="002060"/>
                </a:solidFill>
              </a:rPr>
              <a:t> </a:t>
            </a:r>
            <a:r>
              <a:rPr lang="ru-RU" altLang="ru-RU" sz="2800" b="1" dirty="0" smtClean="0">
                <a:solidFill>
                  <a:srgbClr val="002060"/>
                </a:solidFill>
              </a:rPr>
              <a:t>1 година </a:t>
            </a:r>
            <a:r>
              <a:rPr lang="ru-RU" altLang="ru-RU" sz="2800" dirty="0" smtClean="0">
                <a:solidFill>
                  <a:srgbClr val="002060"/>
                </a:solidFill>
              </a:rPr>
              <a:t>на </a:t>
            </a:r>
            <a:r>
              <a:rPr lang="ru-RU" altLang="ru-RU" sz="2800" b="1" dirty="0" err="1" smtClean="0">
                <a:solidFill>
                  <a:srgbClr val="002060"/>
                </a:solidFill>
              </a:rPr>
              <a:t>узагальнення</a:t>
            </a:r>
            <a:r>
              <a:rPr lang="ru-RU" altLang="ru-RU" sz="2800" dirty="0" smtClean="0">
                <a:solidFill>
                  <a:srgbClr val="002060"/>
                </a:solidFill>
              </a:rPr>
              <a:t>, яке проводиться у </a:t>
            </a:r>
            <a:r>
              <a:rPr lang="ru-RU" altLang="ru-RU" sz="2800" dirty="0" err="1" smtClean="0">
                <a:solidFill>
                  <a:srgbClr val="002060"/>
                </a:solidFill>
              </a:rPr>
              <a:t>формі</a:t>
            </a:r>
            <a:r>
              <a:rPr lang="ru-RU" altLang="ru-RU" sz="2800" dirty="0" smtClean="0">
                <a:solidFill>
                  <a:srgbClr val="002060"/>
                </a:solidFill>
              </a:rPr>
              <a:t> </a:t>
            </a:r>
            <a:r>
              <a:rPr lang="ru-RU" altLang="ru-RU" sz="2800" b="1" dirty="0" smtClean="0">
                <a:solidFill>
                  <a:srgbClr val="002060"/>
                </a:solidFill>
              </a:rPr>
              <a:t>практичного </a:t>
            </a:r>
            <a:r>
              <a:rPr lang="ru-RU" altLang="ru-RU" sz="2800" b="1" dirty="0" err="1" smtClean="0">
                <a:solidFill>
                  <a:srgbClr val="002060"/>
                </a:solidFill>
              </a:rPr>
              <a:t>заняття</a:t>
            </a:r>
            <a:r>
              <a:rPr lang="ru-RU" altLang="ru-RU" sz="2800" b="1" dirty="0" smtClean="0">
                <a:solidFill>
                  <a:srgbClr val="002060"/>
                </a:solidFill>
              </a:rPr>
              <a:t> </a:t>
            </a:r>
            <a:r>
              <a:rPr lang="ru-RU" altLang="ru-RU" sz="2800" dirty="0" smtClean="0">
                <a:solidFill>
                  <a:srgbClr val="002060"/>
                </a:solidFill>
              </a:rPr>
              <a:t>(</a:t>
            </a:r>
            <a:r>
              <a:rPr lang="ru-RU" altLang="ru-RU" sz="2800" dirty="0" err="1" smtClean="0">
                <a:solidFill>
                  <a:srgbClr val="002060"/>
                </a:solidFill>
              </a:rPr>
              <a:t>вирішення</a:t>
            </a:r>
            <a:r>
              <a:rPr lang="ru-RU" altLang="ru-RU" sz="2800" dirty="0" smtClean="0">
                <a:solidFill>
                  <a:srgbClr val="002060"/>
                </a:solidFill>
              </a:rPr>
              <a:t> </a:t>
            </a:r>
            <a:r>
              <a:rPr lang="ru-RU" altLang="ru-RU" sz="2800" dirty="0" err="1" smtClean="0">
                <a:solidFill>
                  <a:srgbClr val="002060"/>
                </a:solidFill>
              </a:rPr>
              <a:t>юридичних</a:t>
            </a:r>
            <a:r>
              <a:rPr lang="ru-RU" altLang="ru-RU" sz="2800" dirty="0" smtClean="0">
                <a:solidFill>
                  <a:srgbClr val="002060"/>
                </a:solidFill>
              </a:rPr>
              <a:t> </a:t>
            </a:r>
            <a:r>
              <a:rPr lang="ru-RU" altLang="ru-RU" sz="2800" dirty="0" err="1" smtClean="0">
                <a:solidFill>
                  <a:srgbClr val="002060"/>
                </a:solidFill>
              </a:rPr>
              <a:t>ситуацій</a:t>
            </a:r>
            <a:r>
              <a:rPr lang="ru-RU" altLang="ru-RU" sz="2800" dirty="0" smtClean="0">
                <a:solidFill>
                  <a:srgbClr val="002060"/>
                </a:solidFill>
              </a:rPr>
              <a:t>, </a:t>
            </a:r>
            <a:r>
              <a:rPr lang="ru-RU" altLang="ru-RU" sz="2800" dirty="0" err="1" smtClean="0">
                <a:solidFill>
                  <a:srgbClr val="002060"/>
                </a:solidFill>
              </a:rPr>
              <a:t>використання</a:t>
            </a:r>
            <a:r>
              <a:rPr lang="ru-RU" altLang="ru-RU" sz="2800" dirty="0" smtClean="0">
                <a:solidFill>
                  <a:srgbClr val="002060"/>
                </a:solidFill>
              </a:rPr>
              <a:t> </a:t>
            </a:r>
            <a:r>
              <a:rPr lang="ru-RU" altLang="ru-RU" sz="2800" dirty="0" err="1" smtClean="0">
                <a:solidFill>
                  <a:srgbClr val="002060"/>
                </a:solidFill>
              </a:rPr>
              <a:t>тестових</a:t>
            </a:r>
            <a:r>
              <a:rPr lang="ru-RU" altLang="ru-RU" sz="2800" dirty="0" smtClean="0">
                <a:solidFill>
                  <a:srgbClr val="002060"/>
                </a:solidFill>
              </a:rPr>
              <a:t> </a:t>
            </a:r>
            <a:r>
              <a:rPr lang="ru-RU" altLang="ru-RU" sz="2800" dirty="0" err="1" smtClean="0">
                <a:solidFill>
                  <a:srgbClr val="002060"/>
                </a:solidFill>
              </a:rPr>
              <a:t>технологій</a:t>
            </a:r>
            <a:r>
              <a:rPr lang="ru-RU" altLang="ru-RU" sz="2800" dirty="0" smtClean="0">
                <a:solidFill>
                  <a:srgbClr val="002060"/>
                </a:solidFill>
              </a:rPr>
              <a:t>, </a:t>
            </a:r>
            <a:r>
              <a:rPr lang="ru-RU" altLang="ru-RU" sz="2800" dirty="0" err="1" smtClean="0">
                <a:solidFill>
                  <a:srgbClr val="002060"/>
                </a:solidFill>
              </a:rPr>
              <a:t>захист</a:t>
            </a:r>
            <a:r>
              <a:rPr lang="ru-RU" altLang="ru-RU" sz="2800" dirty="0" smtClean="0">
                <a:solidFill>
                  <a:srgbClr val="002060"/>
                </a:solidFill>
              </a:rPr>
              <a:t> </a:t>
            </a:r>
            <a:r>
              <a:rPr lang="ru-RU" altLang="ru-RU" sz="2800" dirty="0" err="1" smtClean="0">
                <a:solidFill>
                  <a:srgbClr val="002060"/>
                </a:solidFill>
              </a:rPr>
              <a:t>учнівських</a:t>
            </a:r>
            <a:r>
              <a:rPr lang="ru-RU" altLang="ru-RU" sz="2800" dirty="0" smtClean="0">
                <a:solidFill>
                  <a:srgbClr val="002060"/>
                </a:solidFill>
              </a:rPr>
              <a:t> </a:t>
            </a:r>
            <a:r>
              <a:rPr lang="ru-RU" altLang="ru-RU" sz="2800" dirty="0" err="1" smtClean="0">
                <a:solidFill>
                  <a:srgbClr val="002060"/>
                </a:solidFill>
              </a:rPr>
              <a:t>проектів</a:t>
            </a:r>
            <a:r>
              <a:rPr lang="ru-RU" altLang="ru-RU" sz="2800" dirty="0" smtClean="0">
                <a:solidFill>
                  <a:srgbClr val="002060"/>
                </a:solidFill>
              </a:rPr>
              <a:t>).</a:t>
            </a:r>
          </a:p>
          <a:p>
            <a:pPr indent="540385" algn="just">
              <a:spcAft>
                <a:spcPts val="0"/>
              </a:spcAft>
              <a:defRPr/>
            </a:pPr>
            <a:r>
              <a:rPr lang="ru-RU" altLang="ru-RU" sz="2800" dirty="0" smtClean="0">
                <a:solidFill>
                  <a:srgbClr val="002060"/>
                </a:solidFill>
              </a:rPr>
              <a:t>На </a:t>
            </a:r>
            <a:r>
              <a:rPr lang="ru-RU" altLang="ru-RU" sz="2800" dirty="0" err="1" smtClean="0">
                <a:solidFill>
                  <a:srgbClr val="002060"/>
                </a:solidFill>
              </a:rPr>
              <a:t>сторінці</a:t>
            </a:r>
            <a:r>
              <a:rPr lang="ru-RU" altLang="ru-RU" sz="2800" dirty="0" smtClean="0">
                <a:solidFill>
                  <a:srgbClr val="002060"/>
                </a:solidFill>
              </a:rPr>
              <a:t> </a:t>
            </a:r>
            <a:r>
              <a:rPr lang="ru-RU" altLang="ru-RU" sz="2800" dirty="0" err="1" smtClean="0">
                <a:solidFill>
                  <a:srgbClr val="002060"/>
                </a:solidFill>
              </a:rPr>
              <a:t>класного</a:t>
            </a:r>
            <a:r>
              <a:rPr lang="ru-RU" altLang="ru-RU" sz="2800" dirty="0" smtClean="0">
                <a:solidFill>
                  <a:srgbClr val="002060"/>
                </a:solidFill>
              </a:rPr>
              <a:t> журналу </a:t>
            </a:r>
            <a:r>
              <a:rPr lang="ru-RU" altLang="ru-RU" sz="2800" b="1" dirty="0" smtClean="0">
                <a:solidFill>
                  <a:srgbClr val="002060"/>
                </a:solidFill>
              </a:rPr>
              <a:t>«</a:t>
            </a:r>
            <a:r>
              <a:rPr lang="ru-RU" altLang="ru-RU" sz="2800" b="1" dirty="0" err="1" smtClean="0">
                <a:solidFill>
                  <a:srgbClr val="002060"/>
                </a:solidFill>
              </a:rPr>
              <a:t>Зміст</a:t>
            </a:r>
            <a:r>
              <a:rPr lang="ru-RU" altLang="ru-RU" sz="2800" b="1" dirty="0" smtClean="0">
                <a:solidFill>
                  <a:srgbClr val="002060"/>
                </a:solidFill>
              </a:rPr>
              <a:t> уроку»</a:t>
            </a:r>
            <a:r>
              <a:rPr lang="ru-RU" altLang="ru-RU" sz="2800" dirty="0" smtClean="0">
                <a:solidFill>
                  <a:srgbClr val="002060"/>
                </a:solidFill>
              </a:rPr>
              <a:t> </a:t>
            </a:r>
            <a:r>
              <a:rPr lang="ru-RU" altLang="ru-RU" sz="2800" dirty="0" err="1" smtClean="0">
                <a:solidFill>
                  <a:srgbClr val="002060"/>
                </a:solidFill>
              </a:rPr>
              <a:t>робиться</a:t>
            </a:r>
            <a:r>
              <a:rPr lang="ru-RU" altLang="ru-RU" sz="2800" dirty="0" smtClean="0">
                <a:solidFill>
                  <a:srgbClr val="002060"/>
                </a:solidFill>
              </a:rPr>
              <a:t> </a:t>
            </a:r>
            <a:r>
              <a:rPr lang="ru-RU" altLang="ru-RU" sz="2800" dirty="0" err="1" smtClean="0">
                <a:solidFill>
                  <a:srgbClr val="002060"/>
                </a:solidFill>
              </a:rPr>
              <a:t>такий</a:t>
            </a:r>
            <a:r>
              <a:rPr lang="ru-RU" altLang="ru-RU" sz="2800" dirty="0" smtClean="0">
                <a:solidFill>
                  <a:srgbClr val="002060"/>
                </a:solidFill>
              </a:rPr>
              <a:t> </a:t>
            </a:r>
            <a:r>
              <a:rPr lang="ru-RU" altLang="ru-RU" sz="2800" dirty="0" err="1" smtClean="0">
                <a:solidFill>
                  <a:srgbClr val="002060"/>
                </a:solidFill>
              </a:rPr>
              <a:t>запис</a:t>
            </a:r>
            <a:r>
              <a:rPr lang="ru-RU" altLang="ru-RU" sz="2800" dirty="0" smtClean="0">
                <a:solidFill>
                  <a:srgbClr val="002060"/>
                </a:solidFill>
              </a:rPr>
              <a:t>: </a:t>
            </a:r>
          </a:p>
          <a:p>
            <a:pPr indent="0" algn="ctr">
              <a:spcAft>
                <a:spcPts val="0"/>
              </a:spcAft>
              <a:buFont typeface="Wingdings 3" pitchFamily="18" charset="2"/>
              <a:buNone/>
              <a:defRPr/>
            </a:pPr>
            <a:r>
              <a:rPr lang="ru-RU" altLang="ru-RU" sz="2800" b="1" dirty="0" smtClean="0">
                <a:solidFill>
                  <a:srgbClr val="002060"/>
                </a:solidFill>
              </a:rPr>
              <a:t>«</a:t>
            </a:r>
            <a:r>
              <a:rPr lang="ru-RU" altLang="ru-RU" sz="2800" b="1" dirty="0" err="1" smtClean="0">
                <a:solidFill>
                  <a:srgbClr val="002060"/>
                </a:solidFill>
              </a:rPr>
              <a:t>Узагальнення</a:t>
            </a:r>
            <a:r>
              <a:rPr lang="ru-RU" altLang="ru-RU" sz="2800" b="1" dirty="0" smtClean="0">
                <a:solidFill>
                  <a:srgbClr val="002060"/>
                </a:solidFill>
              </a:rPr>
              <a:t> / </a:t>
            </a:r>
            <a:r>
              <a:rPr lang="ru-RU" altLang="ru-RU" sz="2800" b="1" dirty="0" err="1" smtClean="0">
                <a:solidFill>
                  <a:srgbClr val="002060"/>
                </a:solidFill>
              </a:rPr>
              <a:t>практичне</a:t>
            </a:r>
            <a:r>
              <a:rPr lang="ru-RU" altLang="ru-RU" sz="2800" b="1" dirty="0" smtClean="0">
                <a:solidFill>
                  <a:srgbClr val="002060"/>
                </a:solidFill>
              </a:rPr>
              <a:t> </a:t>
            </a:r>
            <a:r>
              <a:rPr lang="ru-RU" altLang="ru-RU" sz="2800" b="1" dirty="0" err="1" smtClean="0">
                <a:solidFill>
                  <a:srgbClr val="002060"/>
                </a:solidFill>
              </a:rPr>
              <a:t>заняття</a:t>
            </a:r>
            <a:r>
              <a:rPr lang="ru-RU" altLang="ru-RU" sz="2800" b="1" dirty="0" smtClean="0">
                <a:solidFill>
                  <a:srgbClr val="002060"/>
                </a:solidFill>
              </a:rPr>
              <a:t>».</a:t>
            </a:r>
          </a:p>
          <a:p>
            <a:pPr indent="540385" algn="just">
              <a:spcAft>
                <a:spcPts val="0"/>
              </a:spcAft>
              <a:defRPr/>
            </a:pPr>
            <a:endParaRPr lang="ru-RU" altLang="ru-RU" sz="3200" b="1" dirty="0" smtClean="0">
              <a:solidFill>
                <a:srgbClr val="002060"/>
              </a:solidFill>
            </a:endParaRPr>
          </a:p>
        </p:txBody>
      </p:sp>
      <p:sp>
        <p:nvSpPr>
          <p:cNvPr id="33794" name="Rectangle 2"/>
          <p:cNvSpPr>
            <a:spLocks noGrp="1" noChangeArrowheads="1"/>
          </p:cNvSpPr>
          <p:nvPr>
            <p:ph type="title"/>
          </p:nvPr>
        </p:nvSpPr>
        <p:spPr>
          <a:xfrm>
            <a:off x="574675" y="116633"/>
            <a:ext cx="8001000" cy="576063"/>
          </a:xfrm>
        </p:spPr>
        <p:txBody>
          <a:bodyPr>
            <a:normAutofit fontScale="90000"/>
          </a:bodyPr>
          <a:lstStyle/>
          <a:p>
            <a:pPr algn="ctr" eaLnBrk="1" fontAlgn="auto" hangingPunct="1">
              <a:spcAft>
                <a:spcPts val="0"/>
              </a:spcAft>
              <a:defRPr/>
            </a:pPr>
            <a:r>
              <a:rPr lang="uk-UA" altLang="ru-RU" sz="4800" dirty="0" smtClean="0">
                <a:solidFill>
                  <a:srgbClr val="0000FF"/>
                </a:solidFill>
              </a:rPr>
              <a:t>Правознавство</a:t>
            </a:r>
            <a:endParaRPr lang="ru-RU" altLang="ru-RU" sz="4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620688"/>
            <a:ext cx="7772400" cy="3384376"/>
          </a:xfrm>
        </p:spPr>
        <p:txBody>
          <a:bodyPr>
            <a:noAutofit/>
          </a:bodyPr>
          <a:lstStyle/>
          <a:p>
            <a:pPr algn="ctr">
              <a:defRPr/>
            </a:pPr>
            <a:r>
              <a:rPr lang="uk-UA" sz="7200" dirty="0" smtClean="0">
                <a:solidFill>
                  <a:srgbClr val="0000FF"/>
                </a:solidFill>
                <a:latin typeface="Arial Black" panose="020B0A04020102020204" pitchFamily="34" charset="0"/>
              </a:rPr>
              <a:t>ДЯКУЮ</a:t>
            </a:r>
            <a:br>
              <a:rPr lang="uk-UA" sz="7200" dirty="0" smtClean="0">
                <a:solidFill>
                  <a:srgbClr val="0000FF"/>
                </a:solidFill>
                <a:latin typeface="Arial Black" panose="020B0A04020102020204" pitchFamily="34" charset="0"/>
              </a:rPr>
            </a:br>
            <a:r>
              <a:rPr lang="uk-UA" sz="7200" dirty="0" smtClean="0">
                <a:solidFill>
                  <a:srgbClr val="0000FF"/>
                </a:solidFill>
                <a:latin typeface="Arial Black" panose="020B0A04020102020204" pitchFamily="34" charset="0"/>
              </a:rPr>
              <a:t> ЗА УВАГУ!</a:t>
            </a:r>
            <a:endParaRPr lang="ru-RU" sz="7200" dirty="0">
              <a:solidFill>
                <a:srgbClr val="0000FF"/>
              </a:solidFill>
              <a:latin typeface="Arial Black" panose="020B0A040201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179388" y="981075"/>
            <a:ext cx="87137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just" eaLnBrk="1" hangingPunct="1">
              <a:spcBef>
                <a:spcPct val="0"/>
              </a:spcBef>
              <a:buClrTx/>
              <a:buSzTx/>
              <a:buFontTx/>
              <a:buNone/>
            </a:pPr>
            <a:r>
              <a:rPr lang="uk-UA" altLang="ru-RU" sz="3600">
                <a:solidFill>
                  <a:srgbClr val="23263C"/>
                </a:solidFill>
                <a:latin typeface="Times New Roman" pitchFamily="18" charset="0"/>
                <a:cs typeface="Times New Roman" pitchFamily="18" charset="0"/>
              </a:rPr>
              <a:t>	</a:t>
            </a:r>
            <a:r>
              <a:rPr lang="uk-UA" altLang="ru-RU" sz="3600" b="1">
                <a:solidFill>
                  <a:srgbClr val="002060"/>
                </a:solidFill>
                <a:latin typeface="Times New Roman" pitchFamily="18" charset="0"/>
                <a:cs typeface="Times New Roman" pitchFamily="18" charset="0"/>
              </a:rPr>
              <a:t>Відповідно до наказу МОНУ від 29.05.2015 № 585 «Про затвердження змін до навчальних програм для загальноосвітніх навчальних закладів ІІ ступеня» та листа МОНУ від 26.06.2015 № 1/9-305 «Про вивчення базових дисциплін у загальноосвітніх навчальних закладах у 2015/2016 навчальному році» вносяться зміни до навчальних програм.</a:t>
            </a:r>
            <a:endParaRPr lang="ru-RU" altLang="ru-RU" sz="3600" b="1">
              <a:solidFill>
                <a:srgbClr val="002060"/>
              </a:solidFill>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566738" y="1484313"/>
            <a:ext cx="8001000" cy="5113337"/>
          </a:xfrm>
        </p:spPr>
        <p:txBody>
          <a:bodyPr/>
          <a:lstStyle/>
          <a:p>
            <a:pPr algn="just" eaLnBrk="1" hangingPunct="1"/>
            <a:r>
              <a:rPr lang="ru-RU" altLang="ru-RU" sz="2800" b="1" smtClean="0">
                <a:solidFill>
                  <a:srgbClr val="002060"/>
                </a:solidFill>
              </a:rPr>
              <a:t>Лист Департаменту науки і освіти Харківської обласної державної адміністрації від  01.09.2015 № 03-30/33996 «Про зміни до оцінювання навчальних досягнень учнів і ведення записів у класних журналах 5–11-х класів загальноосвітніх навчальних закладів у 2015/2016 навчальному році»: зміни відбулися з української мови, алгебри, геометрії, історії, фізики, хімії та правознавства.</a:t>
            </a:r>
          </a:p>
          <a:p>
            <a:pPr algn="just" eaLnBrk="1" hangingPunct="1"/>
            <a:endParaRPr lang="ru-RU" altLang="ru-RU" sz="2800" b="1" smtClean="0">
              <a:solidFill>
                <a:srgbClr val="002060"/>
              </a:solidFill>
            </a:endParaRPr>
          </a:p>
        </p:txBody>
      </p:sp>
      <p:sp>
        <p:nvSpPr>
          <p:cNvPr id="20482" name="Rectangle 2"/>
          <p:cNvSpPr>
            <a:spLocks noGrp="1" noChangeArrowheads="1"/>
          </p:cNvSpPr>
          <p:nvPr>
            <p:ph type="title"/>
          </p:nvPr>
        </p:nvSpPr>
        <p:spPr/>
        <p:txBody>
          <a:bodyPr>
            <a:normAutofit fontScale="90000"/>
          </a:bodyPr>
          <a:lstStyle/>
          <a:p>
            <a:pPr algn="ctr" eaLnBrk="1" fontAlgn="auto" hangingPunct="1">
              <a:spcAft>
                <a:spcPts val="0"/>
              </a:spcAft>
              <a:defRPr/>
            </a:pPr>
            <a:r>
              <a:rPr lang="uk-UA" altLang="ru-RU" sz="3400" dirty="0" smtClean="0">
                <a:solidFill>
                  <a:srgbClr val="0000FF"/>
                </a:solidFill>
              </a:rPr>
              <a:t>Зміни щодо оцінювання та заповнення сторінок класних журналів 5-11 класів</a:t>
            </a:r>
            <a:endParaRPr lang="ru-RU" altLang="ru-RU" sz="3400" dirty="0" smtClean="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68313" y="1341438"/>
            <a:ext cx="8229600" cy="4525962"/>
          </a:xfrm>
        </p:spPr>
        <p:txBody>
          <a:bodyPr/>
          <a:lstStyle/>
          <a:p>
            <a:pPr indent="449263">
              <a:lnSpc>
                <a:spcPct val="115000"/>
              </a:lnSpc>
            </a:pPr>
            <a:r>
              <a:rPr lang="uk-UA" altLang="ru-RU" sz="2800" smtClean="0">
                <a:solidFill>
                  <a:srgbClr val="002060"/>
                </a:solidFill>
                <a:latin typeface="Times New Roman" pitchFamily="18" charset="0"/>
                <a:cs typeface="Times New Roman" pitchFamily="18" charset="0"/>
              </a:rPr>
              <a:t>Відбулися зміни щодо кількості контрольних робіт з перевірки мовної теми в </a:t>
            </a:r>
            <a:r>
              <a:rPr lang="uk-UA" altLang="ru-RU" sz="2800" b="1" smtClean="0">
                <a:solidFill>
                  <a:srgbClr val="002060"/>
                </a:solidFill>
                <a:latin typeface="Times New Roman" pitchFamily="18" charset="0"/>
                <a:cs typeface="Times New Roman" pitchFamily="18" charset="0"/>
              </a:rPr>
              <a:t>6-х</a:t>
            </a:r>
            <a:r>
              <a:rPr lang="uk-UA" altLang="ru-RU" sz="2800" smtClean="0">
                <a:solidFill>
                  <a:srgbClr val="002060"/>
                </a:solidFill>
                <a:latin typeface="Times New Roman" pitchFamily="18" charset="0"/>
                <a:cs typeface="Times New Roman" pitchFamily="18" charset="0"/>
              </a:rPr>
              <a:t> </a:t>
            </a:r>
            <a:r>
              <a:rPr lang="uk-UA" altLang="ru-RU" sz="2800" b="1" smtClean="0">
                <a:solidFill>
                  <a:srgbClr val="002060"/>
                </a:solidFill>
                <a:latin typeface="Times New Roman" pitchFamily="18" charset="0"/>
                <a:cs typeface="Times New Roman" pitchFamily="18" charset="0"/>
              </a:rPr>
              <a:t>класах</a:t>
            </a:r>
            <a:r>
              <a:rPr lang="uk-UA" altLang="ru-RU" sz="2800" smtClean="0">
                <a:solidFill>
                  <a:srgbClr val="002060"/>
                </a:solidFill>
                <a:latin typeface="Times New Roman" pitchFamily="18" charset="0"/>
                <a:cs typeface="Times New Roman" pitchFamily="18" charset="0"/>
              </a:rPr>
              <a:t>:</a:t>
            </a:r>
          </a:p>
          <a:p>
            <a:pPr indent="449263">
              <a:lnSpc>
                <a:spcPct val="115000"/>
              </a:lnSpc>
            </a:pPr>
            <a:endParaRPr lang="uk-UA" altLang="ru-RU" sz="2800" smtClean="0">
              <a:solidFill>
                <a:srgbClr val="002060"/>
              </a:solidFill>
              <a:latin typeface="Times New Roman" pitchFamily="18" charset="0"/>
              <a:cs typeface="Times New Roman" pitchFamily="18" charset="0"/>
            </a:endParaRPr>
          </a:p>
          <a:p>
            <a:pPr indent="449263">
              <a:lnSpc>
                <a:spcPct val="115000"/>
              </a:lnSpc>
            </a:pPr>
            <a:endParaRPr lang="uk-UA" altLang="ru-RU" sz="2800" smtClean="0">
              <a:solidFill>
                <a:srgbClr val="002060"/>
              </a:solidFill>
              <a:latin typeface="Times New Roman" pitchFamily="18" charset="0"/>
              <a:cs typeface="Times New Roman" pitchFamily="18" charset="0"/>
            </a:endParaRPr>
          </a:p>
          <a:p>
            <a:pPr indent="449263">
              <a:lnSpc>
                <a:spcPct val="115000"/>
              </a:lnSpc>
            </a:pPr>
            <a:endParaRPr lang="uk-UA" altLang="ru-RU" sz="2800" smtClean="0">
              <a:solidFill>
                <a:srgbClr val="002060"/>
              </a:solidFill>
              <a:latin typeface="Times New Roman" pitchFamily="18" charset="0"/>
              <a:cs typeface="Times New Roman" pitchFamily="18" charset="0"/>
            </a:endParaRPr>
          </a:p>
          <a:p>
            <a:pPr indent="449263">
              <a:lnSpc>
                <a:spcPct val="115000"/>
              </a:lnSpc>
            </a:pPr>
            <a:endParaRPr lang="uk-UA" altLang="ru-RU" sz="2800" smtClean="0">
              <a:solidFill>
                <a:srgbClr val="002060"/>
              </a:solidFill>
              <a:latin typeface="Times New Roman" pitchFamily="18" charset="0"/>
              <a:cs typeface="Times New Roman" pitchFamily="18" charset="0"/>
            </a:endParaRPr>
          </a:p>
          <a:p>
            <a:pPr indent="449263">
              <a:lnSpc>
                <a:spcPct val="115000"/>
              </a:lnSpc>
            </a:pPr>
            <a:endParaRPr lang="uk-UA" altLang="ru-RU" sz="2800" smtClean="0">
              <a:solidFill>
                <a:srgbClr val="002060"/>
              </a:solidFill>
              <a:latin typeface="Times New Roman" pitchFamily="18" charset="0"/>
              <a:cs typeface="Times New Roman" pitchFamily="18" charset="0"/>
            </a:endParaRPr>
          </a:p>
          <a:p>
            <a:pPr indent="449263">
              <a:lnSpc>
                <a:spcPct val="115000"/>
              </a:lnSpc>
            </a:pPr>
            <a:r>
              <a:rPr lang="uk-UA" altLang="ru-RU" sz="2800" smtClean="0">
                <a:latin typeface="Times New Roman" pitchFamily="18" charset="0"/>
                <a:cs typeface="Times New Roman" pitchFamily="18" charset="0"/>
              </a:rPr>
              <a:t>*</a:t>
            </a:r>
            <a:r>
              <a:rPr lang="uk-UA" altLang="ru-RU" sz="2000" i="1" smtClean="0">
                <a:solidFill>
                  <a:srgbClr val="002060"/>
                </a:solidFill>
                <a:latin typeface="Times New Roman" pitchFamily="18" charset="0"/>
                <a:cs typeface="Times New Roman" pitchFamily="18" charset="0"/>
              </a:rPr>
              <a:t>Основною формою перевірки мовної теми є тестові завдання</a:t>
            </a:r>
            <a:r>
              <a:rPr lang="uk-UA" altLang="ru-RU" sz="2800" smtClean="0">
                <a:latin typeface="Times New Roman" pitchFamily="18" charset="0"/>
                <a:cs typeface="Times New Roman" pitchFamily="18" charset="0"/>
              </a:rPr>
              <a:t>.</a:t>
            </a:r>
            <a:endParaRPr lang="ru-RU" altLang="ru-RU" sz="2400" smtClean="0">
              <a:latin typeface="Calibri" pitchFamily="34" charset="0"/>
              <a:cs typeface="Times New Roman" pitchFamily="18" charset="0"/>
            </a:endParaRPr>
          </a:p>
          <a:p>
            <a:pPr indent="449263">
              <a:lnSpc>
                <a:spcPct val="115000"/>
              </a:lnSpc>
            </a:pPr>
            <a:endParaRPr lang="uk-UA" altLang="ru-RU" sz="2800" smtClean="0">
              <a:solidFill>
                <a:srgbClr val="002060"/>
              </a:solidFill>
              <a:latin typeface="Times New Roman" pitchFamily="18" charset="0"/>
              <a:cs typeface="Times New Roman" pitchFamily="18" charset="0"/>
            </a:endParaRPr>
          </a:p>
          <a:p>
            <a:pPr indent="449263" eaLnBrk="1" hangingPunct="1"/>
            <a:endParaRPr lang="ru-RU" altLang="ru-RU" sz="2600" smtClean="0"/>
          </a:p>
        </p:txBody>
      </p:sp>
      <p:sp>
        <p:nvSpPr>
          <p:cNvPr id="21506" name="Rectangle 2"/>
          <p:cNvSpPr>
            <a:spLocks noGrp="1" noChangeArrowheads="1"/>
          </p:cNvSpPr>
          <p:nvPr>
            <p:ph type="title"/>
          </p:nvPr>
        </p:nvSpPr>
        <p:spPr/>
        <p:txBody>
          <a:bodyPr/>
          <a:lstStyle/>
          <a:p>
            <a:pPr algn="ctr" eaLnBrk="1" fontAlgn="auto" hangingPunct="1">
              <a:spcAft>
                <a:spcPts val="0"/>
              </a:spcAft>
              <a:defRPr/>
            </a:pPr>
            <a:r>
              <a:rPr lang="uk-UA" altLang="ru-RU" dirty="0">
                <a:solidFill>
                  <a:srgbClr val="0000FF"/>
                </a:solidFill>
              </a:rPr>
              <a:t>Українська мова</a:t>
            </a:r>
            <a:endParaRPr lang="ru-RU" altLang="ru-RU" dirty="0" smtClean="0">
              <a:solidFill>
                <a:srgbClr val="0000FF"/>
              </a:solidFill>
            </a:endParaRPr>
          </a:p>
        </p:txBody>
      </p:sp>
      <p:graphicFrame>
        <p:nvGraphicFramePr>
          <p:cNvPr id="2" name="Таблица 1"/>
          <p:cNvGraphicFramePr>
            <a:graphicFrameLocks noGrp="1"/>
          </p:cNvGraphicFramePr>
          <p:nvPr/>
        </p:nvGraphicFramePr>
        <p:xfrm>
          <a:off x="684213" y="2636838"/>
          <a:ext cx="7920037" cy="2592388"/>
        </p:xfrm>
        <a:graphic>
          <a:graphicData uri="http://schemas.openxmlformats.org/drawingml/2006/table">
            <a:tbl>
              <a:tblPr/>
              <a:tblGrid>
                <a:gridCol w="2659062"/>
                <a:gridCol w="1270000"/>
                <a:gridCol w="1330325"/>
                <a:gridCol w="1330325"/>
                <a:gridCol w="1330325"/>
              </a:tblGrid>
              <a:tr h="768350">
                <a:tc rowSpan="2">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Форми контролю</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Було у 2014/2015 н.р.</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Стало у 2015/2016 н.р.</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768350">
                <a:tc vMerge="1">
                  <a:txBody>
                    <a:bodyPr/>
                    <a:lstStyle/>
                    <a:p>
                      <a:endParaRPr lang="ru-RU"/>
                    </a:p>
                  </a:txBody>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І семестр</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ІІ семестр</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І семестр</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ІІ семестр</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55688">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Перевірка мовної теми *</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3</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3</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smtClean="0">
                          <a:ln>
                            <a:noFill/>
                          </a:ln>
                          <a:solidFill>
                            <a:srgbClr val="002060"/>
                          </a:solidFill>
                          <a:effectLst/>
                          <a:latin typeface="Times New Roman" pitchFamily="18" charset="0"/>
                          <a:cs typeface="Times New Roman" pitchFamily="18" charset="0"/>
                        </a:rPr>
                        <a:t>4</a:t>
                      </a:r>
                      <a:endParaRPr kumimoji="0" lang="ru-RU" altLang="ru-RU" sz="2000" b="1"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000" b="1" i="0" u="none" strike="noStrike" cap="none" normalizeH="0" baseline="0" dirty="0" smtClean="0">
                          <a:ln>
                            <a:noFill/>
                          </a:ln>
                          <a:solidFill>
                            <a:srgbClr val="002060"/>
                          </a:solidFill>
                          <a:effectLst/>
                          <a:latin typeface="Times New Roman" pitchFamily="18" charset="0"/>
                          <a:cs typeface="Times New Roman" pitchFamily="18" charset="0"/>
                        </a:rPr>
                        <a:t>4</a:t>
                      </a:r>
                      <a:endParaRPr kumimoji="0" lang="ru-RU" altLang="ru-RU" sz="2000" b="1" i="0" u="none" strike="noStrike" cap="none" normalizeH="0" baseline="0" dirty="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95288" y="1341438"/>
            <a:ext cx="8424862" cy="5183187"/>
          </a:xfrm>
        </p:spPr>
        <p:txBody>
          <a:bodyPr/>
          <a:lstStyle/>
          <a:p>
            <a:pPr indent="540385" algn="just">
              <a:spcAft>
                <a:spcPts val="0"/>
              </a:spcAft>
              <a:defRPr/>
            </a:pPr>
            <a:r>
              <a:rPr lang="uk-UA" altLang="ru-RU" dirty="0" smtClean="0"/>
              <a:t>   </a:t>
            </a:r>
            <a:r>
              <a:rPr lang="uk-UA" sz="3200" dirty="0" smtClean="0">
                <a:latin typeface="Times New Roman"/>
                <a:ea typeface="Times New Roman"/>
                <a:cs typeface="Calibri"/>
              </a:rPr>
              <a:t> </a:t>
            </a:r>
            <a:r>
              <a:rPr lang="uk-UA" sz="3200" b="1" u="sng" dirty="0" smtClean="0">
                <a:solidFill>
                  <a:srgbClr val="002060"/>
                </a:solidFill>
                <a:latin typeface="Times New Roman"/>
                <a:ea typeface="Times New Roman"/>
                <a:cs typeface="Calibri"/>
              </a:rPr>
              <a:t>УВАГА!</a:t>
            </a:r>
            <a:r>
              <a:rPr lang="uk-UA" sz="3200" dirty="0" smtClean="0">
                <a:latin typeface="Times New Roman"/>
                <a:ea typeface="Times New Roman"/>
                <a:cs typeface="Calibri"/>
              </a:rPr>
              <a:t> </a:t>
            </a:r>
            <a:r>
              <a:rPr lang="uk-UA" sz="3200" dirty="0" smtClean="0">
                <a:solidFill>
                  <a:srgbClr val="002060"/>
                </a:solidFill>
                <a:latin typeface="Times New Roman"/>
                <a:ea typeface="Times New Roman"/>
                <a:cs typeface="Calibri"/>
              </a:rPr>
              <a:t>«У таблицях  зазначено мінімальну кількість фронтальних видів контрольних робіт, учитель на власний розсуд має право збільшувати цю кількість, залежно від рівня підготовленості класу, здібностей конкретних учнів, умов роботи тощо» (лист МОНУ </a:t>
            </a:r>
            <a:r>
              <a:rPr lang="ru-RU" sz="3200" dirty="0" err="1" smtClean="0">
                <a:solidFill>
                  <a:srgbClr val="002060"/>
                </a:solidFill>
                <a:latin typeface="Times New Roman"/>
                <a:ea typeface="Times New Roman"/>
                <a:cs typeface="Calibri"/>
              </a:rPr>
              <a:t>від</a:t>
            </a:r>
            <a:r>
              <a:rPr lang="ru-RU" sz="3200" dirty="0" smtClean="0">
                <a:solidFill>
                  <a:srgbClr val="002060"/>
                </a:solidFill>
                <a:latin typeface="Times New Roman"/>
                <a:ea typeface="Times New Roman"/>
                <a:cs typeface="Calibri"/>
              </a:rPr>
              <a:t> 26.06.2015 № 1/9-305 «Про </a:t>
            </a:r>
            <a:r>
              <a:rPr lang="ru-RU" sz="3200" dirty="0" err="1" smtClean="0">
                <a:solidFill>
                  <a:srgbClr val="002060"/>
                </a:solidFill>
                <a:latin typeface="Times New Roman"/>
                <a:ea typeface="Times New Roman"/>
                <a:cs typeface="Calibri"/>
              </a:rPr>
              <a:t>вивчення</a:t>
            </a:r>
            <a:r>
              <a:rPr lang="ru-RU" sz="3200" dirty="0" smtClean="0">
                <a:solidFill>
                  <a:srgbClr val="002060"/>
                </a:solidFill>
                <a:latin typeface="Times New Roman"/>
                <a:ea typeface="Times New Roman"/>
                <a:cs typeface="Calibri"/>
              </a:rPr>
              <a:t> </a:t>
            </a:r>
            <a:r>
              <a:rPr lang="ru-RU" sz="3200" dirty="0" err="1" smtClean="0">
                <a:solidFill>
                  <a:srgbClr val="002060"/>
                </a:solidFill>
                <a:latin typeface="Times New Roman"/>
                <a:ea typeface="Times New Roman"/>
                <a:cs typeface="Calibri"/>
              </a:rPr>
              <a:t>базових</a:t>
            </a:r>
            <a:r>
              <a:rPr lang="ru-RU" sz="3200" dirty="0" smtClean="0">
                <a:solidFill>
                  <a:srgbClr val="002060"/>
                </a:solidFill>
                <a:latin typeface="Times New Roman"/>
                <a:ea typeface="Times New Roman"/>
                <a:cs typeface="Calibri"/>
              </a:rPr>
              <a:t> </a:t>
            </a:r>
            <a:r>
              <a:rPr lang="ru-RU" sz="3200" dirty="0" err="1" smtClean="0">
                <a:solidFill>
                  <a:srgbClr val="002060"/>
                </a:solidFill>
                <a:latin typeface="Times New Roman"/>
                <a:ea typeface="Times New Roman"/>
                <a:cs typeface="Calibri"/>
              </a:rPr>
              <a:t>дисциплін</a:t>
            </a:r>
            <a:r>
              <a:rPr lang="ru-RU" sz="3200" dirty="0" smtClean="0">
                <a:solidFill>
                  <a:srgbClr val="002060"/>
                </a:solidFill>
                <a:latin typeface="Times New Roman"/>
                <a:ea typeface="Times New Roman"/>
                <a:cs typeface="Calibri"/>
              </a:rPr>
              <a:t> у </a:t>
            </a:r>
            <a:r>
              <a:rPr lang="ru-RU" sz="3200" dirty="0" err="1" smtClean="0">
                <a:solidFill>
                  <a:srgbClr val="002060"/>
                </a:solidFill>
                <a:latin typeface="Times New Roman"/>
                <a:ea typeface="Times New Roman"/>
                <a:cs typeface="Calibri"/>
              </a:rPr>
              <a:t>загальноосвітніх</a:t>
            </a:r>
            <a:r>
              <a:rPr lang="ru-RU" sz="3200" dirty="0" smtClean="0">
                <a:solidFill>
                  <a:srgbClr val="002060"/>
                </a:solidFill>
                <a:latin typeface="Times New Roman"/>
                <a:ea typeface="Times New Roman"/>
                <a:cs typeface="Calibri"/>
              </a:rPr>
              <a:t> </a:t>
            </a:r>
            <a:r>
              <a:rPr lang="ru-RU" sz="3200" dirty="0" err="1" smtClean="0">
                <a:solidFill>
                  <a:srgbClr val="002060"/>
                </a:solidFill>
                <a:latin typeface="Times New Roman"/>
                <a:ea typeface="Times New Roman"/>
                <a:cs typeface="Calibri"/>
              </a:rPr>
              <a:t>навчальних</a:t>
            </a:r>
            <a:r>
              <a:rPr lang="ru-RU" sz="3200" dirty="0" smtClean="0">
                <a:solidFill>
                  <a:srgbClr val="002060"/>
                </a:solidFill>
                <a:latin typeface="Times New Roman"/>
                <a:ea typeface="Times New Roman"/>
                <a:cs typeface="Calibri"/>
              </a:rPr>
              <a:t> закладах у 2015/2016 </a:t>
            </a:r>
            <a:r>
              <a:rPr lang="ru-RU" sz="3200" dirty="0" err="1" smtClean="0">
                <a:solidFill>
                  <a:srgbClr val="002060"/>
                </a:solidFill>
                <a:latin typeface="Times New Roman"/>
                <a:ea typeface="Times New Roman"/>
                <a:cs typeface="Calibri"/>
              </a:rPr>
              <a:t>навчальному</a:t>
            </a:r>
            <a:r>
              <a:rPr lang="ru-RU" sz="3200" dirty="0" smtClean="0">
                <a:solidFill>
                  <a:srgbClr val="002060"/>
                </a:solidFill>
                <a:latin typeface="Times New Roman"/>
                <a:ea typeface="Times New Roman"/>
                <a:cs typeface="Calibri"/>
              </a:rPr>
              <a:t> </a:t>
            </a:r>
            <a:r>
              <a:rPr lang="ru-RU" sz="3200" dirty="0" err="1" smtClean="0">
                <a:solidFill>
                  <a:srgbClr val="002060"/>
                </a:solidFill>
                <a:latin typeface="Times New Roman"/>
                <a:ea typeface="Times New Roman"/>
                <a:cs typeface="Calibri"/>
              </a:rPr>
              <a:t>році</a:t>
            </a:r>
            <a:r>
              <a:rPr lang="ru-RU" sz="3200" dirty="0" smtClean="0">
                <a:solidFill>
                  <a:srgbClr val="002060"/>
                </a:solidFill>
                <a:latin typeface="Times New Roman"/>
                <a:ea typeface="Times New Roman"/>
                <a:cs typeface="Calibri"/>
              </a:rPr>
              <a:t>»).</a:t>
            </a:r>
            <a:endParaRPr lang="ru-RU" sz="2400" dirty="0" smtClean="0">
              <a:solidFill>
                <a:srgbClr val="002060"/>
              </a:solidFill>
              <a:latin typeface="Calibri"/>
              <a:ea typeface="Times New Roman"/>
              <a:cs typeface="Calibri"/>
            </a:endParaRPr>
          </a:p>
          <a:p>
            <a:pPr eaLnBrk="1" hangingPunct="1">
              <a:buFont typeface="Wingdings" pitchFamily="2" charset="2"/>
              <a:buNone/>
              <a:defRPr/>
            </a:pPr>
            <a:endParaRPr lang="ru-RU" altLang="ru-RU" sz="3200" b="1" dirty="0" smtClean="0">
              <a:solidFill>
                <a:srgbClr val="002060"/>
              </a:solidFill>
            </a:endParaRPr>
          </a:p>
        </p:txBody>
      </p:sp>
      <p:sp>
        <p:nvSpPr>
          <p:cNvPr id="33794" name="Rectangle 2"/>
          <p:cNvSpPr>
            <a:spLocks noGrp="1" noChangeArrowheads="1"/>
          </p:cNvSpPr>
          <p:nvPr>
            <p:ph type="title"/>
          </p:nvPr>
        </p:nvSpPr>
        <p:spPr>
          <a:xfrm>
            <a:off x="574675" y="304800"/>
            <a:ext cx="8001000" cy="892175"/>
          </a:xfrm>
        </p:spPr>
        <p:txBody>
          <a:bodyPr/>
          <a:lstStyle/>
          <a:p>
            <a:pPr algn="ctr" eaLnBrk="1" fontAlgn="auto" hangingPunct="1">
              <a:spcAft>
                <a:spcPts val="0"/>
              </a:spcAft>
              <a:defRPr/>
            </a:pPr>
            <a:r>
              <a:rPr lang="uk-UA" altLang="ru-RU" dirty="0">
                <a:solidFill>
                  <a:srgbClr val="0000FF"/>
                </a:solidFill>
              </a:rPr>
              <a:t>Українська мова</a:t>
            </a:r>
            <a:endParaRPr lang="ru-RU" alt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95288" y="1341438"/>
            <a:ext cx="8424862" cy="5183187"/>
          </a:xfrm>
        </p:spPr>
        <p:txBody>
          <a:bodyPr/>
          <a:lstStyle/>
          <a:p>
            <a:pPr indent="539750" algn="just"/>
            <a:r>
              <a:rPr lang="uk-UA" altLang="ru-RU" smtClean="0">
                <a:solidFill>
                  <a:srgbClr val="002060"/>
                </a:solidFill>
              </a:rPr>
              <a:t>   </a:t>
            </a:r>
            <a:r>
              <a:rPr lang="uk-UA" altLang="ru-RU" sz="3200" smtClean="0">
                <a:solidFill>
                  <a:srgbClr val="002060"/>
                </a:solidFill>
                <a:latin typeface="Times New Roman" pitchFamily="18" charset="0"/>
                <a:ea typeface="Times New Roman" pitchFamily="18" charset="0"/>
                <a:cs typeface="Calibri" pitchFamily="34" charset="0"/>
              </a:rPr>
              <a:t> </a:t>
            </a:r>
            <a:r>
              <a:rPr lang="ru-RU" altLang="ru-RU" sz="3200" smtClean="0">
                <a:solidFill>
                  <a:srgbClr val="002060"/>
                </a:solidFill>
                <a:latin typeface="Times New Roman" pitchFamily="18" charset="0"/>
                <a:ea typeface="Times New Roman" pitchFamily="18" charset="0"/>
                <a:cs typeface="Calibri" pitchFamily="34" charset="0"/>
              </a:rPr>
              <a:t>Змінено кількість обов’язкових контрольних робіт у </a:t>
            </a:r>
            <a:r>
              <a:rPr lang="ru-RU" altLang="ru-RU" sz="3200" b="1" smtClean="0">
                <a:solidFill>
                  <a:srgbClr val="002060"/>
                </a:solidFill>
                <a:latin typeface="Times New Roman" pitchFamily="18" charset="0"/>
                <a:ea typeface="Times New Roman" pitchFamily="18" charset="0"/>
                <a:cs typeface="Calibri" pitchFamily="34" charset="0"/>
              </a:rPr>
              <a:t>7-х класах:</a:t>
            </a:r>
          </a:p>
          <a:p>
            <a:pPr indent="539750" algn="just"/>
            <a:endParaRPr lang="ru-RU" altLang="ru-RU" sz="3200" b="1" smtClean="0">
              <a:solidFill>
                <a:srgbClr val="002060"/>
              </a:solidFill>
            </a:endParaRPr>
          </a:p>
        </p:txBody>
      </p:sp>
      <p:sp>
        <p:nvSpPr>
          <p:cNvPr id="33794" name="Rectangle 2"/>
          <p:cNvSpPr>
            <a:spLocks noGrp="1" noChangeArrowheads="1"/>
          </p:cNvSpPr>
          <p:nvPr>
            <p:ph type="title"/>
          </p:nvPr>
        </p:nvSpPr>
        <p:spPr>
          <a:xfrm>
            <a:off x="574675" y="304800"/>
            <a:ext cx="8001000" cy="892175"/>
          </a:xfrm>
        </p:spPr>
        <p:txBody>
          <a:bodyPr/>
          <a:lstStyle/>
          <a:p>
            <a:pPr algn="ctr" eaLnBrk="1" fontAlgn="auto" hangingPunct="1">
              <a:spcAft>
                <a:spcPts val="0"/>
              </a:spcAft>
              <a:defRPr/>
            </a:pPr>
            <a:r>
              <a:rPr lang="uk-UA" altLang="ru-RU" dirty="0">
                <a:solidFill>
                  <a:srgbClr val="0000FF"/>
                </a:solidFill>
              </a:rPr>
              <a:t>Алгебра. Геометрія</a:t>
            </a:r>
            <a:endParaRPr lang="ru-RU" altLang="ru-RU" dirty="0" smtClean="0"/>
          </a:p>
        </p:txBody>
      </p:sp>
      <p:graphicFrame>
        <p:nvGraphicFramePr>
          <p:cNvPr id="4" name="Таблица 3"/>
          <p:cNvGraphicFramePr>
            <a:graphicFrameLocks noGrp="1"/>
          </p:cNvGraphicFramePr>
          <p:nvPr/>
        </p:nvGraphicFramePr>
        <p:xfrm>
          <a:off x="827088" y="2492375"/>
          <a:ext cx="7777162" cy="3167064"/>
        </p:xfrm>
        <a:graphic>
          <a:graphicData uri="http://schemas.openxmlformats.org/drawingml/2006/table">
            <a:tbl>
              <a:tblPr/>
              <a:tblGrid>
                <a:gridCol w="2146300"/>
                <a:gridCol w="2816225"/>
                <a:gridCol w="2814637"/>
              </a:tblGrid>
              <a:tr h="1055688">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1" i="0" u="none" strike="noStrike" cap="none" normalizeH="0" baseline="0" smtClean="0">
                          <a:ln>
                            <a:noFill/>
                          </a:ln>
                          <a:solidFill>
                            <a:srgbClr val="002060"/>
                          </a:solidFill>
                          <a:effectLst/>
                          <a:latin typeface="Times New Roman" pitchFamily="18" charset="0"/>
                          <a:cs typeface="Times New Roman" pitchFamily="18" charset="0"/>
                        </a:rPr>
                        <a:t>Предмет</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1" i="0" u="none" strike="noStrike" cap="none" normalizeH="0" baseline="0" smtClean="0">
                          <a:ln>
                            <a:noFill/>
                          </a:ln>
                          <a:solidFill>
                            <a:srgbClr val="002060"/>
                          </a:solidFill>
                          <a:effectLst/>
                          <a:latin typeface="Times New Roman" pitchFamily="18" charset="0"/>
                          <a:cs typeface="Times New Roman" pitchFamily="18" charset="0"/>
                        </a:rPr>
                        <a:t>Було у 2014/2015 н.р.</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1" i="0" u="none" strike="noStrike" cap="none" normalizeH="0" baseline="0" smtClean="0">
                          <a:ln>
                            <a:noFill/>
                          </a:ln>
                          <a:solidFill>
                            <a:srgbClr val="002060"/>
                          </a:solidFill>
                          <a:effectLst/>
                          <a:latin typeface="Times New Roman" pitchFamily="18" charset="0"/>
                          <a:cs typeface="Times New Roman" pitchFamily="18" charset="0"/>
                        </a:rPr>
                        <a:t>Стало у 2015/2016 н.р.</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55688">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Алгебра</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8</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6</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55688">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Геометрія</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4</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400"/>
                        </a:spcBef>
                        <a:buClr>
                          <a:schemeClr val="accent1"/>
                        </a:buClr>
                        <a:buSzPct val="68000"/>
                        <a:buFont typeface="Wingdings 3" pitchFamily="18" charset="2"/>
                        <a:defRPr sz="23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defRPr sz="21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defRPr sz="19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defRPr sz="17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defRPr sz="16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defRPr sz="1600">
                          <a:solidFill>
                            <a:schemeClr val="tx1"/>
                          </a:solidFill>
                          <a:latin typeface="Lucida Sans Unicode"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uk-UA" altLang="ru-RU" sz="2400" b="0" i="0" u="none" strike="noStrike" cap="none" normalizeH="0" baseline="0" smtClean="0">
                          <a:ln>
                            <a:noFill/>
                          </a:ln>
                          <a:solidFill>
                            <a:srgbClr val="002060"/>
                          </a:solidFill>
                          <a:effectLst/>
                          <a:latin typeface="Times New Roman" pitchFamily="18" charset="0"/>
                          <a:cs typeface="Times New Roman" pitchFamily="18" charset="0"/>
                        </a:rPr>
                        <a:t>6</a:t>
                      </a:r>
                      <a:endParaRPr kumimoji="0" lang="ru-RU" altLang="ru-RU" sz="2400" b="0" i="0" u="none" strike="noStrike" cap="none" normalizeH="0" baseline="0" smtClean="0">
                        <a:ln>
                          <a:noFill/>
                        </a:ln>
                        <a:solidFill>
                          <a:srgbClr val="002060"/>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395288" y="1341438"/>
            <a:ext cx="8424862" cy="5183187"/>
          </a:xfrm>
        </p:spPr>
        <p:txBody>
          <a:bodyPr/>
          <a:lstStyle/>
          <a:p>
            <a:pPr indent="539750" algn="just"/>
            <a:r>
              <a:rPr lang="ru-RU" altLang="ru-RU" sz="2800" smtClean="0">
                <a:solidFill>
                  <a:srgbClr val="002060"/>
                </a:solidFill>
              </a:rPr>
              <a:t>Оновлені програми з історії України та всесвітньої історії для 7-х класів передбачають проведення </a:t>
            </a:r>
            <a:r>
              <a:rPr lang="ru-RU" altLang="ru-RU" sz="2800" b="1" smtClean="0">
                <a:solidFill>
                  <a:srgbClr val="002060"/>
                </a:solidFill>
              </a:rPr>
              <a:t>окремого уроку тематичного контролю. </a:t>
            </a:r>
          </a:p>
          <a:p>
            <a:pPr indent="539750" algn="just"/>
            <a:r>
              <a:rPr lang="ru-RU" altLang="ru-RU" sz="2800" smtClean="0">
                <a:solidFill>
                  <a:srgbClr val="002060"/>
                </a:solidFill>
              </a:rPr>
              <a:t>Бал за урок тематичного контролю виставляється до класного журналу в колонку під датою проведення уроку. На такому уроці оцінюється пізнавальна діяльність усіх присутніх учнів. У разі, якщо учень був відсутній на уроці, у відповідній клітинці класного журналу ставиться «н». </a:t>
            </a:r>
          </a:p>
          <a:p>
            <a:pPr indent="539750" algn="just"/>
            <a:endParaRPr lang="ru-RU" altLang="ru-RU" sz="3200" b="1" smtClean="0">
              <a:solidFill>
                <a:srgbClr val="002060"/>
              </a:solidFill>
            </a:endParaRPr>
          </a:p>
        </p:txBody>
      </p:sp>
      <p:sp>
        <p:nvSpPr>
          <p:cNvPr id="33794" name="Rectangle 2"/>
          <p:cNvSpPr>
            <a:spLocks noGrp="1" noChangeArrowheads="1"/>
          </p:cNvSpPr>
          <p:nvPr>
            <p:ph type="title"/>
          </p:nvPr>
        </p:nvSpPr>
        <p:spPr>
          <a:xfrm>
            <a:off x="574675" y="304800"/>
            <a:ext cx="8001000" cy="892175"/>
          </a:xfrm>
        </p:spPr>
        <p:txBody>
          <a:bodyPr>
            <a:normAutofit fontScale="90000"/>
          </a:bodyPr>
          <a:lstStyle/>
          <a:p>
            <a:pPr algn="ctr" eaLnBrk="1" fontAlgn="auto" hangingPunct="1">
              <a:spcAft>
                <a:spcPts val="0"/>
              </a:spcAft>
              <a:defRPr/>
            </a:pPr>
            <a:r>
              <a:rPr lang="uk-UA" altLang="ru-RU" dirty="0">
                <a:solidFill>
                  <a:srgbClr val="0000FF"/>
                </a:solidFill>
              </a:rPr>
              <a:t>Історія України. Всесвітня історія</a:t>
            </a:r>
            <a:endParaRPr lang="ru-RU" alt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395288" y="1341438"/>
            <a:ext cx="8424862" cy="5183187"/>
          </a:xfrm>
        </p:spPr>
        <p:txBody>
          <a:bodyPr/>
          <a:lstStyle/>
          <a:p>
            <a:pPr indent="539750" algn="just"/>
            <a:r>
              <a:rPr lang="ru-RU" altLang="ru-RU" sz="2800" smtClean="0">
                <a:solidFill>
                  <a:srgbClr val="002060"/>
                </a:solidFill>
              </a:rPr>
              <a:t>Регламентована навчальною програмою година тематичного контролю використовується для проведення уроку контролю (і корекції) навчальних досягнень учнів. Урок контролю (і корекції) проводиться із пропонуванням усних, письмових або комбінованих видів завдань. На сторінці класного журналу </a:t>
            </a:r>
            <a:r>
              <a:rPr lang="ru-RU" altLang="ru-RU" sz="2800" b="1" smtClean="0">
                <a:solidFill>
                  <a:srgbClr val="002060"/>
                </a:solidFill>
              </a:rPr>
              <a:t>«Зміст уроку» </a:t>
            </a:r>
            <a:r>
              <a:rPr lang="ru-RU" altLang="ru-RU" sz="2800" smtClean="0">
                <a:solidFill>
                  <a:srgbClr val="002060"/>
                </a:solidFill>
              </a:rPr>
              <a:t>робиться такий запис: «</a:t>
            </a:r>
            <a:r>
              <a:rPr lang="ru-RU" altLang="ru-RU" sz="2800" b="1" smtClean="0">
                <a:solidFill>
                  <a:srgbClr val="002060"/>
                </a:solidFill>
              </a:rPr>
              <a:t>Урок контролю (і корекції) навчальних досягнень учнів із розділу «_______________».</a:t>
            </a:r>
            <a:endParaRPr lang="ru-RU" altLang="ru-RU" sz="3200" b="1" smtClean="0">
              <a:solidFill>
                <a:srgbClr val="002060"/>
              </a:solidFill>
            </a:endParaRPr>
          </a:p>
        </p:txBody>
      </p:sp>
      <p:sp>
        <p:nvSpPr>
          <p:cNvPr id="33794" name="Rectangle 2"/>
          <p:cNvSpPr>
            <a:spLocks noGrp="1" noChangeArrowheads="1"/>
          </p:cNvSpPr>
          <p:nvPr>
            <p:ph type="title"/>
          </p:nvPr>
        </p:nvSpPr>
        <p:spPr>
          <a:xfrm>
            <a:off x="574675" y="304800"/>
            <a:ext cx="8001000" cy="892175"/>
          </a:xfrm>
        </p:spPr>
        <p:txBody>
          <a:bodyPr>
            <a:normAutofit fontScale="90000"/>
          </a:bodyPr>
          <a:lstStyle/>
          <a:p>
            <a:pPr algn="ctr" eaLnBrk="1" fontAlgn="auto" hangingPunct="1">
              <a:spcAft>
                <a:spcPts val="0"/>
              </a:spcAft>
              <a:defRPr/>
            </a:pPr>
            <a:r>
              <a:rPr lang="uk-UA" altLang="ru-RU" dirty="0">
                <a:solidFill>
                  <a:srgbClr val="0000FF"/>
                </a:solidFill>
              </a:rPr>
              <a:t>Історія України. Всесвітня історія</a:t>
            </a:r>
            <a:endParaRPr lang="ru-RU" alt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95288" y="1341438"/>
            <a:ext cx="8424862" cy="5183187"/>
          </a:xfrm>
        </p:spPr>
        <p:txBody>
          <a:bodyPr/>
          <a:lstStyle/>
          <a:p>
            <a:pPr indent="540385" algn="just">
              <a:spcAft>
                <a:spcPts val="0"/>
              </a:spcAft>
              <a:defRPr/>
            </a:pPr>
            <a:r>
              <a:rPr lang="ru-RU" altLang="ru-RU" sz="3200" b="1" dirty="0" smtClean="0">
                <a:solidFill>
                  <a:srgbClr val="002060"/>
                </a:solidFill>
              </a:rPr>
              <a:t>Бал за урок контролю є </a:t>
            </a:r>
            <a:r>
              <a:rPr lang="ru-RU" altLang="ru-RU" sz="3200" b="1" dirty="0" err="1" smtClean="0">
                <a:solidFill>
                  <a:srgbClr val="002060"/>
                </a:solidFill>
              </a:rPr>
              <a:t>визначальним</a:t>
            </a:r>
            <a:r>
              <a:rPr lang="ru-RU" altLang="ru-RU" sz="3200" b="1" dirty="0" smtClean="0">
                <a:solidFill>
                  <a:srgbClr val="002060"/>
                </a:solidFill>
              </a:rPr>
              <a:t> </a:t>
            </a:r>
            <a:r>
              <a:rPr lang="ru-RU" altLang="ru-RU" sz="3200" b="1" dirty="0" err="1" smtClean="0">
                <a:solidFill>
                  <a:srgbClr val="002060"/>
                </a:solidFill>
              </a:rPr>
              <a:t>під</a:t>
            </a:r>
            <a:r>
              <a:rPr lang="ru-RU" altLang="ru-RU" sz="3200" b="1" dirty="0" smtClean="0">
                <a:solidFill>
                  <a:srgbClr val="002060"/>
                </a:solidFill>
              </a:rPr>
              <a:t> час </a:t>
            </a:r>
            <a:r>
              <a:rPr lang="ru-RU" altLang="ru-RU" sz="3200" b="1" dirty="0" err="1" smtClean="0">
                <a:solidFill>
                  <a:srgbClr val="002060"/>
                </a:solidFill>
              </a:rPr>
              <a:t>виставлення</a:t>
            </a:r>
            <a:r>
              <a:rPr lang="ru-RU" altLang="ru-RU" sz="3200" b="1" dirty="0" smtClean="0">
                <a:solidFill>
                  <a:srgbClr val="002060"/>
                </a:solidFill>
              </a:rPr>
              <a:t> </a:t>
            </a:r>
            <a:r>
              <a:rPr lang="ru-RU" altLang="ru-RU" sz="3200" b="1" dirty="0" err="1" smtClean="0">
                <a:solidFill>
                  <a:srgbClr val="002060"/>
                </a:solidFill>
              </a:rPr>
              <a:t>оцінки</a:t>
            </a:r>
            <a:r>
              <a:rPr lang="ru-RU" altLang="ru-RU" sz="3200" b="1" dirty="0" smtClean="0">
                <a:solidFill>
                  <a:srgbClr val="002060"/>
                </a:solidFill>
              </a:rPr>
              <a:t> за тему. </a:t>
            </a:r>
          </a:p>
          <a:p>
            <a:pPr indent="540385" algn="just">
              <a:spcAft>
                <a:spcPts val="0"/>
              </a:spcAft>
              <a:defRPr/>
            </a:pPr>
            <a:r>
              <a:rPr lang="ru-RU" altLang="ru-RU" sz="3200" b="1" dirty="0" err="1" smtClean="0">
                <a:solidFill>
                  <a:srgbClr val="002060"/>
                </a:solidFill>
              </a:rPr>
              <a:t>Заповнення</a:t>
            </a:r>
            <a:r>
              <a:rPr lang="ru-RU" altLang="ru-RU" sz="3200" b="1" dirty="0" smtClean="0">
                <a:solidFill>
                  <a:srgbClr val="002060"/>
                </a:solidFill>
              </a:rPr>
              <a:t> </a:t>
            </a:r>
            <a:r>
              <a:rPr lang="ru-RU" altLang="ru-RU" sz="3200" b="1" dirty="0" err="1" smtClean="0">
                <a:solidFill>
                  <a:srgbClr val="002060"/>
                </a:solidFill>
              </a:rPr>
              <a:t>сторінок</a:t>
            </a:r>
            <a:r>
              <a:rPr lang="ru-RU" altLang="ru-RU" sz="3200" b="1" dirty="0" smtClean="0">
                <a:solidFill>
                  <a:srgbClr val="002060"/>
                </a:solidFill>
              </a:rPr>
              <a:t> </a:t>
            </a:r>
            <a:r>
              <a:rPr lang="ru-RU" altLang="ru-RU" sz="3200" b="1" dirty="0" err="1" smtClean="0">
                <a:solidFill>
                  <a:srgbClr val="002060"/>
                </a:solidFill>
              </a:rPr>
              <a:t>журналів</a:t>
            </a:r>
            <a:r>
              <a:rPr lang="ru-RU" altLang="ru-RU" sz="3200" b="1" dirty="0" smtClean="0">
                <a:solidFill>
                  <a:srgbClr val="002060"/>
                </a:solidFill>
              </a:rPr>
              <a:t> у </a:t>
            </a:r>
          </a:p>
          <a:p>
            <a:pPr indent="0" algn="just">
              <a:spcAft>
                <a:spcPts val="0"/>
              </a:spcAft>
              <a:buFont typeface="Wingdings 3" pitchFamily="18" charset="2"/>
              <a:buNone/>
              <a:defRPr/>
            </a:pPr>
            <a:r>
              <a:rPr lang="ru-RU" altLang="ru-RU" sz="3200" b="1" dirty="0" smtClean="0">
                <a:solidFill>
                  <a:srgbClr val="002060"/>
                </a:solidFill>
              </a:rPr>
              <a:t>5-х, 6-х, 8 – 11-х </a:t>
            </a:r>
            <a:r>
              <a:rPr lang="ru-RU" altLang="ru-RU" sz="3200" b="1" dirty="0" err="1" smtClean="0">
                <a:solidFill>
                  <a:srgbClr val="002060"/>
                </a:solidFill>
              </a:rPr>
              <a:t>класах</a:t>
            </a:r>
            <a:r>
              <a:rPr lang="ru-RU" altLang="ru-RU" sz="3200" b="1" dirty="0" smtClean="0">
                <a:solidFill>
                  <a:srgbClr val="002060"/>
                </a:solidFill>
              </a:rPr>
              <a:t> </a:t>
            </a:r>
            <a:r>
              <a:rPr lang="ru-RU" altLang="ru-RU" sz="3200" b="1" dirty="0" err="1" smtClean="0">
                <a:solidFill>
                  <a:srgbClr val="002060"/>
                </a:solidFill>
              </a:rPr>
              <a:t>залишається</a:t>
            </a:r>
            <a:r>
              <a:rPr lang="ru-RU" altLang="ru-RU" sz="3200" b="1" dirty="0" smtClean="0">
                <a:solidFill>
                  <a:srgbClr val="002060"/>
                </a:solidFill>
              </a:rPr>
              <a:t> </a:t>
            </a:r>
            <a:r>
              <a:rPr lang="ru-RU" altLang="ru-RU" sz="3200" b="1" dirty="0" err="1" smtClean="0">
                <a:solidFill>
                  <a:srgbClr val="002060"/>
                </a:solidFill>
              </a:rPr>
              <a:t>незмінною</a:t>
            </a:r>
            <a:r>
              <a:rPr lang="ru-RU" altLang="ru-RU" sz="3200" b="1" dirty="0" smtClean="0">
                <a:solidFill>
                  <a:srgbClr val="002060"/>
                </a:solidFill>
              </a:rPr>
              <a:t> (лист КВНЗ «ХАНО» </a:t>
            </a:r>
            <a:r>
              <a:rPr lang="ru-RU" altLang="ru-RU" sz="3200" b="1" dirty="0" err="1" smtClean="0">
                <a:solidFill>
                  <a:srgbClr val="002060"/>
                </a:solidFill>
              </a:rPr>
              <a:t>від</a:t>
            </a:r>
            <a:r>
              <a:rPr lang="ru-RU" altLang="ru-RU" sz="3200" b="1" dirty="0" smtClean="0">
                <a:solidFill>
                  <a:srgbClr val="002060"/>
                </a:solidFill>
              </a:rPr>
              <a:t> 02.09.2014 № 1008).</a:t>
            </a:r>
          </a:p>
          <a:p>
            <a:pPr indent="540385" algn="just">
              <a:spcAft>
                <a:spcPts val="0"/>
              </a:spcAft>
              <a:defRPr/>
            </a:pPr>
            <a:endParaRPr lang="ru-RU" altLang="ru-RU" sz="3200" b="1" dirty="0" smtClean="0">
              <a:solidFill>
                <a:srgbClr val="002060"/>
              </a:solidFill>
            </a:endParaRPr>
          </a:p>
        </p:txBody>
      </p:sp>
      <p:sp>
        <p:nvSpPr>
          <p:cNvPr id="33794" name="Rectangle 2"/>
          <p:cNvSpPr>
            <a:spLocks noGrp="1" noChangeArrowheads="1"/>
          </p:cNvSpPr>
          <p:nvPr>
            <p:ph type="title"/>
          </p:nvPr>
        </p:nvSpPr>
        <p:spPr>
          <a:xfrm>
            <a:off x="574675" y="304800"/>
            <a:ext cx="8001000" cy="892175"/>
          </a:xfrm>
        </p:spPr>
        <p:txBody>
          <a:bodyPr>
            <a:normAutofit fontScale="90000"/>
          </a:bodyPr>
          <a:lstStyle/>
          <a:p>
            <a:pPr algn="ctr" eaLnBrk="1" fontAlgn="auto" hangingPunct="1">
              <a:spcAft>
                <a:spcPts val="0"/>
              </a:spcAft>
              <a:defRPr/>
            </a:pPr>
            <a:r>
              <a:rPr lang="uk-UA" altLang="ru-RU" dirty="0">
                <a:solidFill>
                  <a:srgbClr val="0000FF"/>
                </a:solidFill>
              </a:rPr>
              <a:t>Історія України. Всесвітня історія</a:t>
            </a:r>
            <a:endParaRPr lang="ru-RU" altLang="ru-RU"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2483</TotalTime>
  <Words>728</Words>
  <Application>Microsoft Office PowerPoint</Application>
  <PresentationFormat>Экран (4:3)</PresentationFormat>
  <Paragraphs>78</Paragraphs>
  <Slides>15</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15</vt:i4>
      </vt:variant>
    </vt:vector>
  </HeadingPairs>
  <TitlesOfParts>
    <vt:vector size="24" baseType="lpstr">
      <vt:lpstr>Verdana</vt:lpstr>
      <vt:lpstr>Arial</vt:lpstr>
      <vt:lpstr>Lucida Sans Unicode</vt:lpstr>
      <vt:lpstr>Wingdings 3</vt:lpstr>
      <vt:lpstr>Wingdings 2</vt:lpstr>
      <vt:lpstr>Times New Roman</vt:lpstr>
      <vt:lpstr>Calibri</vt:lpstr>
      <vt:lpstr>Wingdings</vt:lpstr>
      <vt:lpstr>Открытая</vt:lpstr>
      <vt:lpstr>Зміни щодо оцінювання навчальних  досягнень учнів і ведення записів  у класних журналах 5–11-х класів  загальноосвітніх навчальних закладів у 2015/2016 навчальному році</vt:lpstr>
      <vt:lpstr>Презентация PowerPoint</vt:lpstr>
      <vt:lpstr>Зміни щодо оцінювання та заповнення сторінок класних журналів 5-11 класів</vt:lpstr>
      <vt:lpstr>Українська мова</vt:lpstr>
      <vt:lpstr>Українська мова</vt:lpstr>
      <vt:lpstr>Алгебра. Геометрія</vt:lpstr>
      <vt:lpstr>Історія України. Всесвітня історія</vt:lpstr>
      <vt:lpstr>Історія України. Всесвітня історія</vt:lpstr>
      <vt:lpstr>Історія України. Всесвітня історія</vt:lpstr>
      <vt:lpstr>Фізика</vt:lpstr>
      <vt:lpstr>Фізика</vt:lpstr>
      <vt:lpstr>Хімія</vt:lpstr>
      <vt:lpstr>Хімія</vt:lpstr>
      <vt:lpstr>Правознавство</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Administrator</dc:creator>
  <cp:lastModifiedBy>office</cp:lastModifiedBy>
  <cp:revision>144</cp:revision>
  <cp:lastPrinted>2015-09-03T15:07:33Z</cp:lastPrinted>
  <dcterms:created xsi:type="dcterms:W3CDTF">2002-01-01T08:57:52Z</dcterms:created>
  <dcterms:modified xsi:type="dcterms:W3CDTF">2015-09-04T12:31:20Z</dcterms:modified>
</cp:coreProperties>
</file>