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99" r:id="rId2"/>
    <p:sldId id="257" r:id="rId3"/>
    <p:sldId id="268" r:id="rId4"/>
    <p:sldId id="267" r:id="rId5"/>
    <p:sldId id="269" r:id="rId6"/>
    <p:sldId id="270" r:id="rId7"/>
    <p:sldId id="271" r:id="rId8"/>
    <p:sldId id="274" r:id="rId9"/>
    <p:sldId id="275" r:id="rId10"/>
    <p:sldId id="296" r:id="rId11"/>
    <p:sldId id="282" r:id="rId12"/>
    <p:sldId id="281" r:id="rId13"/>
    <p:sldId id="283" r:id="rId14"/>
    <p:sldId id="284" r:id="rId15"/>
    <p:sldId id="285" r:id="rId16"/>
    <p:sldId id="286" r:id="rId17"/>
    <p:sldId id="277" r:id="rId18"/>
    <p:sldId id="280" r:id="rId19"/>
    <p:sldId id="294" r:id="rId20"/>
    <p:sldId id="276" r:id="rId21"/>
    <p:sldId id="297" r:id="rId22"/>
    <p:sldId id="278" r:id="rId23"/>
    <p:sldId id="279" r:id="rId24"/>
    <p:sldId id="287" r:id="rId25"/>
    <p:sldId id="288" r:id="rId26"/>
    <p:sldId id="29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80E8"/>
    <a:srgbClr val="34EC64"/>
    <a:srgbClr val="FF0066"/>
    <a:srgbClr val="990099"/>
    <a:srgbClr val="FF5353"/>
    <a:srgbClr val="FE9700"/>
    <a:srgbClr val="FA0000"/>
    <a:srgbClr val="EC62E2"/>
    <a:srgbClr val="FFF1BB"/>
    <a:srgbClr val="F6B0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85" autoAdjust="0"/>
    <p:restoredTop sz="94658" autoAdjust="0"/>
  </p:normalViewPr>
  <p:slideViewPr>
    <p:cSldViewPr snapToGrid="0">
      <p:cViewPr varScale="1">
        <p:scale>
          <a:sx n="76" d="100"/>
          <a:sy n="76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DC464D-CE01-429D-A229-ADFD81440022}" type="doc">
      <dgm:prSet loTypeId="urn:microsoft.com/office/officeart/2005/8/layout/radial4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D2EABA-C7FE-4A22-BE0F-877C8E9052F8}">
      <dgm:prSet phldrT="[Текст]" custT="1"/>
      <dgm:spPr>
        <a:solidFill>
          <a:srgbClr val="FFC000"/>
        </a:solidFill>
      </dgm:spPr>
      <dgm:t>
        <a:bodyPr/>
        <a:lstStyle/>
        <a:p>
          <a:pPr algn="ctr"/>
          <a:r>
            <a:rPr lang="uk-UA" sz="1400" b="1" dirty="0" smtClean="0">
              <a:solidFill>
                <a:schemeClr val="tx1"/>
              </a:solidFill>
              <a:latin typeface="Trebuchet MS" panose="020B0603020202020204" pitchFamily="34" charset="0"/>
            </a:rPr>
            <a:t>ПРОФЕСІЙНИЙ ІНТЕРЕС</a:t>
          </a:r>
          <a:endParaRPr lang="ru-RU" sz="1400" b="1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9C0464CD-9293-4D28-9DE6-6D65C5EF3C77}" type="parTrans" cxnId="{7D395D60-E8A3-4CE5-B8D0-6FF3E864BDC0}">
      <dgm:prSet/>
      <dgm:spPr/>
      <dgm:t>
        <a:bodyPr/>
        <a:lstStyle/>
        <a:p>
          <a:pPr algn="ctr"/>
          <a:endParaRPr lang="ru-RU"/>
        </a:p>
      </dgm:t>
    </dgm:pt>
    <dgm:pt modelId="{0815CFD8-EA68-40B5-B151-4AEBA6B0CA87}" type="sibTrans" cxnId="{7D395D60-E8A3-4CE5-B8D0-6FF3E864BDC0}">
      <dgm:prSet/>
      <dgm:spPr/>
      <dgm:t>
        <a:bodyPr/>
        <a:lstStyle/>
        <a:p>
          <a:pPr algn="ctr"/>
          <a:endParaRPr lang="ru-RU"/>
        </a:p>
      </dgm:t>
    </dgm:pt>
    <dgm:pt modelId="{02F3371E-0FC0-4944-8A7D-D7563DA03F8C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uk-UA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Мотивоційно</a:t>
          </a:r>
          <a:r>
            <a:rPr lang="uk-UA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-ціннісний компонент</a:t>
          </a:r>
          <a:endParaRPr lang="ru-RU" sz="1600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CA0E8E32-FBFC-44AE-A518-F39C75DE1A9D}" type="parTrans" cxnId="{A19D8491-30C7-43FC-9BAC-45B1AD4FF635}">
      <dgm:prSet/>
      <dgm:spPr/>
      <dgm:t>
        <a:bodyPr/>
        <a:lstStyle/>
        <a:p>
          <a:pPr algn="ctr"/>
          <a:endParaRPr lang="ru-RU"/>
        </a:p>
      </dgm:t>
    </dgm:pt>
    <dgm:pt modelId="{162E83E3-1F8F-48BE-89D3-971AB93E2830}" type="sibTrans" cxnId="{A19D8491-30C7-43FC-9BAC-45B1AD4FF635}">
      <dgm:prSet/>
      <dgm:spPr/>
      <dgm:t>
        <a:bodyPr/>
        <a:lstStyle/>
        <a:p>
          <a:pPr algn="ctr"/>
          <a:endParaRPr lang="ru-RU"/>
        </a:p>
      </dgm:t>
    </dgm:pt>
    <dgm:pt modelId="{76D88D34-4BC1-42E4-BCF7-1092C1B19D4D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uk-UA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Конгнітивно</a:t>
          </a:r>
          <a:r>
            <a:rPr lang="uk-UA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-інтелектуальний компонент</a:t>
          </a:r>
          <a:endParaRPr lang="ru-RU" sz="1600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FBCC4A5F-1F2D-4C5C-A080-337CCF661068}" type="parTrans" cxnId="{49BBDD1E-42F1-40CB-BD43-79A06E284583}">
      <dgm:prSet/>
      <dgm:spPr/>
      <dgm:t>
        <a:bodyPr/>
        <a:lstStyle/>
        <a:p>
          <a:pPr algn="ctr"/>
          <a:endParaRPr lang="ru-RU"/>
        </a:p>
      </dgm:t>
    </dgm:pt>
    <dgm:pt modelId="{46022F49-6D08-4E6D-8831-83294FB355D3}" type="sibTrans" cxnId="{49BBDD1E-42F1-40CB-BD43-79A06E284583}">
      <dgm:prSet/>
      <dgm:spPr/>
      <dgm:t>
        <a:bodyPr/>
        <a:lstStyle/>
        <a:p>
          <a:pPr algn="ctr"/>
          <a:endParaRPr lang="ru-RU"/>
        </a:p>
      </dgm:t>
    </dgm:pt>
    <dgm:pt modelId="{8442BF48-C445-4C9F-B7A2-A27E147E06B8}">
      <dgm:prSet phldrT="[Текст]" custT="1"/>
      <dgm:spPr/>
      <dgm:t>
        <a:bodyPr/>
        <a:lstStyle/>
        <a:p>
          <a:pPr algn="ctr"/>
          <a:r>
            <a:rPr lang="uk-UA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Емоційно-вольовий компонент</a:t>
          </a:r>
          <a:endParaRPr lang="ru-RU" sz="1600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4B106316-A474-462D-90CB-D2F312134B3A}" type="parTrans" cxnId="{C5900C78-E3E8-4DA3-9D60-E0C1C960D8E3}">
      <dgm:prSet/>
      <dgm:spPr/>
      <dgm:t>
        <a:bodyPr/>
        <a:lstStyle/>
        <a:p>
          <a:pPr algn="ctr"/>
          <a:endParaRPr lang="ru-RU"/>
        </a:p>
      </dgm:t>
    </dgm:pt>
    <dgm:pt modelId="{232F36F9-507B-4112-8C38-9181E920FFAC}" type="sibTrans" cxnId="{C5900C78-E3E8-4DA3-9D60-E0C1C960D8E3}">
      <dgm:prSet/>
      <dgm:spPr/>
      <dgm:t>
        <a:bodyPr/>
        <a:lstStyle/>
        <a:p>
          <a:pPr algn="ctr"/>
          <a:endParaRPr lang="ru-RU"/>
        </a:p>
      </dgm:t>
    </dgm:pt>
    <dgm:pt modelId="{8968094D-1C5A-44E0-AF3B-2EBCA25ED49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uk-UA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Рефлексивно-</a:t>
          </a:r>
          <a:r>
            <a:rPr lang="uk-UA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самотворчий</a:t>
          </a:r>
          <a:r>
            <a:rPr lang="uk-UA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компонент</a:t>
          </a:r>
          <a:endParaRPr lang="ru-RU" sz="1600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2A3BA62F-4684-409D-9024-BD823D98ECC9}" type="parTrans" cxnId="{5785A487-F25B-4D15-8AEA-8EE987EA13C2}">
      <dgm:prSet/>
      <dgm:spPr/>
      <dgm:t>
        <a:bodyPr/>
        <a:lstStyle/>
        <a:p>
          <a:pPr algn="ctr"/>
          <a:endParaRPr lang="ru-RU"/>
        </a:p>
      </dgm:t>
    </dgm:pt>
    <dgm:pt modelId="{FC324C8E-0FDF-4DD6-9A96-A2D74D5BE14D}" type="sibTrans" cxnId="{5785A487-F25B-4D15-8AEA-8EE987EA13C2}">
      <dgm:prSet/>
      <dgm:spPr/>
      <dgm:t>
        <a:bodyPr/>
        <a:lstStyle/>
        <a:p>
          <a:pPr algn="ctr"/>
          <a:endParaRPr lang="ru-RU"/>
        </a:p>
      </dgm:t>
    </dgm:pt>
    <dgm:pt modelId="{23D9E0B6-AD4A-4EC4-9F7A-EC492FD87934}" type="pres">
      <dgm:prSet presAssocID="{60DC464D-CE01-429D-A229-ADFD8144002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65A141-C9A0-4A2A-B16D-5FE099A474BA}" type="pres">
      <dgm:prSet presAssocID="{A7D2EABA-C7FE-4A22-BE0F-877C8E9052F8}" presName="centerShape" presStyleLbl="node0" presStyleIdx="0" presStyleCnt="1" custScaleX="109568"/>
      <dgm:spPr/>
      <dgm:t>
        <a:bodyPr/>
        <a:lstStyle/>
        <a:p>
          <a:endParaRPr lang="ru-RU"/>
        </a:p>
      </dgm:t>
    </dgm:pt>
    <dgm:pt modelId="{AD225E47-12D3-4945-9EF7-451EBD2C09D2}" type="pres">
      <dgm:prSet presAssocID="{CA0E8E32-FBFC-44AE-A518-F39C75DE1A9D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63C12529-57F6-4CAE-82ED-41121FC998CB}" type="pres">
      <dgm:prSet presAssocID="{02F3371E-0FC0-4944-8A7D-D7563DA03F8C}" presName="node" presStyleLbl="node1" presStyleIdx="0" presStyleCnt="4" custScaleX="109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0DA683-4EC9-4F51-8C39-88ACC76BF4F5}" type="pres">
      <dgm:prSet presAssocID="{FBCC4A5F-1F2D-4C5C-A080-337CCF661068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B703025A-27D8-441E-8FD4-2DBB61E42E42}" type="pres">
      <dgm:prSet presAssocID="{76D88D34-4BC1-42E4-BCF7-1092C1B19D4D}" presName="node" presStyleLbl="node1" presStyleIdx="1" presStyleCnt="4" custScaleX="109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ED1AA3-19DA-40E9-B65F-30082C34B10F}" type="pres">
      <dgm:prSet presAssocID="{4B106316-A474-462D-90CB-D2F312134B3A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E0A5B2E3-3907-43F3-8F2B-7B8CDA84A786}" type="pres">
      <dgm:prSet presAssocID="{8442BF48-C445-4C9F-B7A2-A27E147E06B8}" presName="node" presStyleLbl="node1" presStyleIdx="2" presStyleCnt="4" custScaleX="109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5FE8E6-6524-4BA5-BE5B-866C48694992}" type="pres">
      <dgm:prSet presAssocID="{2A3BA62F-4684-409D-9024-BD823D98ECC9}" presName="parTrans" presStyleLbl="bgSibTrans2D1" presStyleIdx="3" presStyleCnt="4" custLinFactNeighborX="-8330" custLinFactNeighborY="-40536"/>
      <dgm:spPr/>
      <dgm:t>
        <a:bodyPr/>
        <a:lstStyle/>
        <a:p>
          <a:endParaRPr lang="ru-RU"/>
        </a:p>
      </dgm:t>
    </dgm:pt>
    <dgm:pt modelId="{17595941-658C-4DB9-B4F2-FE95B28CB729}" type="pres">
      <dgm:prSet presAssocID="{8968094D-1C5A-44E0-AF3B-2EBCA25ED492}" presName="node" presStyleLbl="node1" presStyleIdx="3" presStyleCnt="4" custScaleX="109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DE79D8-7796-45C6-9CE2-DBA4AAF405EF}" type="presOf" srcId="{8968094D-1C5A-44E0-AF3B-2EBCA25ED492}" destId="{17595941-658C-4DB9-B4F2-FE95B28CB729}" srcOrd="0" destOrd="0" presId="urn:microsoft.com/office/officeart/2005/8/layout/radial4"/>
    <dgm:cxn modelId="{644A6C4D-14F6-4EE2-BBC9-45F855536B1B}" type="presOf" srcId="{8442BF48-C445-4C9F-B7A2-A27E147E06B8}" destId="{E0A5B2E3-3907-43F3-8F2B-7B8CDA84A786}" srcOrd="0" destOrd="0" presId="urn:microsoft.com/office/officeart/2005/8/layout/radial4"/>
    <dgm:cxn modelId="{49BBDD1E-42F1-40CB-BD43-79A06E284583}" srcId="{A7D2EABA-C7FE-4A22-BE0F-877C8E9052F8}" destId="{76D88D34-4BC1-42E4-BCF7-1092C1B19D4D}" srcOrd="1" destOrd="0" parTransId="{FBCC4A5F-1F2D-4C5C-A080-337CCF661068}" sibTransId="{46022F49-6D08-4E6D-8831-83294FB355D3}"/>
    <dgm:cxn modelId="{FC6FC5AB-CD5D-48B3-B89C-D0424D6C35F6}" type="presOf" srcId="{FBCC4A5F-1F2D-4C5C-A080-337CCF661068}" destId="{120DA683-4EC9-4F51-8C39-88ACC76BF4F5}" srcOrd="0" destOrd="0" presId="urn:microsoft.com/office/officeart/2005/8/layout/radial4"/>
    <dgm:cxn modelId="{3A37FD7C-666E-4525-966E-4F42E0204F53}" type="presOf" srcId="{60DC464D-CE01-429D-A229-ADFD81440022}" destId="{23D9E0B6-AD4A-4EC4-9F7A-EC492FD87934}" srcOrd="0" destOrd="0" presId="urn:microsoft.com/office/officeart/2005/8/layout/radial4"/>
    <dgm:cxn modelId="{2127FEA2-F2D0-4E36-A777-F793D8FEEA7C}" type="presOf" srcId="{A7D2EABA-C7FE-4A22-BE0F-877C8E9052F8}" destId="{CB65A141-C9A0-4A2A-B16D-5FE099A474BA}" srcOrd="0" destOrd="0" presId="urn:microsoft.com/office/officeart/2005/8/layout/radial4"/>
    <dgm:cxn modelId="{FED68C12-9553-48B0-AF1C-B1F3FDFBC068}" type="presOf" srcId="{4B106316-A474-462D-90CB-D2F312134B3A}" destId="{8BED1AA3-19DA-40E9-B65F-30082C34B10F}" srcOrd="0" destOrd="0" presId="urn:microsoft.com/office/officeart/2005/8/layout/radial4"/>
    <dgm:cxn modelId="{FB63336D-E66A-464E-AF41-F0DC259F2337}" type="presOf" srcId="{2A3BA62F-4684-409D-9024-BD823D98ECC9}" destId="{8E5FE8E6-6524-4BA5-BE5B-866C48694992}" srcOrd="0" destOrd="0" presId="urn:microsoft.com/office/officeart/2005/8/layout/radial4"/>
    <dgm:cxn modelId="{5785A487-F25B-4D15-8AEA-8EE987EA13C2}" srcId="{A7D2EABA-C7FE-4A22-BE0F-877C8E9052F8}" destId="{8968094D-1C5A-44E0-AF3B-2EBCA25ED492}" srcOrd="3" destOrd="0" parTransId="{2A3BA62F-4684-409D-9024-BD823D98ECC9}" sibTransId="{FC324C8E-0FDF-4DD6-9A96-A2D74D5BE14D}"/>
    <dgm:cxn modelId="{F0DB1326-4D54-4500-9996-423B7C926FD9}" type="presOf" srcId="{02F3371E-0FC0-4944-8A7D-D7563DA03F8C}" destId="{63C12529-57F6-4CAE-82ED-41121FC998CB}" srcOrd="0" destOrd="0" presId="urn:microsoft.com/office/officeart/2005/8/layout/radial4"/>
    <dgm:cxn modelId="{A19D8491-30C7-43FC-9BAC-45B1AD4FF635}" srcId="{A7D2EABA-C7FE-4A22-BE0F-877C8E9052F8}" destId="{02F3371E-0FC0-4944-8A7D-D7563DA03F8C}" srcOrd="0" destOrd="0" parTransId="{CA0E8E32-FBFC-44AE-A518-F39C75DE1A9D}" sibTransId="{162E83E3-1F8F-48BE-89D3-971AB93E2830}"/>
    <dgm:cxn modelId="{274BADE2-2C4C-4CAD-925F-B9C2C73071AD}" type="presOf" srcId="{CA0E8E32-FBFC-44AE-A518-F39C75DE1A9D}" destId="{AD225E47-12D3-4945-9EF7-451EBD2C09D2}" srcOrd="0" destOrd="0" presId="urn:microsoft.com/office/officeart/2005/8/layout/radial4"/>
    <dgm:cxn modelId="{7D395D60-E8A3-4CE5-B8D0-6FF3E864BDC0}" srcId="{60DC464D-CE01-429D-A229-ADFD81440022}" destId="{A7D2EABA-C7FE-4A22-BE0F-877C8E9052F8}" srcOrd="0" destOrd="0" parTransId="{9C0464CD-9293-4D28-9DE6-6D65C5EF3C77}" sibTransId="{0815CFD8-EA68-40B5-B151-4AEBA6B0CA87}"/>
    <dgm:cxn modelId="{C5900C78-E3E8-4DA3-9D60-E0C1C960D8E3}" srcId="{A7D2EABA-C7FE-4A22-BE0F-877C8E9052F8}" destId="{8442BF48-C445-4C9F-B7A2-A27E147E06B8}" srcOrd="2" destOrd="0" parTransId="{4B106316-A474-462D-90CB-D2F312134B3A}" sibTransId="{232F36F9-507B-4112-8C38-9181E920FFAC}"/>
    <dgm:cxn modelId="{13450106-3DD6-46BF-9AED-03D143B96312}" type="presOf" srcId="{76D88D34-4BC1-42E4-BCF7-1092C1B19D4D}" destId="{B703025A-27D8-441E-8FD4-2DBB61E42E42}" srcOrd="0" destOrd="0" presId="urn:microsoft.com/office/officeart/2005/8/layout/radial4"/>
    <dgm:cxn modelId="{4F513D5A-4146-4F64-89E8-98117C5DE799}" type="presParOf" srcId="{23D9E0B6-AD4A-4EC4-9F7A-EC492FD87934}" destId="{CB65A141-C9A0-4A2A-B16D-5FE099A474BA}" srcOrd="0" destOrd="0" presId="urn:microsoft.com/office/officeart/2005/8/layout/radial4"/>
    <dgm:cxn modelId="{07400C94-8CA7-4321-8216-650932E38BBA}" type="presParOf" srcId="{23D9E0B6-AD4A-4EC4-9F7A-EC492FD87934}" destId="{AD225E47-12D3-4945-9EF7-451EBD2C09D2}" srcOrd="1" destOrd="0" presId="urn:microsoft.com/office/officeart/2005/8/layout/radial4"/>
    <dgm:cxn modelId="{758CE466-CD07-462F-B6C2-FD301059E393}" type="presParOf" srcId="{23D9E0B6-AD4A-4EC4-9F7A-EC492FD87934}" destId="{63C12529-57F6-4CAE-82ED-41121FC998CB}" srcOrd="2" destOrd="0" presId="urn:microsoft.com/office/officeart/2005/8/layout/radial4"/>
    <dgm:cxn modelId="{5403BDC5-9EFE-428C-8DB1-34386B3F0FC0}" type="presParOf" srcId="{23D9E0B6-AD4A-4EC4-9F7A-EC492FD87934}" destId="{120DA683-4EC9-4F51-8C39-88ACC76BF4F5}" srcOrd="3" destOrd="0" presId="urn:microsoft.com/office/officeart/2005/8/layout/radial4"/>
    <dgm:cxn modelId="{9EB5E25B-E0A6-4F81-907F-78579D7C0252}" type="presParOf" srcId="{23D9E0B6-AD4A-4EC4-9F7A-EC492FD87934}" destId="{B703025A-27D8-441E-8FD4-2DBB61E42E42}" srcOrd="4" destOrd="0" presId="urn:microsoft.com/office/officeart/2005/8/layout/radial4"/>
    <dgm:cxn modelId="{8063B76A-C493-4EB6-AADA-F9F313155E43}" type="presParOf" srcId="{23D9E0B6-AD4A-4EC4-9F7A-EC492FD87934}" destId="{8BED1AA3-19DA-40E9-B65F-30082C34B10F}" srcOrd="5" destOrd="0" presId="urn:microsoft.com/office/officeart/2005/8/layout/radial4"/>
    <dgm:cxn modelId="{0C9D58B0-2037-4244-80A4-6FE5892FB4EF}" type="presParOf" srcId="{23D9E0B6-AD4A-4EC4-9F7A-EC492FD87934}" destId="{E0A5B2E3-3907-43F3-8F2B-7B8CDA84A786}" srcOrd="6" destOrd="0" presId="urn:microsoft.com/office/officeart/2005/8/layout/radial4"/>
    <dgm:cxn modelId="{70F76195-31FC-44E2-AD7B-FC54853D6583}" type="presParOf" srcId="{23D9E0B6-AD4A-4EC4-9F7A-EC492FD87934}" destId="{8E5FE8E6-6524-4BA5-BE5B-866C48694992}" srcOrd="7" destOrd="0" presId="urn:microsoft.com/office/officeart/2005/8/layout/radial4"/>
    <dgm:cxn modelId="{D1A7A365-796B-404F-8B41-7DC4BF06B4AB}" type="presParOf" srcId="{23D9E0B6-AD4A-4EC4-9F7A-EC492FD87934}" destId="{17595941-658C-4DB9-B4F2-FE95B28CB729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432C22-4AE0-47B9-A86B-8D30719A6A8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049D51-6F2F-4C2A-84C3-D0CB0EE9A5F0}">
      <dgm:prSet phldrT="[Текст]"/>
      <dgm:spPr>
        <a:solidFill>
          <a:srgbClr val="FF5353"/>
        </a:solidFill>
      </dgm:spPr>
      <dgm:t>
        <a:bodyPr/>
        <a:lstStyle/>
        <a:p>
          <a:r>
            <a:rPr lang="uk-UA" dirty="0" smtClean="0">
              <a:solidFill>
                <a:schemeClr val="tx1"/>
              </a:solidFill>
              <a:latin typeface="Trebuchet MS" panose="020B0603020202020204" pitchFamily="34" charset="0"/>
            </a:rPr>
            <a:t>ВИРОБНИЧА ПРАКТИКА</a:t>
          </a:r>
          <a:endParaRPr lang="ru-RU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E678F7C6-D551-41C9-BF4B-68D5A9068E4A}" type="parTrans" cxnId="{95F963EA-1CD8-4563-ABC6-BDC2ABBD324C}">
      <dgm:prSet/>
      <dgm:spPr/>
      <dgm:t>
        <a:bodyPr/>
        <a:lstStyle/>
        <a:p>
          <a:endParaRPr lang="ru-RU"/>
        </a:p>
      </dgm:t>
    </dgm:pt>
    <dgm:pt modelId="{324C1841-58C5-43FF-A98E-5841F2705C6A}" type="sibTrans" cxnId="{95F963EA-1CD8-4563-ABC6-BDC2ABBD324C}">
      <dgm:prSet/>
      <dgm:spPr/>
      <dgm:t>
        <a:bodyPr/>
        <a:lstStyle/>
        <a:p>
          <a:endParaRPr lang="ru-RU"/>
        </a:p>
      </dgm:t>
    </dgm:pt>
    <dgm:pt modelId="{9DF8E3E8-419C-41E2-87E4-A5AC11CC3D12}">
      <dgm:prSet phldrT="[Текст]"/>
      <dgm:spPr>
        <a:solidFill>
          <a:srgbClr val="FFFF00"/>
        </a:solidFill>
      </dgm:spPr>
      <dgm:t>
        <a:bodyPr/>
        <a:lstStyle/>
        <a:p>
          <a:r>
            <a:rPr lang="uk-UA" dirty="0" smtClean="0">
              <a:solidFill>
                <a:schemeClr val="tx1"/>
              </a:solidFill>
              <a:latin typeface="Trebuchet MS" panose="020B0603020202020204" pitchFamily="34" charset="0"/>
            </a:rPr>
            <a:t>Вивчають технологічні процеси</a:t>
          </a:r>
          <a:endParaRPr lang="ru-RU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1E69163F-8F57-4554-B678-A797188208F7}" type="parTrans" cxnId="{8F4F6604-5E07-48C9-93D4-828228312164}">
      <dgm:prSet/>
      <dgm:spPr/>
      <dgm:t>
        <a:bodyPr/>
        <a:lstStyle/>
        <a:p>
          <a:endParaRPr lang="ru-RU"/>
        </a:p>
      </dgm:t>
    </dgm:pt>
    <dgm:pt modelId="{2BFA3A35-C3F7-4034-9519-CA9271595D3D}" type="sibTrans" cxnId="{8F4F6604-5E07-48C9-93D4-828228312164}">
      <dgm:prSet/>
      <dgm:spPr/>
      <dgm:t>
        <a:bodyPr/>
        <a:lstStyle/>
        <a:p>
          <a:endParaRPr lang="ru-RU"/>
        </a:p>
      </dgm:t>
    </dgm:pt>
    <dgm:pt modelId="{105B911A-99FA-4A45-9C2A-07A0AA13AAC2}">
      <dgm:prSet phldrT="[Текст]"/>
      <dgm:spPr>
        <a:solidFill>
          <a:srgbClr val="92D050"/>
        </a:solidFill>
      </dgm:spPr>
      <dgm:t>
        <a:bodyPr/>
        <a:lstStyle/>
        <a:p>
          <a:r>
            <a:rPr lang="uk-UA" dirty="0" smtClean="0">
              <a:solidFill>
                <a:schemeClr val="tx1"/>
              </a:solidFill>
              <a:latin typeface="Trebuchet MS" panose="020B0603020202020204" pitchFamily="34" charset="0"/>
            </a:rPr>
            <a:t>Вивчають засоби виробництва</a:t>
          </a:r>
          <a:endParaRPr lang="ru-RU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60FE4D93-291A-4E35-8697-0167F7B56DF1}" type="parTrans" cxnId="{E8E6A5AA-CE90-44C6-AB32-A214E753849F}">
      <dgm:prSet/>
      <dgm:spPr/>
      <dgm:t>
        <a:bodyPr/>
        <a:lstStyle/>
        <a:p>
          <a:endParaRPr lang="ru-RU"/>
        </a:p>
      </dgm:t>
    </dgm:pt>
    <dgm:pt modelId="{415C09F9-DBC3-4E36-8D22-F63076523FA6}" type="sibTrans" cxnId="{E8E6A5AA-CE90-44C6-AB32-A214E753849F}">
      <dgm:prSet/>
      <dgm:spPr/>
      <dgm:t>
        <a:bodyPr/>
        <a:lstStyle/>
        <a:p>
          <a:endParaRPr lang="ru-RU"/>
        </a:p>
      </dgm:t>
    </dgm:pt>
    <dgm:pt modelId="{1313C06D-512B-4B84-A18F-B0A21E754A4E}">
      <dgm:prSet phldrT="[Текст]"/>
      <dgm:spPr>
        <a:solidFill>
          <a:srgbClr val="F080E8"/>
        </a:solidFill>
      </dgm:spPr>
      <dgm:t>
        <a:bodyPr/>
        <a:lstStyle/>
        <a:p>
          <a:r>
            <a:rPr lang="uk-UA" dirty="0" smtClean="0">
              <a:solidFill>
                <a:schemeClr val="tx1"/>
              </a:solidFill>
              <a:latin typeface="Trebuchet MS" panose="020B0603020202020204" pitchFamily="34" charset="0"/>
            </a:rPr>
            <a:t>Вивчають специфіку організації праці</a:t>
          </a:r>
          <a:endParaRPr lang="ru-RU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147EA6A1-293B-4CE0-A53D-AF9381DF34EC}" type="parTrans" cxnId="{64207EEA-D71B-4088-8075-15A72117E9ED}">
      <dgm:prSet/>
      <dgm:spPr/>
      <dgm:t>
        <a:bodyPr/>
        <a:lstStyle/>
        <a:p>
          <a:endParaRPr lang="ru-RU"/>
        </a:p>
      </dgm:t>
    </dgm:pt>
    <dgm:pt modelId="{AFC47103-62C5-48BF-9866-65953016BDE0}" type="sibTrans" cxnId="{64207EEA-D71B-4088-8075-15A72117E9ED}">
      <dgm:prSet/>
      <dgm:spPr/>
      <dgm:t>
        <a:bodyPr/>
        <a:lstStyle/>
        <a:p>
          <a:endParaRPr lang="ru-RU"/>
        </a:p>
      </dgm:t>
    </dgm:pt>
    <dgm:pt modelId="{130C5467-350C-4313-B340-FA24E5840E06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uk-UA" dirty="0" smtClean="0">
              <a:solidFill>
                <a:schemeClr val="tx1"/>
              </a:solidFill>
              <a:latin typeface="Trebuchet MS" panose="020B0603020202020204" pitchFamily="34" charset="0"/>
            </a:rPr>
            <a:t>Вдосконалюють уміння та навички</a:t>
          </a:r>
          <a:endParaRPr lang="ru-RU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9AEEF984-B0FA-47F3-B13E-DCB9BFECDDF4}" type="parTrans" cxnId="{6B5406C4-B0D3-418C-B0B3-CFD1ABBD19C4}">
      <dgm:prSet/>
      <dgm:spPr/>
      <dgm:t>
        <a:bodyPr/>
        <a:lstStyle/>
        <a:p>
          <a:endParaRPr lang="ru-RU"/>
        </a:p>
      </dgm:t>
    </dgm:pt>
    <dgm:pt modelId="{8ACB7A0C-E56D-4C3C-AED0-BA1BDB86FA8D}" type="sibTrans" cxnId="{6B5406C4-B0D3-418C-B0B3-CFD1ABBD19C4}">
      <dgm:prSet/>
      <dgm:spPr/>
      <dgm:t>
        <a:bodyPr/>
        <a:lstStyle/>
        <a:p>
          <a:endParaRPr lang="ru-RU"/>
        </a:p>
      </dgm:t>
    </dgm:pt>
    <dgm:pt modelId="{BB512597-4AD6-46BE-A1E0-E3F818660FC8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dirty="0" smtClean="0">
              <a:solidFill>
                <a:schemeClr val="tx1"/>
              </a:solidFill>
              <a:latin typeface="Trebuchet MS" panose="020B0603020202020204" pitchFamily="34" charset="0"/>
            </a:rPr>
            <a:t>Опановують нову техніку й обладнання</a:t>
          </a:r>
          <a:endParaRPr lang="ru-RU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2906DB84-EE1E-47C4-8517-AE97C2B21E0D}" type="parTrans" cxnId="{232F83DB-39FD-40E7-BAF4-A3409BB73167}">
      <dgm:prSet/>
      <dgm:spPr/>
      <dgm:t>
        <a:bodyPr/>
        <a:lstStyle/>
        <a:p>
          <a:endParaRPr lang="ru-RU"/>
        </a:p>
      </dgm:t>
    </dgm:pt>
    <dgm:pt modelId="{D2A29228-2DDE-4C9A-9272-8F617648ECC0}" type="sibTrans" cxnId="{232F83DB-39FD-40E7-BAF4-A3409BB73167}">
      <dgm:prSet/>
      <dgm:spPr/>
      <dgm:t>
        <a:bodyPr/>
        <a:lstStyle/>
        <a:p>
          <a:endParaRPr lang="ru-RU"/>
        </a:p>
      </dgm:t>
    </dgm:pt>
    <dgm:pt modelId="{A50A61AA-968D-4407-8003-EC24A3A47EA1}">
      <dgm:prSet phldrT="[Текст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uk-UA" dirty="0" smtClean="0">
              <a:solidFill>
                <a:schemeClr val="tx1"/>
              </a:solidFill>
              <a:latin typeface="Trebuchet MS" panose="020B0603020202020204" pitchFamily="34" charset="0"/>
            </a:rPr>
            <a:t>Накопичують та вдосконалюють виробничий досвід</a:t>
          </a:r>
          <a:endParaRPr lang="ru-RU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C2654D43-EE0D-4676-946B-A2202877CBE8}" type="parTrans" cxnId="{2319AA7C-8E44-4629-B2FD-05B8ABE20189}">
      <dgm:prSet/>
      <dgm:spPr/>
      <dgm:t>
        <a:bodyPr/>
        <a:lstStyle/>
        <a:p>
          <a:endParaRPr lang="ru-RU"/>
        </a:p>
      </dgm:t>
    </dgm:pt>
    <dgm:pt modelId="{E55B872A-EC1E-495B-A8C1-F6FC30EF0DDB}" type="sibTrans" cxnId="{2319AA7C-8E44-4629-B2FD-05B8ABE20189}">
      <dgm:prSet/>
      <dgm:spPr/>
      <dgm:t>
        <a:bodyPr/>
        <a:lstStyle/>
        <a:p>
          <a:endParaRPr lang="ru-RU"/>
        </a:p>
      </dgm:t>
    </dgm:pt>
    <dgm:pt modelId="{90368D97-6042-49DD-AF4E-A2EEEB9F2973}" type="pres">
      <dgm:prSet presAssocID="{DA432C22-4AE0-47B9-A86B-8D30719A6A8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CC71C6-19A1-4A62-B37D-EC9E7BFDF77A}" type="pres">
      <dgm:prSet presAssocID="{65049D51-6F2F-4C2A-84C3-D0CB0EE9A5F0}" presName="root1" presStyleCnt="0"/>
      <dgm:spPr/>
    </dgm:pt>
    <dgm:pt modelId="{5A4A08AF-87A8-43B0-A6E2-076330774869}" type="pres">
      <dgm:prSet presAssocID="{65049D51-6F2F-4C2A-84C3-D0CB0EE9A5F0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4F2701-FB63-49F4-8135-4C341C9F4627}" type="pres">
      <dgm:prSet presAssocID="{65049D51-6F2F-4C2A-84C3-D0CB0EE9A5F0}" presName="level2hierChild" presStyleCnt="0"/>
      <dgm:spPr/>
    </dgm:pt>
    <dgm:pt modelId="{6876FF30-4653-4576-A612-28E66000EA26}" type="pres">
      <dgm:prSet presAssocID="{1E69163F-8F57-4554-B678-A797188208F7}" presName="conn2-1" presStyleLbl="parChTrans1D2" presStyleIdx="0" presStyleCnt="6"/>
      <dgm:spPr/>
      <dgm:t>
        <a:bodyPr/>
        <a:lstStyle/>
        <a:p>
          <a:endParaRPr lang="ru-RU"/>
        </a:p>
      </dgm:t>
    </dgm:pt>
    <dgm:pt modelId="{A6AA2228-944E-4CB6-AB16-78166D08175B}" type="pres">
      <dgm:prSet presAssocID="{1E69163F-8F57-4554-B678-A797188208F7}" presName="connTx" presStyleLbl="parChTrans1D2" presStyleIdx="0" presStyleCnt="6"/>
      <dgm:spPr/>
      <dgm:t>
        <a:bodyPr/>
        <a:lstStyle/>
        <a:p>
          <a:endParaRPr lang="ru-RU"/>
        </a:p>
      </dgm:t>
    </dgm:pt>
    <dgm:pt modelId="{45C4D14C-6998-4B3A-AAE2-9CB617250EE2}" type="pres">
      <dgm:prSet presAssocID="{9DF8E3E8-419C-41E2-87E4-A5AC11CC3D12}" presName="root2" presStyleCnt="0"/>
      <dgm:spPr/>
    </dgm:pt>
    <dgm:pt modelId="{CA2A392A-63ED-4051-A189-CA653738E1C2}" type="pres">
      <dgm:prSet presAssocID="{9DF8E3E8-419C-41E2-87E4-A5AC11CC3D12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C9C3F5-6E69-4B12-8CA4-9C34FEA7B97D}" type="pres">
      <dgm:prSet presAssocID="{9DF8E3E8-419C-41E2-87E4-A5AC11CC3D12}" presName="level3hierChild" presStyleCnt="0"/>
      <dgm:spPr/>
    </dgm:pt>
    <dgm:pt modelId="{4210881A-C383-48F5-88CF-EB6E7FF9DB52}" type="pres">
      <dgm:prSet presAssocID="{147EA6A1-293B-4CE0-A53D-AF9381DF34EC}" presName="conn2-1" presStyleLbl="parChTrans1D2" presStyleIdx="1" presStyleCnt="6"/>
      <dgm:spPr/>
      <dgm:t>
        <a:bodyPr/>
        <a:lstStyle/>
        <a:p>
          <a:endParaRPr lang="ru-RU"/>
        </a:p>
      </dgm:t>
    </dgm:pt>
    <dgm:pt modelId="{E566739D-28F7-432B-ABFA-62BFBA2525D8}" type="pres">
      <dgm:prSet presAssocID="{147EA6A1-293B-4CE0-A53D-AF9381DF34EC}" presName="connTx" presStyleLbl="parChTrans1D2" presStyleIdx="1" presStyleCnt="6"/>
      <dgm:spPr/>
      <dgm:t>
        <a:bodyPr/>
        <a:lstStyle/>
        <a:p>
          <a:endParaRPr lang="ru-RU"/>
        </a:p>
      </dgm:t>
    </dgm:pt>
    <dgm:pt modelId="{00EAAE32-9CDE-4185-BD9A-4ECD1D588BFD}" type="pres">
      <dgm:prSet presAssocID="{1313C06D-512B-4B84-A18F-B0A21E754A4E}" presName="root2" presStyleCnt="0"/>
      <dgm:spPr/>
    </dgm:pt>
    <dgm:pt modelId="{A0F1AE30-B71D-4902-9FDA-A9C28A70BCD1}" type="pres">
      <dgm:prSet presAssocID="{1313C06D-512B-4B84-A18F-B0A21E754A4E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827DB1-24BF-4192-9B99-02895CFC144C}" type="pres">
      <dgm:prSet presAssocID="{1313C06D-512B-4B84-A18F-B0A21E754A4E}" presName="level3hierChild" presStyleCnt="0"/>
      <dgm:spPr/>
    </dgm:pt>
    <dgm:pt modelId="{675E7D66-9774-4D62-A9CB-5F58274E8DAD}" type="pres">
      <dgm:prSet presAssocID="{60FE4D93-291A-4E35-8697-0167F7B56DF1}" presName="conn2-1" presStyleLbl="parChTrans1D2" presStyleIdx="2" presStyleCnt="6"/>
      <dgm:spPr/>
      <dgm:t>
        <a:bodyPr/>
        <a:lstStyle/>
        <a:p>
          <a:endParaRPr lang="ru-RU"/>
        </a:p>
      </dgm:t>
    </dgm:pt>
    <dgm:pt modelId="{2596293D-933E-4CA0-8D6E-76C6A5DC584C}" type="pres">
      <dgm:prSet presAssocID="{60FE4D93-291A-4E35-8697-0167F7B56DF1}" presName="connTx" presStyleLbl="parChTrans1D2" presStyleIdx="2" presStyleCnt="6"/>
      <dgm:spPr/>
      <dgm:t>
        <a:bodyPr/>
        <a:lstStyle/>
        <a:p>
          <a:endParaRPr lang="ru-RU"/>
        </a:p>
      </dgm:t>
    </dgm:pt>
    <dgm:pt modelId="{A83239C6-136C-42CA-A442-6D4394C16DD4}" type="pres">
      <dgm:prSet presAssocID="{105B911A-99FA-4A45-9C2A-07A0AA13AAC2}" presName="root2" presStyleCnt="0"/>
      <dgm:spPr/>
    </dgm:pt>
    <dgm:pt modelId="{90FFEC83-9AB8-4C70-98C5-86772F00B113}" type="pres">
      <dgm:prSet presAssocID="{105B911A-99FA-4A45-9C2A-07A0AA13AAC2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3E1DC29-8724-4070-932A-C779FB5A969A}" type="pres">
      <dgm:prSet presAssocID="{105B911A-99FA-4A45-9C2A-07A0AA13AAC2}" presName="level3hierChild" presStyleCnt="0"/>
      <dgm:spPr/>
    </dgm:pt>
    <dgm:pt modelId="{EE41FEBE-9599-4B2E-A41E-11FE720D1C12}" type="pres">
      <dgm:prSet presAssocID="{9AEEF984-B0FA-47F3-B13E-DCB9BFECDDF4}" presName="conn2-1" presStyleLbl="parChTrans1D2" presStyleIdx="3" presStyleCnt="6"/>
      <dgm:spPr/>
      <dgm:t>
        <a:bodyPr/>
        <a:lstStyle/>
        <a:p>
          <a:endParaRPr lang="ru-RU"/>
        </a:p>
      </dgm:t>
    </dgm:pt>
    <dgm:pt modelId="{79378DBE-3C94-4D3F-B5FD-D9BF0B7530D0}" type="pres">
      <dgm:prSet presAssocID="{9AEEF984-B0FA-47F3-B13E-DCB9BFECDDF4}" presName="connTx" presStyleLbl="parChTrans1D2" presStyleIdx="3" presStyleCnt="6"/>
      <dgm:spPr/>
      <dgm:t>
        <a:bodyPr/>
        <a:lstStyle/>
        <a:p>
          <a:endParaRPr lang="ru-RU"/>
        </a:p>
      </dgm:t>
    </dgm:pt>
    <dgm:pt modelId="{7D36B9FC-E2D2-4FC4-A61D-3445298949EA}" type="pres">
      <dgm:prSet presAssocID="{130C5467-350C-4313-B340-FA24E5840E06}" presName="root2" presStyleCnt="0"/>
      <dgm:spPr/>
    </dgm:pt>
    <dgm:pt modelId="{BA068FB4-54F9-4E17-A997-840A334146DD}" type="pres">
      <dgm:prSet presAssocID="{130C5467-350C-4313-B340-FA24E5840E06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C7E40B-A6A8-4657-82FB-70DCF14F4F77}" type="pres">
      <dgm:prSet presAssocID="{130C5467-350C-4313-B340-FA24E5840E06}" presName="level3hierChild" presStyleCnt="0"/>
      <dgm:spPr/>
    </dgm:pt>
    <dgm:pt modelId="{66787BC8-98F2-49F0-84CE-8F952AB6372E}" type="pres">
      <dgm:prSet presAssocID="{2906DB84-EE1E-47C4-8517-AE97C2B21E0D}" presName="conn2-1" presStyleLbl="parChTrans1D2" presStyleIdx="4" presStyleCnt="6"/>
      <dgm:spPr/>
      <dgm:t>
        <a:bodyPr/>
        <a:lstStyle/>
        <a:p>
          <a:endParaRPr lang="ru-RU"/>
        </a:p>
      </dgm:t>
    </dgm:pt>
    <dgm:pt modelId="{E0E305FB-2F8E-4288-919C-7A3254F2F55F}" type="pres">
      <dgm:prSet presAssocID="{2906DB84-EE1E-47C4-8517-AE97C2B21E0D}" presName="connTx" presStyleLbl="parChTrans1D2" presStyleIdx="4" presStyleCnt="6"/>
      <dgm:spPr/>
      <dgm:t>
        <a:bodyPr/>
        <a:lstStyle/>
        <a:p>
          <a:endParaRPr lang="ru-RU"/>
        </a:p>
      </dgm:t>
    </dgm:pt>
    <dgm:pt modelId="{56A315E8-26DA-4698-A9E9-BAEAD6848E72}" type="pres">
      <dgm:prSet presAssocID="{BB512597-4AD6-46BE-A1E0-E3F818660FC8}" presName="root2" presStyleCnt="0"/>
      <dgm:spPr/>
    </dgm:pt>
    <dgm:pt modelId="{863523A2-99E2-486B-A3F7-AB67EE004274}" type="pres">
      <dgm:prSet presAssocID="{BB512597-4AD6-46BE-A1E0-E3F818660FC8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3B6097-3224-4193-BEBA-B57F392B40E6}" type="pres">
      <dgm:prSet presAssocID="{BB512597-4AD6-46BE-A1E0-E3F818660FC8}" presName="level3hierChild" presStyleCnt="0"/>
      <dgm:spPr/>
    </dgm:pt>
    <dgm:pt modelId="{73F80CEF-51EC-427B-B5DC-CDF2960BF2CB}" type="pres">
      <dgm:prSet presAssocID="{C2654D43-EE0D-4676-946B-A2202877CBE8}" presName="conn2-1" presStyleLbl="parChTrans1D2" presStyleIdx="5" presStyleCnt="6"/>
      <dgm:spPr/>
      <dgm:t>
        <a:bodyPr/>
        <a:lstStyle/>
        <a:p>
          <a:endParaRPr lang="ru-RU"/>
        </a:p>
      </dgm:t>
    </dgm:pt>
    <dgm:pt modelId="{3F7406A5-42F8-477D-804D-3084417A9BDD}" type="pres">
      <dgm:prSet presAssocID="{C2654D43-EE0D-4676-946B-A2202877CBE8}" presName="connTx" presStyleLbl="parChTrans1D2" presStyleIdx="5" presStyleCnt="6"/>
      <dgm:spPr/>
      <dgm:t>
        <a:bodyPr/>
        <a:lstStyle/>
        <a:p>
          <a:endParaRPr lang="ru-RU"/>
        </a:p>
      </dgm:t>
    </dgm:pt>
    <dgm:pt modelId="{867CC912-211A-4087-AA8B-C73C3D8188E6}" type="pres">
      <dgm:prSet presAssocID="{A50A61AA-968D-4407-8003-EC24A3A47EA1}" presName="root2" presStyleCnt="0"/>
      <dgm:spPr/>
    </dgm:pt>
    <dgm:pt modelId="{72F0CF5F-C471-472D-893B-71785260E8FD}" type="pres">
      <dgm:prSet presAssocID="{A50A61AA-968D-4407-8003-EC24A3A47EA1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0A28A2-20EA-4802-99C2-F0BC9532F036}" type="pres">
      <dgm:prSet presAssocID="{A50A61AA-968D-4407-8003-EC24A3A47EA1}" presName="level3hierChild" presStyleCnt="0"/>
      <dgm:spPr/>
    </dgm:pt>
  </dgm:ptLst>
  <dgm:cxnLst>
    <dgm:cxn modelId="{6B5406C4-B0D3-418C-B0B3-CFD1ABBD19C4}" srcId="{65049D51-6F2F-4C2A-84C3-D0CB0EE9A5F0}" destId="{130C5467-350C-4313-B340-FA24E5840E06}" srcOrd="3" destOrd="0" parTransId="{9AEEF984-B0FA-47F3-B13E-DCB9BFECDDF4}" sibTransId="{8ACB7A0C-E56D-4C3C-AED0-BA1BDB86FA8D}"/>
    <dgm:cxn modelId="{A9EAB1F9-2187-41AA-AF42-2B652ED4C335}" type="presOf" srcId="{1E69163F-8F57-4554-B678-A797188208F7}" destId="{6876FF30-4653-4576-A612-28E66000EA26}" srcOrd="0" destOrd="0" presId="urn:microsoft.com/office/officeart/2008/layout/HorizontalMultiLevelHierarchy"/>
    <dgm:cxn modelId="{65C9D2A9-73B4-46B7-8FC5-B4EBB6FAD1DB}" type="presOf" srcId="{C2654D43-EE0D-4676-946B-A2202877CBE8}" destId="{3F7406A5-42F8-477D-804D-3084417A9BDD}" srcOrd="1" destOrd="0" presId="urn:microsoft.com/office/officeart/2008/layout/HorizontalMultiLevelHierarchy"/>
    <dgm:cxn modelId="{AD27FCF2-F711-437D-B275-51ED35458B67}" type="presOf" srcId="{C2654D43-EE0D-4676-946B-A2202877CBE8}" destId="{73F80CEF-51EC-427B-B5DC-CDF2960BF2CB}" srcOrd="0" destOrd="0" presId="urn:microsoft.com/office/officeart/2008/layout/HorizontalMultiLevelHierarchy"/>
    <dgm:cxn modelId="{8F4F6604-5E07-48C9-93D4-828228312164}" srcId="{65049D51-6F2F-4C2A-84C3-D0CB0EE9A5F0}" destId="{9DF8E3E8-419C-41E2-87E4-A5AC11CC3D12}" srcOrd="0" destOrd="0" parTransId="{1E69163F-8F57-4554-B678-A797188208F7}" sibTransId="{2BFA3A35-C3F7-4034-9519-CA9271595D3D}"/>
    <dgm:cxn modelId="{1DEA56C9-47CC-4953-988B-BC111CA69E90}" type="presOf" srcId="{65049D51-6F2F-4C2A-84C3-D0CB0EE9A5F0}" destId="{5A4A08AF-87A8-43B0-A6E2-076330774869}" srcOrd="0" destOrd="0" presId="urn:microsoft.com/office/officeart/2008/layout/HorizontalMultiLevelHierarchy"/>
    <dgm:cxn modelId="{1569754C-6322-431B-99B0-22C23A41AC7F}" type="presOf" srcId="{9DF8E3E8-419C-41E2-87E4-A5AC11CC3D12}" destId="{CA2A392A-63ED-4051-A189-CA653738E1C2}" srcOrd="0" destOrd="0" presId="urn:microsoft.com/office/officeart/2008/layout/HorizontalMultiLevelHierarchy"/>
    <dgm:cxn modelId="{64207EEA-D71B-4088-8075-15A72117E9ED}" srcId="{65049D51-6F2F-4C2A-84C3-D0CB0EE9A5F0}" destId="{1313C06D-512B-4B84-A18F-B0A21E754A4E}" srcOrd="1" destOrd="0" parTransId="{147EA6A1-293B-4CE0-A53D-AF9381DF34EC}" sibTransId="{AFC47103-62C5-48BF-9866-65953016BDE0}"/>
    <dgm:cxn modelId="{95F963EA-1CD8-4563-ABC6-BDC2ABBD324C}" srcId="{DA432C22-4AE0-47B9-A86B-8D30719A6A89}" destId="{65049D51-6F2F-4C2A-84C3-D0CB0EE9A5F0}" srcOrd="0" destOrd="0" parTransId="{E678F7C6-D551-41C9-BF4B-68D5A9068E4A}" sibTransId="{324C1841-58C5-43FF-A98E-5841F2705C6A}"/>
    <dgm:cxn modelId="{3D7BACD2-3A73-4F6D-8F33-31930D773D0E}" type="presOf" srcId="{BB512597-4AD6-46BE-A1E0-E3F818660FC8}" destId="{863523A2-99E2-486B-A3F7-AB67EE004274}" srcOrd="0" destOrd="0" presId="urn:microsoft.com/office/officeart/2008/layout/HorizontalMultiLevelHierarchy"/>
    <dgm:cxn modelId="{45273516-9244-4EC2-960F-BDFAE0A9EC02}" type="presOf" srcId="{130C5467-350C-4313-B340-FA24E5840E06}" destId="{BA068FB4-54F9-4E17-A997-840A334146DD}" srcOrd="0" destOrd="0" presId="urn:microsoft.com/office/officeart/2008/layout/HorizontalMultiLevelHierarchy"/>
    <dgm:cxn modelId="{548E2CA4-A293-4BF9-BC32-52DA70E9003A}" type="presOf" srcId="{147EA6A1-293B-4CE0-A53D-AF9381DF34EC}" destId="{4210881A-C383-48F5-88CF-EB6E7FF9DB52}" srcOrd="0" destOrd="0" presId="urn:microsoft.com/office/officeart/2008/layout/HorizontalMultiLevelHierarchy"/>
    <dgm:cxn modelId="{F4B2129E-EAA7-4601-B4CD-180F4C6D6B74}" type="presOf" srcId="{9AEEF984-B0FA-47F3-B13E-DCB9BFECDDF4}" destId="{79378DBE-3C94-4D3F-B5FD-D9BF0B7530D0}" srcOrd="1" destOrd="0" presId="urn:microsoft.com/office/officeart/2008/layout/HorizontalMultiLevelHierarchy"/>
    <dgm:cxn modelId="{2319AA7C-8E44-4629-B2FD-05B8ABE20189}" srcId="{65049D51-6F2F-4C2A-84C3-D0CB0EE9A5F0}" destId="{A50A61AA-968D-4407-8003-EC24A3A47EA1}" srcOrd="5" destOrd="0" parTransId="{C2654D43-EE0D-4676-946B-A2202877CBE8}" sibTransId="{E55B872A-EC1E-495B-A8C1-F6FC30EF0DDB}"/>
    <dgm:cxn modelId="{974C4591-CFF7-47E4-A833-0919069B3F25}" type="presOf" srcId="{105B911A-99FA-4A45-9C2A-07A0AA13AAC2}" destId="{90FFEC83-9AB8-4C70-98C5-86772F00B113}" srcOrd="0" destOrd="0" presId="urn:microsoft.com/office/officeart/2008/layout/HorizontalMultiLevelHierarchy"/>
    <dgm:cxn modelId="{E8E6A5AA-CE90-44C6-AB32-A214E753849F}" srcId="{65049D51-6F2F-4C2A-84C3-D0CB0EE9A5F0}" destId="{105B911A-99FA-4A45-9C2A-07A0AA13AAC2}" srcOrd="2" destOrd="0" parTransId="{60FE4D93-291A-4E35-8697-0167F7B56DF1}" sibTransId="{415C09F9-DBC3-4E36-8D22-F63076523FA6}"/>
    <dgm:cxn modelId="{49D167A7-889D-4FCF-AC81-8D2674541B0B}" type="presOf" srcId="{2906DB84-EE1E-47C4-8517-AE97C2B21E0D}" destId="{E0E305FB-2F8E-4288-919C-7A3254F2F55F}" srcOrd="1" destOrd="0" presId="urn:microsoft.com/office/officeart/2008/layout/HorizontalMultiLevelHierarchy"/>
    <dgm:cxn modelId="{C38AF28F-F5AD-40F3-BCC0-98A97120104B}" type="presOf" srcId="{A50A61AA-968D-4407-8003-EC24A3A47EA1}" destId="{72F0CF5F-C471-472D-893B-71785260E8FD}" srcOrd="0" destOrd="0" presId="urn:microsoft.com/office/officeart/2008/layout/HorizontalMultiLevelHierarchy"/>
    <dgm:cxn modelId="{C309E941-1998-4BDD-9EFE-87055EE2E054}" type="presOf" srcId="{60FE4D93-291A-4E35-8697-0167F7B56DF1}" destId="{2596293D-933E-4CA0-8D6E-76C6A5DC584C}" srcOrd="1" destOrd="0" presId="urn:microsoft.com/office/officeart/2008/layout/HorizontalMultiLevelHierarchy"/>
    <dgm:cxn modelId="{D6017586-9349-4230-AC7D-0ADE36C8EC3C}" type="presOf" srcId="{60FE4D93-291A-4E35-8697-0167F7B56DF1}" destId="{675E7D66-9774-4D62-A9CB-5F58274E8DAD}" srcOrd="0" destOrd="0" presId="urn:microsoft.com/office/officeart/2008/layout/HorizontalMultiLevelHierarchy"/>
    <dgm:cxn modelId="{232F83DB-39FD-40E7-BAF4-A3409BB73167}" srcId="{65049D51-6F2F-4C2A-84C3-D0CB0EE9A5F0}" destId="{BB512597-4AD6-46BE-A1E0-E3F818660FC8}" srcOrd="4" destOrd="0" parTransId="{2906DB84-EE1E-47C4-8517-AE97C2B21E0D}" sibTransId="{D2A29228-2DDE-4C9A-9272-8F617648ECC0}"/>
    <dgm:cxn modelId="{8C9FE71C-1AF9-45F3-AB54-280A0CFE9600}" type="presOf" srcId="{147EA6A1-293B-4CE0-A53D-AF9381DF34EC}" destId="{E566739D-28F7-432B-ABFA-62BFBA2525D8}" srcOrd="1" destOrd="0" presId="urn:microsoft.com/office/officeart/2008/layout/HorizontalMultiLevelHierarchy"/>
    <dgm:cxn modelId="{BAE83986-5914-455B-A9D3-3DA620E0C8DA}" type="presOf" srcId="{1E69163F-8F57-4554-B678-A797188208F7}" destId="{A6AA2228-944E-4CB6-AB16-78166D08175B}" srcOrd="1" destOrd="0" presId="urn:microsoft.com/office/officeart/2008/layout/HorizontalMultiLevelHierarchy"/>
    <dgm:cxn modelId="{EC588E2A-776B-4962-83B7-62969A57AC27}" type="presOf" srcId="{9AEEF984-B0FA-47F3-B13E-DCB9BFECDDF4}" destId="{EE41FEBE-9599-4B2E-A41E-11FE720D1C12}" srcOrd="0" destOrd="0" presId="urn:microsoft.com/office/officeart/2008/layout/HorizontalMultiLevelHierarchy"/>
    <dgm:cxn modelId="{CAC63C0B-C2C6-4C2F-BF50-5414F141F266}" type="presOf" srcId="{2906DB84-EE1E-47C4-8517-AE97C2B21E0D}" destId="{66787BC8-98F2-49F0-84CE-8F952AB6372E}" srcOrd="0" destOrd="0" presId="urn:microsoft.com/office/officeart/2008/layout/HorizontalMultiLevelHierarchy"/>
    <dgm:cxn modelId="{58AA6DFE-A49F-41B8-B9A6-D80C952067FA}" type="presOf" srcId="{1313C06D-512B-4B84-A18F-B0A21E754A4E}" destId="{A0F1AE30-B71D-4902-9FDA-A9C28A70BCD1}" srcOrd="0" destOrd="0" presId="urn:microsoft.com/office/officeart/2008/layout/HorizontalMultiLevelHierarchy"/>
    <dgm:cxn modelId="{DF3B2004-9E89-4510-B97A-7A8A2DCCDC85}" type="presOf" srcId="{DA432C22-4AE0-47B9-A86B-8D30719A6A89}" destId="{90368D97-6042-49DD-AF4E-A2EEEB9F2973}" srcOrd="0" destOrd="0" presId="urn:microsoft.com/office/officeart/2008/layout/HorizontalMultiLevelHierarchy"/>
    <dgm:cxn modelId="{23C5B198-CD0D-47D8-A8B2-14952B27D82F}" type="presParOf" srcId="{90368D97-6042-49DD-AF4E-A2EEEB9F2973}" destId="{7ACC71C6-19A1-4A62-B37D-EC9E7BFDF77A}" srcOrd="0" destOrd="0" presId="urn:microsoft.com/office/officeart/2008/layout/HorizontalMultiLevelHierarchy"/>
    <dgm:cxn modelId="{FBB58836-06F4-45B3-8F92-73B418E887EF}" type="presParOf" srcId="{7ACC71C6-19A1-4A62-B37D-EC9E7BFDF77A}" destId="{5A4A08AF-87A8-43B0-A6E2-076330774869}" srcOrd="0" destOrd="0" presId="urn:microsoft.com/office/officeart/2008/layout/HorizontalMultiLevelHierarchy"/>
    <dgm:cxn modelId="{AF7F8F53-D65F-4228-BCF0-C89A47DBC41C}" type="presParOf" srcId="{7ACC71C6-19A1-4A62-B37D-EC9E7BFDF77A}" destId="{2A4F2701-FB63-49F4-8135-4C341C9F4627}" srcOrd="1" destOrd="0" presId="urn:microsoft.com/office/officeart/2008/layout/HorizontalMultiLevelHierarchy"/>
    <dgm:cxn modelId="{770E549F-20DF-4CC4-9FCF-A69F43003767}" type="presParOf" srcId="{2A4F2701-FB63-49F4-8135-4C341C9F4627}" destId="{6876FF30-4653-4576-A612-28E66000EA26}" srcOrd="0" destOrd="0" presId="urn:microsoft.com/office/officeart/2008/layout/HorizontalMultiLevelHierarchy"/>
    <dgm:cxn modelId="{1F3AD950-EF09-4679-9CF8-028981DB69E2}" type="presParOf" srcId="{6876FF30-4653-4576-A612-28E66000EA26}" destId="{A6AA2228-944E-4CB6-AB16-78166D08175B}" srcOrd="0" destOrd="0" presId="urn:microsoft.com/office/officeart/2008/layout/HorizontalMultiLevelHierarchy"/>
    <dgm:cxn modelId="{8D4A5111-1F66-421E-ABF5-D6FCD64CFFA5}" type="presParOf" srcId="{2A4F2701-FB63-49F4-8135-4C341C9F4627}" destId="{45C4D14C-6998-4B3A-AAE2-9CB617250EE2}" srcOrd="1" destOrd="0" presId="urn:microsoft.com/office/officeart/2008/layout/HorizontalMultiLevelHierarchy"/>
    <dgm:cxn modelId="{7717E92C-4F3D-4E31-AD44-0C62910198F5}" type="presParOf" srcId="{45C4D14C-6998-4B3A-AAE2-9CB617250EE2}" destId="{CA2A392A-63ED-4051-A189-CA653738E1C2}" srcOrd="0" destOrd="0" presId="urn:microsoft.com/office/officeart/2008/layout/HorizontalMultiLevelHierarchy"/>
    <dgm:cxn modelId="{9C5DE849-8C44-4A11-A328-52068B9B9F87}" type="presParOf" srcId="{45C4D14C-6998-4B3A-AAE2-9CB617250EE2}" destId="{54C9C3F5-6E69-4B12-8CA4-9C34FEA7B97D}" srcOrd="1" destOrd="0" presId="urn:microsoft.com/office/officeart/2008/layout/HorizontalMultiLevelHierarchy"/>
    <dgm:cxn modelId="{258B5117-58DC-4C7C-BBED-3B7AE59157FF}" type="presParOf" srcId="{2A4F2701-FB63-49F4-8135-4C341C9F4627}" destId="{4210881A-C383-48F5-88CF-EB6E7FF9DB52}" srcOrd="2" destOrd="0" presId="urn:microsoft.com/office/officeart/2008/layout/HorizontalMultiLevelHierarchy"/>
    <dgm:cxn modelId="{EDE460BF-4911-4C24-9EBB-DFC11BD1D239}" type="presParOf" srcId="{4210881A-C383-48F5-88CF-EB6E7FF9DB52}" destId="{E566739D-28F7-432B-ABFA-62BFBA2525D8}" srcOrd="0" destOrd="0" presId="urn:microsoft.com/office/officeart/2008/layout/HorizontalMultiLevelHierarchy"/>
    <dgm:cxn modelId="{224133DB-727C-4CE5-A951-A0A61A98D0F6}" type="presParOf" srcId="{2A4F2701-FB63-49F4-8135-4C341C9F4627}" destId="{00EAAE32-9CDE-4185-BD9A-4ECD1D588BFD}" srcOrd="3" destOrd="0" presId="urn:microsoft.com/office/officeart/2008/layout/HorizontalMultiLevelHierarchy"/>
    <dgm:cxn modelId="{7A2C7ACC-4B5F-47FD-8A58-AD2ED9EFCB11}" type="presParOf" srcId="{00EAAE32-9CDE-4185-BD9A-4ECD1D588BFD}" destId="{A0F1AE30-B71D-4902-9FDA-A9C28A70BCD1}" srcOrd="0" destOrd="0" presId="urn:microsoft.com/office/officeart/2008/layout/HorizontalMultiLevelHierarchy"/>
    <dgm:cxn modelId="{2FD950D2-8C7E-4B6C-95E4-78718B02A616}" type="presParOf" srcId="{00EAAE32-9CDE-4185-BD9A-4ECD1D588BFD}" destId="{D3827DB1-24BF-4192-9B99-02895CFC144C}" srcOrd="1" destOrd="0" presId="urn:microsoft.com/office/officeart/2008/layout/HorizontalMultiLevelHierarchy"/>
    <dgm:cxn modelId="{8752CAA3-AB54-42D8-B4F1-3780573C859D}" type="presParOf" srcId="{2A4F2701-FB63-49F4-8135-4C341C9F4627}" destId="{675E7D66-9774-4D62-A9CB-5F58274E8DAD}" srcOrd="4" destOrd="0" presId="urn:microsoft.com/office/officeart/2008/layout/HorizontalMultiLevelHierarchy"/>
    <dgm:cxn modelId="{6B4E0968-8E7E-4456-84A4-458BD65704D6}" type="presParOf" srcId="{675E7D66-9774-4D62-A9CB-5F58274E8DAD}" destId="{2596293D-933E-4CA0-8D6E-76C6A5DC584C}" srcOrd="0" destOrd="0" presId="urn:microsoft.com/office/officeart/2008/layout/HorizontalMultiLevelHierarchy"/>
    <dgm:cxn modelId="{2F4DD52F-BBC4-4C01-9BD1-1100AA4929CC}" type="presParOf" srcId="{2A4F2701-FB63-49F4-8135-4C341C9F4627}" destId="{A83239C6-136C-42CA-A442-6D4394C16DD4}" srcOrd="5" destOrd="0" presId="urn:microsoft.com/office/officeart/2008/layout/HorizontalMultiLevelHierarchy"/>
    <dgm:cxn modelId="{E92D47A0-3621-4881-99A9-293F621CC095}" type="presParOf" srcId="{A83239C6-136C-42CA-A442-6D4394C16DD4}" destId="{90FFEC83-9AB8-4C70-98C5-86772F00B113}" srcOrd="0" destOrd="0" presId="urn:microsoft.com/office/officeart/2008/layout/HorizontalMultiLevelHierarchy"/>
    <dgm:cxn modelId="{22DB483A-B10C-4FF1-B2A6-13385B779EAD}" type="presParOf" srcId="{A83239C6-136C-42CA-A442-6D4394C16DD4}" destId="{83E1DC29-8724-4070-932A-C779FB5A969A}" srcOrd="1" destOrd="0" presId="urn:microsoft.com/office/officeart/2008/layout/HorizontalMultiLevelHierarchy"/>
    <dgm:cxn modelId="{5D1EA08F-3002-4BC4-98CE-3FB028ED0E03}" type="presParOf" srcId="{2A4F2701-FB63-49F4-8135-4C341C9F4627}" destId="{EE41FEBE-9599-4B2E-A41E-11FE720D1C12}" srcOrd="6" destOrd="0" presId="urn:microsoft.com/office/officeart/2008/layout/HorizontalMultiLevelHierarchy"/>
    <dgm:cxn modelId="{9FBB8CE3-B334-4878-90B8-5A046EC94087}" type="presParOf" srcId="{EE41FEBE-9599-4B2E-A41E-11FE720D1C12}" destId="{79378DBE-3C94-4D3F-B5FD-D9BF0B7530D0}" srcOrd="0" destOrd="0" presId="urn:microsoft.com/office/officeart/2008/layout/HorizontalMultiLevelHierarchy"/>
    <dgm:cxn modelId="{18ACD0AF-E2D0-474A-99FC-BC908331B536}" type="presParOf" srcId="{2A4F2701-FB63-49F4-8135-4C341C9F4627}" destId="{7D36B9FC-E2D2-4FC4-A61D-3445298949EA}" srcOrd="7" destOrd="0" presId="urn:microsoft.com/office/officeart/2008/layout/HorizontalMultiLevelHierarchy"/>
    <dgm:cxn modelId="{21C380E1-DD18-423E-A08D-83AD9DEE0F37}" type="presParOf" srcId="{7D36B9FC-E2D2-4FC4-A61D-3445298949EA}" destId="{BA068FB4-54F9-4E17-A997-840A334146DD}" srcOrd="0" destOrd="0" presId="urn:microsoft.com/office/officeart/2008/layout/HorizontalMultiLevelHierarchy"/>
    <dgm:cxn modelId="{9DDC2CB8-D384-4940-A482-31DAEFE39083}" type="presParOf" srcId="{7D36B9FC-E2D2-4FC4-A61D-3445298949EA}" destId="{B9C7E40B-A6A8-4657-82FB-70DCF14F4F77}" srcOrd="1" destOrd="0" presId="urn:microsoft.com/office/officeart/2008/layout/HorizontalMultiLevelHierarchy"/>
    <dgm:cxn modelId="{D7E626DD-C645-47F7-BBB4-3A245F828883}" type="presParOf" srcId="{2A4F2701-FB63-49F4-8135-4C341C9F4627}" destId="{66787BC8-98F2-49F0-84CE-8F952AB6372E}" srcOrd="8" destOrd="0" presId="urn:microsoft.com/office/officeart/2008/layout/HorizontalMultiLevelHierarchy"/>
    <dgm:cxn modelId="{DB315C3D-04FE-4F8C-B269-21DE649F3ADB}" type="presParOf" srcId="{66787BC8-98F2-49F0-84CE-8F952AB6372E}" destId="{E0E305FB-2F8E-4288-919C-7A3254F2F55F}" srcOrd="0" destOrd="0" presId="urn:microsoft.com/office/officeart/2008/layout/HorizontalMultiLevelHierarchy"/>
    <dgm:cxn modelId="{FCDC3F24-DD76-4557-96C0-30DFD404744C}" type="presParOf" srcId="{2A4F2701-FB63-49F4-8135-4C341C9F4627}" destId="{56A315E8-26DA-4698-A9E9-BAEAD6848E72}" srcOrd="9" destOrd="0" presId="urn:microsoft.com/office/officeart/2008/layout/HorizontalMultiLevelHierarchy"/>
    <dgm:cxn modelId="{308E4CA0-9515-40DD-812D-5EC8C916B94C}" type="presParOf" srcId="{56A315E8-26DA-4698-A9E9-BAEAD6848E72}" destId="{863523A2-99E2-486B-A3F7-AB67EE004274}" srcOrd="0" destOrd="0" presId="urn:microsoft.com/office/officeart/2008/layout/HorizontalMultiLevelHierarchy"/>
    <dgm:cxn modelId="{D75B9F8E-01B9-4108-9BB1-0B1FB5B80510}" type="presParOf" srcId="{56A315E8-26DA-4698-A9E9-BAEAD6848E72}" destId="{3F3B6097-3224-4193-BEBA-B57F392B40E6}" srcOrd="1" destOrd="0" presId="urn:microsoft.com/office/officeart/2008/layout/HorizontalMultiLevelHierarchy"/>
    <dgm:cxn modelId="{E915E6BE-E2B3-4657-A43D-C87D8F949386}" type="presParOf" srcId="{2A4F2701-FB63-49F4-8135-4C341C9F4627}" destId="{73F80CEF-51EC-427B-B5DC-CDF2960BF2CB}" srcOrd="10" destOrd="0" presId="urn:microsoft.com/office/officeart/2008/layout/HorizontalMultiLevelHierarchy"/>
    <dgm:cxn modelId="{E243FDE4-40E9-4F88-B88D-48C728C6E897}" type="presParOf" srcId="{73F80CEF-51EC-427B-B5DC-CDF2960BF2CB}" destId="{3F7406A5-42F8-477D-804D-3084417A9BDD}" srcOrd="0" destOrd="0" presId="urn:microsoft.com/office/officeart/2008/layout/HorizontalMultiLevelHierarchy"/>
    <dgm:cxn modelId="{CC94F1D3-3948-429A-B892-1483F845FEF6}" type="presParOf" srcId="{2A4F2701-FB63-49F4-8135-4C341C9F4627}" destId="{867CC912-211A-4087-AA8B-C73C3D8188E6}" srcOrd="11" destOrd="0" presId="urn:microsoft.com/office/officeart/2008/layout/HorizontalMultiLevelHierarchy"/>
    <dgm:cxn modelId="{0E663673-78E8-473F-BC41-F6FD0DF7E444}" type="presParOf" srcId="{867CC912-211A-4087-AA8B-C73C3D8188E6}" destId="{72F0CF5F-C471-472D-893B-71785260E8FD}" srcOrd="0" destOrd="0" presId="urn:microsoft.com/office/officeart/2008/layout/HorizontalMultiLevelHierarchy"/>
    <dgm:cxn modelId="{2CC29BF8-7F46-48A0-9815-A9C103B4605B}" type="presParOf" srcId="{867CC912-211A-4087-AA8B-C73C3D8188E6}" destId="{E30A28A2-20EA-4802-99C2-F0BC9532F03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F352AF-713B-4D60-9401-0FA09F133138}" type="doc">
      <dgm:prSet loTypeId="urn:microsoft.com/office/officeart/2005/8/layout/radial5" loCatId="relationship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B0FDE7A3-47F9-4E42-B898-DAFE7262B0D5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uk-UA" sz="1600" smtClean="0">
              <a:solidFill>
                <a:schemeClr val="tx1"/>
              </a:solidFill>
              <a:latin typeface="Trebuchet MS" panose="020B0603020202020204" pitchFamily="34" charset="0"/>
            </a:rPr>
            <a:t>ПРОФЕСІЙНИЙ ІНТЕРЕС</a:t>
          </a:r>
          <a:endParaRPr lang="ru-RU" sz="1600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6E2105CB-E521-46EC-81CE-33941E3CA826}" type="parTrans" cxnId="{66385B6E-0118-45E5-8825-41A47DAE6658}">
      <dgm:prSet/>
      <dgm:spPr/>
      <dgm:t>
        <a:bodyPr/>
        <a:lstStyle/>
        <a:p>
          <a:pPr algn="ctr"/>
          <a:endParaRPr lang="ru-RU"/>
        </a:p>
      </dgm:t>
    </dgm:pt>
    <dgm:pt modelId="{C7305F51-DC84-4189-8A33-7B98635A0217}" type="sibTrans" cxnId="{66385B6E-0118-45E5-8825-41A47DAE6658}">
      <dgm:prSet/>
      <dgm:spPr/>
      <dgm:t>
        <a:bodyPr/>
        <a:lstStyle/>
        <a:p>
          <a:pPr algn="ctr"/>
          <a:endParaRPr lang="ru-RU"/>
        </a:p>
      </dgm:t>
    </dgm:pt>
    <dgm:pt modelId="{14BBA3DB-9B93-4F90-8165-497C97979ABB}">
      <dgm:prSet phldrT="[Текст]" custT="1"/>
      <dgm:spPr/>
      <dgm:t>
        <a:bodyPr/>
        <a:lstStyle/>
        <a:p>
          <a:pPr algn="ctr"/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Накопичення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досвіду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самостійної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роботи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при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виконанні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творчих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виробничих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завдань</a:t>
          </a:r>
          <a:endParaRPr lang="ru-RU" sz="1600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DC196AB2-6644-46BD-AE2F-2C7D9FF475BF}" type="parTrans" cxnId="{02B066F0-AAFD-4F5B-A438-A5D732F7B967}">
      <dgm:prSet/>
      <dgm:spPr/>
      <dgm:t>
        <a:bodyPr/>
        <a:lstStyle/>
        <a:p>
          <a:pPr algn="ctr"/>
          <a:endParaRPr lang="ru-RU"/>
        </a:p>
      </dgm:t>
    </dgm:pt>
    <dgm:pt modelId="{F8D1268E-9B9F-4121-94CC-F8E7018807BB}" type="sibTrans" cxnId="{02B066F0-AAFD-4F5B-A438-A5D732F7B967}">
      <dgm:prSet/>
      <dgm:spPr/>
      <dgm:t>
        <a:bodyPr/>
        <a:lstStyle/>
        <a:p>
          <a:pPr algn="ctr"/>
          <a:endParaRPr lang="ru-RU"/>
        </a:p>
      </dgm:t>
    </dgm:pt>
    <dgm:pt modelId="{70E75DF8-40DD-44F6-9074-B57E9AC1E428}">
      <dgm:prSet phldrT="[Текст]" custT="1"/>
      <dgm:spPr>
        <a:solidFill>
          <a:srgbClr val="F6B0F1"/>
        </a:solidFill>
      </dgm:spPr>
      <dgm:t>
        <a:bodyPr/>
        <a:lstStyle/>
        <a:p>
          <a:pPr algn="ctr"/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Засвоєння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прогресивних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технологій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,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сучасного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обладнання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,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засобів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механізації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та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автоматизації</a:t>
          </a:r>
          <a:endParaRPr lang="ru-RU" sz="1600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04A69D0F-D6FE-4C2C-A0D7-428E4CFFB420}" type="parTrans" cxnId="{ECEDEC7F-DFC2-42BF-A030-0B5E5B558DBB}">
      <dgm:prSet/>
      <dgm:spPr/>
      <dgm:t>
        <a:bodyPr/>
        <a:lstStyle/>
        <a:p>
          <a:pPr algn="ctr"/>
          <a:endParaRPr lang="ru-RU"/>
        </a:p>
      </dgm:t>
    </dgm:pt>
    <dgm:pt modelId="{369A959B-F415-42BC-99B5-4E61112FB3E2}" type="sibTrans" cxnId="{ECEDEC7F-DFC2-42BF-A030-0B5E5B558DBB}">
      <dgm:prSet/>
      <dgm:spPr/>
      <dgm:t>
        <a:bodyPr/>
        <a:lstStyle/>
        <a:p>
          <a:pPr algn="ctr"/>
          <a:endParaRPr lang="ru-RU"/>
        </a:p>
      </dgm:t>
    </dgm:pt>
    <dgm:pt modelId="{B1D508CA-498F-4412-9B56-CD7C077907B1}">
      <dgm:prSet phldrT="[Текст]" custT="1"/>
      <dgm:spPr>
        <a:solidFill>
          <a:srgbClr val="FFF1BB"/>
        </a:solidFill>
      </dgm:spPr>
      <dgm:t>
        <a:bodyPr/>
        <a:lstStyle/>
        <a:p>
          <a:pPr algn="ctr"/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Оволодіння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високопродуктивними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інструментами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і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приладами</a:t>
          </a:r>
          <a:endParaRPr lang="ru-RU" sz="1600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2EBE5150-ECAF-4670-9AB2-ABF791208378}" type="parTrans" cxnId="{B2CF96F6-A6D1-4894-A67E-211DC772EE68}">
      <dgm:prSet/>
      <dgm:spPr/>
      <dgm:t>
        <a:bodyPr/>
        <a:lstStyle/>
        <a:p>
          <a:pPr algn="ctr"/>
          <a:endParaRPr lang="ru-RU"/>
        </a:p>
      </dgm:t>
    </dgm:pt>
    <dgm:pt modelId="{CD1E6C2B-0C04-4EB3-B708-1A918613DD0C}" type="sibTrans" cxnId="{B2CF96F6-A6D1-4894-A67E-211DC772EE68}">
      <dgm:prSet/>
      <dgm:spPr/>
      <dgm:t>
        <a:bodyPr/>
        <a:lstStyle/>
        <a:p>
          <a:pPr algn="ctr"/>
          <a:endParaRPr lang="ru-RU"/>
        </a:p>
      </dgm:t>
    </dgm:pt>
    <dgm:pt modelId="{93304283-29CD-4AC1-93CD-6DAB38C30B76}">
      <dgm:prSet phldrT="[Текст]" custT="1"/>
      <dgm:spPr>
        <a:solidFill>
          <a:srgbClr val="EC62E2"/>
        </a:solidFill>
      </dgm:spPr>
      <dgm:t>
        <a:bodyPr/>
        <a:lstStyle/>
        <a:p>
          <a:pPr algn="ctr"/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Ознайомлення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з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досвідом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передових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працівників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і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новаторів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виробництва</a:t>
          </a:r>
          <a:endParaRPr lang="ru-RU" sz="1600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A12AB97C-170D-4A69-94EE-25059B7154A2}" type="parTrans" cxnId="{F8E75A10-F08B-4BFF-A28A-0DEFA1C65CD2}">
      <dgm:prSet/>
      <dgm:spPr/>
      <dgm:t>
        <a:bodyPr/>
        <a:lstStyle/>
        <a:p>
          <a:pPr algn="ctr"/>
          <a:endParaRPr lang="ru-RU"/>
        </a:p>
      </dgm:t>
    </dgm:pt>
    <dgm:pt modelId="{1A537FD7-7A9C-4991-AF9E-AEBC12984BCE}" type="sibTrans" cxnId="{F8E75A10-F08B-4BFF-A28A-0DEFA1C65CD2}">
      <dgm:prSet/>
      <dgm:spPr/>
      <dgm:t>
        <a:bodyPr/>
        <a:lstStyle/>
        <a:p>
          <a:pPr algn="ctr"/>
          <a:endParaRPr lang="ru-RU"/>
        </a:p>
      </dgm:t>
    </dgm:pt>
    <dgm:pt modelId="{9E7AB74A-CB27-407A-ACA7-4D3F387A76A5}">
      <dgm:prSet phldrT="[Текст]" custT="1"/>
      <dgm:spPr>
        <a:solidFill>
          <a:srgbClr val="FFFF00"/>
        </a:solidFill>
      </dgm:spPr>
      <dgm:t>
        <a:bodyPr/>
        <a:lstStyle/>
        <a:p>
          <a:pPr algn="ctr"/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Залучення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учнів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до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активної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участі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у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виробництві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і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житті</a:t>
          </a:r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 </a:t>
          </a:r>
          <a:r>
            <a:rPr lang="ru-RU" sz="16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колективу</a:t>
          </a:r>
          <a:endParaRPr lang="ru-RU" sz="1600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BC45A2A3-1F8C-44D7-A3E1-2CE97978F684}" type="parTrans" cxnId="{4F3F031B-954C-4347-BA8C-52028D6B9612}">
      <dgm:prSet/>
      <dgm:spPr/>
      <dgm:t>
        <a:bodyPr/>
        <a:lstStyle/>
        <a:p>
          <a:pPr algn="ctr"/>
          <a:endParaRPr lang="ru-RU"/>
        </a:p>
      </dgm:t>
    </dgm:pt>
    <dgm:pt modelId="{8AA86F52-4D24-46E9-B2A0-385F15BE91D8}" type="sibTrans" cxnId="{4F3F031B-954C-4347-BA8C-52028D6B9612}">
      <dgm:prSet/>
      <dgm:spPr/>
      <dgm:t>
        <a:bodyPr/>
        <a:lstStyle/>
        <a:p>
          <a:pPr algn="ctr"/>
          <a:endParaRPr lang="ru-RU"/>
        </a:p>
      </dgm:t>
    </dgm:pt>
    <dgm:pt modelId="{B2AEC130-75FA-4F4F-BFC7-E65A5E111E5B}" type="pres">
      <dgm:prSet presAssocID="{A3F352AF-713B-4D60-9401-0FA09F13313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75D236-EC8C-470D-89A2-E28DADF8718B}" type="pres">
      <dgm:prSet presAssocID="{B0FDE7A3-47F9-4E42-B898-DAFE7262B0D5}" presName="centerShape" presStyleLbl="node0" presStyleIdx="0" presStyleCnt="1" custScaleX="144922" custScaleY="123402"/>
      <dgm:spPr/>
      <dgm:t>
        <a:bodyPr/>
        <a:lstStyle/>
        <a:p>
          <a:endParaRPr lang="ru-RU"/>
        </a:p>
      </dgm:t>
    </dgm:pt>
    <dgm:pt modelId="{CBF645D0-D25D-49F2-B174-2DA0ED423B90}" type="pres">
      <dgm:prSet presAssocID="{DC196AB2-6644-46BD-AE2F-2C7D9FF475BF}" presName="parTrans" presStyleLbl="sibTrans2D1" presStyleIdx="0" presStyleCnt="5" custAng="10800000"/>
      <dgm:spPr/>
      <dgm:t>
        <a:bodyPr/>
        <a:lstStyle/>
        <a:p>
          <a:endParaRPr lang="ru-RU"/>
        </a:p>
      </dgm:t>
    </dgm:pt>
    <dgm:pt modelId="{DE4CC170-8A23-49ED-B687-1165FEB90BB0}" type="pres">
      <dgm:prSet presAssocID="{DC196AB2-6644-46BD-AE2F-2C7D9FF475BF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AC77D33B-0AA5-4024-95A4-0F5D6CB2D891}" type="pres">
      <dgm:prSet presAssocID="{14BBA3DB-9B93-4F90-8165-497C97979ABB}" presName="node" presStyleLbl="node1" presStyleIdx="0" presStyleCnt="5" custScaleX="180118" custScaleY="999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D5E54D-FDDD-4D74-9F48-167BFF873220}" type="pres">
      <dgm:prSet presAssocID="{04A69D0F-D6FE-4C2C-A0D7-428E4CFFB420}" presName="parTrans" presStyleLbl="sibTrans2D1" presStyleIdx="1" presStyleCnt="5" custAng="10216772"/>
      <dgm:spPr/>
      <dgm:t>
        <a:bodyPr/>
        <a:lstStyle/>
        <a:p>
          <a:endParaRPr lang="ru-RU"/>
        </a:p>
      </dgm:t>
    </dgm:pt>
    <dgm:pt modelId="{AEAF7153-B566-4540-AA47-732C52BC256E}" type="pres">
      <dgm:prSet presAssocID="{04A69D0F-D6FE-4C2C-A0D7-428E4CFFB420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A79CFD10-F48C-4A87-815E-55E8C90C5052}" type="pres">
      <dgm:prSet presAssocID="{70E75DF8-40DD-44F6-9074-B57E9AC1E428}" presName="node" presStyleLbl="node1" presStyleIdx="1" presStyleCnt="5" custScaleX="171557" custScaleY="100701" custRadScaleRad="134982" custRadScaleInc="7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037C47-54A9-4A0B-B238-FBB65224EF71}" type="pres">
      <dgm:prSet presAssocID="{2EBE5150-ECAF-4670-9AB2-ABF791208378}" presName="parTrans" presStyleLbl="sibTrans2D1" presStyleIdx="2" presStyleCnt="5" custAng="10180271"/>
      <dgm:spPr/>
      <dgm:t>
        <a:bodyPr/>
        <a:lstStyle/>
        <a:p>
          <a:endParaRPr lang="ru-RU"/>
        </a:p>
      </dgm:t>
    </dgm:pt>
    <dgm:pt modelId="{0A9DCE48-F78C-4518-B3D3-C378B952E7EB}" type="pres">
      <dgm:prSet presAssocID="{2EBE5150-ECAF-4670-9AB2-ABF791208378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00D86E59-A2FD-4DCA-B60D-D9FF2394FA8C}" type="pres">
      <dgm:prSet presAssocID="{B1D508CA-498F-4412-9B56-CD7C077907B1}" presName="node" presStyleLbl="node1" presStyleIdx="2" presStyleCnt="5" custScaleX="179102" custScaleY="90067" custRadScaleRad="106092" custRadScaleInc="-12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244E78-5C99-452F-8695-DCE13C53CECE}" type="pres">
      <dgm:prSet presAssocID="{A12AB97C-170D-4A69-94EE-25059B7154A2}" presName="parTrans" presStyleLbl="sibTrans2D1" presStyleIdx="3" presStyleCnt="5" custAng="10800000" custScaleX="100504" custLinFactNeighborY="6537"/>
      <dgm:spPr/>
      <dgm:t>
        <a:bodyPr/>
        <a:lstStyle/>
        <a:p>
          <a:endParaRPr lang="ru-RU"/>
        </a:p>
      </dgm:t>
    </dgm:pt>
    <dgm:pt modelId="{22C4D8B9-F06F-4A0A-B711-D6EB8B07591E}" type="pres">
      <dgm:prSet presAssocID="{A12AB97C-170D-4A69-94EE-25059B7154A2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613EAC8A-0779-435A-A855-06A622D4AAE6}" type="pres">
      <dgm:prSet presAssocID="{93304283-29CD-4AC1-93CD-6DAB38C30B76}" presName="node" presStyleLbl="node1" presStyleIdx="3" presStyleCnt="5" custScaleX="166789" custScaleY="93117" custRadScaleRad="108905" custRadScaleInc="194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FA1788-7119-4006-ABB8-7605CEDA287F}" type="pres">
      <dgm:prSet presAssocID="{BC45A2A3-1F8C-44D7-A3E1-2CE97978F684}" presName="parTrans" presStyleLbl="sibTrans2D1" presStyleIdx="4" presStyleCnt="5" custAng="10805244"/>
      <dgm:spPr/>
      <dgm:t>
        <a:bodyPr/>
        <a:lstStyle/>
        <a:p>
          <a:endParaRPr lang="ru-RU"/>
        </a:p>
      </dgm:t>
    </dgm:pt>
    <dgm:pt modelId="{18747202-80B6-402E-9F9D-FEB69F049F1F}" type="pres">
      <dgm:prSet presAssocID="{BC45A2A3-1F8C-44D7-A3E1-2CE97978F684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78750F42-ED1C-45F4-9B26-B61A9E5F3E12}" type="pres">
      <dgm:prSet presAssocID="{9E7AB74A-CB27-407A-ACA7-4D3F387A76A5}" presName="node" presStyleLbl="node1" presStyleIdx="4" presStyleCnt="5" custScaleX="163698" custScaleY="96354" custRadScaleRad="125885" custRadScaleInc="-79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75FC35-A369-45E7-8FB6-26F370912AB7}" type="presOf" srcId="{04A69D0F-D6FE-4C2C-A0D7-428E4CFFB420}" destId="{AEAF7153-B566-4540-AA47-732C52BC256E}" srcOrd="1" destOrd="0" presId="urn:microsoft.com/office/officeart/2005/8/layout/radial5"/>
    <dgm:cxn modelId="{ECEDEC7F-DFC2-42BF-A030-0B5E5B558DBB}" srcId="{B0FDE7A3-47F9-4E42-B898-DAFE7262B0D5}" destId="{70E75DF8-40DD-44F6-9074-B57E9AC1E428}" srcOrd="1" destOrd="0" parTransId="{04A69D0F-D6FE-4C2C-A0D7-428E4CFFB420}" sibTransId="{369A959B-F415-42BC-99B5-4E61112FB3E2}"/>
    <dgm:cxn modelId="{9C7030D7-9BD2-4DCD-BB7D-11BCCA62842A}" type="presOf" srcId="{A3F352AF-713B-4D60-9401-0FA09F133138}" destId="{B2AEC130-75FA-4F4F-BFC7-E65A5E111E5B}" srcOrd="0" destOrd="0" presId="urn:microsoft.com/office/officeart/2005/8/layout/radial5"/>
    <dgm:cxn modelId="{245BC1BD-C6EC-4A2C-ACD3-9959EBE129DA}" type="presOf" srcId="{B0FDE7A3-47F9-4E42-B898-DAFE7262B0D5}" destId="{1075D236-EC8C-470D-89A2-E28DADF8718B}" srcOrd="0" destOrd="0" presId="urn:microsoft.com/office/officeart/2005/8/layout/radial5"/>
    <dgm:cxn modelId="{02F2231D-5640-4AA9-A86A-C492A02ED60C}" type="presOf" srcId="{70E75DF8-40DD-44F6-9074-B57E9AC1E428}" destId="{A79CFD10-F48C-4A87-815E-55E8C90C5052}" srcOrd="0" destOrd="0" presId="urn:microsoft.com/office/officeart/2005/8/layout/radial5"/>
    <dgm:cxn modelId="{2FD19D4E-A1F9-42A8-BE3D-3B03C2B97E12}" type="presOf" srcId="{93304283-29CD-4AC1-93CD-6DAB38C30B76}" destId="{613EAC8A-0779-435A-A855-06A622D4AAE6}" srcOrd="0" destOrd="0" presId="urn:microsoft.com/office/officeart/2005/8/layout/radial5"/>
    <dgm:cxn modelId="{8E228E32-B8BC-45E9-847E-2761C05CC3AC}" type="presOf" srcId="{B1D508CA-498F-4412-9B56-CD7C077907B1}" destId="{00D86E59-A2FD-4DCA-B60D-D9FF2394FA8C}" srcOrd="0" destOrd="0" presId="urn:microsoft.com/office/officeart/2005/8/layout/radial5"/>
    <dgm:cxn modelId="{2F3B6D77-657A-4AC7-8E2C-BCE717C40FB9}" type="presOf" srcId="{14BBA3DB-9B93-4F90-8165-497C97979ABB}" destId="{AC77D33B-0AA5-4024-95A4-0F5D6CB2D891}" srcOrd="0" destOrd="0" presId="urn:microsoft.com/office/officeart/2005/8/layout/radial5"/>
    <dgm:cxn modelId="{9BC6CF16-03AF-4F70-9898-F40F981E0C51}" type="presOf" srcId="{04A69D0F-D6FE-4C2C-A0D7-428E4CFFB420}" destId="{E0D5E54D-FDDD-4D74-9F48-167BFF873220}" srcOrd="0" destOrd="0" presId="urn:microsoft.com/office/officeart/2005/8/layout/radial5"/>
    <dgm:cxn modelId="{F8445664-2A02-4B9B-A617-E879885E369C}" type="presOf" srcId="{DC196AB2-6644-46BD-AE2F-2C7D9FF475BF}" destId="{DE4CC170-8A23-49ED-B687-1165FEB90BB0}" srcOrd="1" destOrd="0" presId="urn:microsoft.com/office/officeart/2005/8/layout/radial5"/>
    <dgm:cxn modelId="{F8E75A10-F08B-4BFF-A28A-0DEFA1C65CD2}" srcId="{B0FDE7A3-47F9-4E42-B898-DAFE7262B0D5}" destId="{93304283-29CD-4AC1-93CD-6DAB38C30B76}" srcOrd="3" destOrd="0" parTransId="{A12AB97C-170D-4A69-94EE-25059B7154A2}" sibTransId="{1A537FD7-7A9C-4991-AF9E-AEBC12984BCE}"/>
    <dgm:cxn modelId="{66385B6E-0118-45E5-8825-41A47DAE6658}" srcId="{A3F352AF-713B-4D60-9401-0FA09F133138}" destId="{B0FDE7A3-47F9-4E42-B898-DAFE7262B0D5}" srcOrd="0" destOrd="0" parTransId="{6E2105CB-E521-46EC-81CE-33941E3CA826}" sibTransId="{C7305F51-DC84-4189-8A33-7B98635A0217}"/>
    <dgm:cxn modelId="{AB2324F9-A504-46C2-A5CA-AC1DD0928C14}" type="presOf" srcId="{9E7AB74A-CB27-407A-ACA7-4D3F387A76A5}" destId="{78750F42-ED1C-45F4-9B26-B61A9E5F3E12}" srcOrd="0" destOrd="0" presId="urn:microsoft.com/office/officeart/2005/8/layout/radial5"/>
    <dgm:cxn modelId="{4F3F031B-954C-4347-BA8C-52028D6B9612}" srcId="{B0FDE7A3-47F9-4E42-B898-DAFE7262B0D5}" destId="{9E7AB74A-CB27-407A-ACA7-4D3F387A76A5}" srcOrd="4" destOrd="0" parTransId="{BC45A2A3-1F8C-44D7-A3E1-2CE97978F684}" sibTransId="{8AA86F52-4D24-46E9-B2A0-385F15BE91D8}"/>
    <dgm:cxn modelId="{D6EBC64F-96C0-402A-8704-016EF0670F1F}" type="presOf" srcId="{DC196AB2-6644-46BD-AE2F-2C7D9FF475BF}" destId="{CBF645D0-D25D-49F2-B174-2DA0ED423B90}" srcOrd="0" destOrd="0" presId="urn:microsoft.com/office/officeart/2005/8/layout/radial5"/>
    <dgm:cxn modelId="{441C6AF3-B4E1-4C68-8BB1-3AD23F84C2E8}" type="presOf" srcId="{2EBE5150-ECAF-4670-9AB2-ABF791208378}" destId="{0A9DCE48-F78C-4518-B3D3-C378B952E7EB}" srcOrd="1" destOrd="0" presId="urn:microsoft.com/office/officeart/2005/8/layout/radial5"/>
    <dgm:cxn modelId="{61776944-C954-4705-9E53-56562631FFB1}" type="presOf" srcId="{2EBE5150-ECAF-4670-9AB2-ABF791208378}" destId="{90037C47-54A9-4A0B-B238-FBB65224EF71}" srcOrd="0" destOrd="0" presId="urn:microsoft.com/office/officeart/2005/8/layout/radial5"/>
    <dgm:cxn modelId="{79A10619-1EE1-4899-B97F-6DB684022B9E}" type="presOf" srcId="{A12AB97C-170D-4A69-94EE-25059B7154A2}" destId="{22C4D8B9-F06F-4A0A-B711-D6EB8B07591E}" srcOrd="1" destOrd="0" presId="urn:microsoft.com/office/officeart/2005/8/layout/radial5"/>
    <dgm:cxn modelId="{02B066F0-AAFD-4F5B-A438-A5D732F7B967}" srcId="{B0FDE7A3-47F9-4E42-B898-DAFE7262B0D5}" destId="{14BBA3DB-9B93-4F90-8165-497C97979ABB}" srcOrd="0" destOrd="0" parTransId="{DC196AB2-6644-46BD-AE2F-2C7D9FF475BF}" sibTransId="{F8D1268E-9B9F-4121-94CC-F8E7018807BB}"/>
    <dgm:cxn modelId="{B2CF96F6-A6D1-4894-A67E-211DC772EE68}" srcId="{B0FDE7A3-47F9-4E42-B898-DAFE7262B0D5}" destId="{B1D508CA-498F-4412-9B56-CD7C077907B1}" srcOrd="2" destOrd="0" parTransId="{2EBE5150-ECAF-4670-9AB2-ABF791208378}" sibTransId="{CD1E6C2B-0C04-4EB3-B708-1A918613DD0C}"/>
    <dgm:cxn modelId="{C084AF15-0A2A-45BD-9678-7825312EB6EC}" type="presOf" srcId="{A12AB97C-170D-4A69-94EE-25059B7154A2}" destId="{0E244E78-5C99-452F-8695-DCE13C53CECE}" srcOrd="0" destOrd="0" presId="urn:microsoft.com/office/officeart/2005/8/layout/radial5"/>
    <dgm:cxn modelId="{18CCA789-33F7-4A22-9070-8B8A928598E7}" type="presOf" srcId="{BC45A2A3-1F8C-44D7-A3E1-2CE97978F684}" destId="{18747202-80B6-402E-9F9D-FEB69F049F1F}" srcOrd="1" destOrd="0" presId="urn:microsoft.com/office/officeart/2005/8/layout/radial5"/>
    <dgm:cxn modelId="{BA50B292-7DE1-4186-91D5-DE6D0EE27010}" type="presOf" srcId="{BC45A2A3-1F8C-44D7-A3E1-2CE97978F684}" destId="{29FA1788-7119-4006-ABB8-7605CEDA287F}" srcOrd="0" destOrd="0" presId="urn:microsoft.com/office/officeart/2005/8/layout/radial5"/>
    <dgm:cxn modelId="{3713CA0F-2B4D-4AF5-BCD4-50D6C9410B7F}" type="presParOf" srcId="{B2AEC130-75FA-4F4F-BFC7-E65A5E111E5B}" destId="{1075D236-EC8C-470D-89A2-E28DADF8718B}" srcOrd="0" destOrd="0" presId="urn:microsoft.com/office/officeart/2005/8/layout/radial5"/>
    <dgm:cxn modelId="{A1174258-AC8D-4AD2-8F3E-AD5BF6B33593}" type="presParOf" srcId="{B2AEC130-75FA-4F4F-BFC7-E65A5E111E5B}" destId="{CBF645D0-D25D-49F2-B174-2DA0ED423B90}" srcOrd="1" destOrd="0" presId="urn:microsoft.com/office/officeart/2005/8/layout/radial5"/>
    <dgm:cxn modelId="{77275DF2-90D0-4927-ADE7-0B83C0C946CB}" type="presParOf" srcId="{CBF645D0-D25D-49F2-B174-2DA0ED423B90}" destId="{DE4CC170-8A23-49ED-B687-1165FEB90BB0}" srcOrd="0" destOrd="0" presId="urn:microsoft.com/office/officeart/2005/8/layout/radial5"/>
    <dgm:cxn modelId="{ABB4F990-7167-4884-BB21-09B9AF47CCB2}" type="presParOf" srcId="{B2AEC130-75FA-4F4F-BFC7-E65A5E111E5B}" destId="{AC77D33B-0AA5-4024-95A4-0F5D6CB2D891}" srcOrd="2" destOrd="0" presId="urn:microsoft.com/office/officeart/2005/8/layout/radial5"/>
    <dgm:cxn modelId="{564138B0-B144-4719-B361-41E175A24766}" type="presParOf" srcId="{B2AEC130-75FA-4F4F-BFC7-E65A5E111E5B}" destId="{E0D5E54D-FDDD-4D74-9F48-167BFF873220}" srcOrd="3" destOrd="0" presId="urn:microsoft.com/office/officeart/2005/8/layout/radial5"/>
    <dgm:cxn modelId="{1BC8E389-ECF9-4C1B-BA83-776B061383B0}" type="presParOf" srcId="{E0D5E54D-FDDD-4D74-9F48-167BFF873220}" destId="{AEAF7153-B566-4540-AA47-732C52BC256E}" srcOrd="0" destOrd="0" presId="urn:microsoft.com/office/officeart/2005/8/layout/radial5"/>
    <dgm:cxn modelId="{9678C648-D2FD-49D7-8605-C2786F4C083F}" type="presParOf" srcId="{B2AEC130-75FA-4F4F-BFC7-E65A5E111E5B}" destId="{A79CFD10-F48C-4A87-815E-55E8C90C5052}" srcOrd="4" destOrd="0" presId="urn:microsoft.com/office/officeart/2005/8/layout/radial5"/>
    <dgm:cxn modelId="{FAF3EA44-A468-448C-9C73-B8DAB2D46526}" type="presParOf" srcId="{B2AEC130-75FA-4F4F-BFC7-E65A5E111E5B}" destId="{90037C47-54A9-4A0B-B238-FBB65224EF71}" srcOrd="5" destOrd="0" presId="urn:microsoft.com/office/officeart/2005/8/layout/radial5"/>
    <dgm:cxn modelId="{7CB3FCC8-00EC-44D2-AF00-EFCA3E918899}" type="presParOf" srcId="{90037C47-54A9-4A0B-B238-FBB65224EF71}" destId="{0A9DCE48-F78C-4518-B3D3-C378B952E7EB}" srcOrd="0" destOrd="0" presId="urn:microsoft.com/office/officeart/2005/8/layout/radial5"/>
    <dgm:cxn modelId="{E3EDBD5D-67E7-4DFA-AD8F-6D2BE22ECC8A}" type="presParOf" srcId="{B2AEC130-75FA-4F4F-BFC7-E65A5E111E5B}" destId="{00D86E59-A2FD-4DCA-B60D-D9FF2394FA8C}" srcOrd="6" destOrd="0" presId="urn:microsoft.com/office/officeart/2005/8/layout/radial5"/>
    <dgm:cxn modelId="{099871AB-8528-4832-A41B-84198ED18653}" type="presParOf" srcId="{B2AEC130-75FA-4F4F-BFC7-E65A5E111E5B}" destId="{0E244E78-5C99-452F-8695-DCE13C53CECE}" srcOrd="7" destOrd="0" presId="urn:microsoft.com/office/officeart/2005/8/layout/radial5"/>
    <dgm:cxn modelId="{70183168-6DEA-4295-8F2E-DB579F0E4B34}" type="presParOf" srcId="{0E244E78-5C99-452F-8695-DCE13C53CECE}" destId="{22C4D8B9-F06F-4A0A-B711-D6EB8B07591E}" srcOrd="0" destOrd="0" presId="urn:microsoft.com/office/officeart/2005/8/layout/radial5"/>
    <dgm:cxn modelId="{DBA48746-38F6-41CE-83A3-A1BFC040E7E7}" type="presParOf" srcId="{B2AEC130-75FA-4F4F-BFC7-E65A5E111E5B}" destId="{613EAC8A-0779-435A-A855-06A622D4AAE6}" srcOrd="8" destOrd="0" presId="urn:microsoft.com/office/officeart/2005/8/layout/radial5"/>
    <dgm:cxn modelId="{16A82002-B103-4CE4-BB89-A405D241C12B}" type="presParOf" srcId="{B2AEC130-75FA-4F4F-BFC7-E65A5E111E5B}" destId="{29FA1788-7119-4006-ABB8-7605CEDA287F}" srcOrd="9" destOrd="0" presId="urn:microsoft.com/office/officeart/2005/8/layout/radial5"/>
    <dgm:cxn modelId="{C82C4156-ABD2-41A1-B050-71CDCC28279E}" type="presParOf" srcId="{29FA1788-7119-4006-ABB8-7605CEDA287F}" destId="{18747202-80B6-402E-9F9D-FEB69F049F1F}" srcOrd="0" destOrd="0" presId="urn:microsoft.com/office/officeart/2005/8/layout/radial5"/>
    <dgm:cxn modelId="{44A74BD5-B7B8-4356-ABF9-57DB23FF94AB}" type="presParOf" srcId="{B2AEC130-75FA-4F4F-BFC7-E65A5E111E5B}" destId="{78750F42-ED1C-45F4-9B26-B61A9E5F3E12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4FB1BD-950D-48DF-A186-019EDC53F6B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409FBD-D3E9-46F7-9111-6E9CC8F38F32}">
      <dgm:prSet phldrT="[Текст]" phldr="1"/>
      <dgm:spPr>
        <a:solidFill>
          <a:srgbClr val="92D050"/>
        </a:solidFill>
        <a:ln>
          <a:noFill/>
        </a:ln>
      </dgm:spPr>
      <dgm:t>
        <a:bodyPr/>
        <a:lstStyle/>
        <a:p>
          <a:endParaRPr lang="ru-RU" dirty="0">
            <a:solidFill>
              <a:srgbClr val="F6B0F1"/>
            </a:solidFill>
          </a:endParaRPr>
        </a:p>
      </dgm:t>
    </dgm:pt>
    <dgm:pt modelId="{4F1A2BD0-039B-4C2C-9905-40E68457BD53}" type="parTrans" cxnId="{BDF67823-05BB-4A1B-9F4D-66B79AE2346D}">
      <dgm:prSet/>
      <dgm:spPr/>
      <dgm:t>
        <a:bodyPr/>
        <a:lstStyle/>
        <a:p>
          <a:endParaRPr lang="ru-RU"/>
        </a:p>
      </dgm:t>
    </dgm:pt>
    <dgm:pt modelId="{FE22DDC1-5868-4BCA-A2B5-FA87C2F5A14F}" type="sibTrans" cxnId="{BDF67823-05BB-4A1B-9F4D-66B79AE2346D}">
      <dgm:prSet/>
      <dgm:spPr/>
      <dgm:t>
        <a:bodyPr/>
        <a:lstStyle/>
        <a:p>
          <a:endParaRPr lang="ru-RU"/>
        </a:p>
      </dgm:t>
    </dgm:pt>
    <dgm:pt modelId="{DDA3D180-22DF-43C4-86A9-821A589A7D1C}">
      <dgm:prSet phldrT="[Текст]"/>
      <dgm:spPr>
        <a:gradFill rotWithShape="0">
          <a:gsLst>
            <a:gs pos="0">
              <a:schemeClr val="accent4">
                <a:lumMod val="0"/>
                <a:lumOff val="100000"/>
              </a:schemeClr>
            </a:gs>
            <a:gs pos="62000">
              <a:srgbClr val="FFF0C3"/>
            </a:gs>
            <a:gs pos="26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ln>
          <a:noFill/>
        </a:ln>
      </dgm:spPr>
      <dgm:t>
        <a:bodyPr/>
        <a:lstStyle/>
        <a:p>
          <a:r>
            <a:rPr lang="uk-UA" dirty="0" smtClean="0"/>
            <a:t>Організація проблемних бесід, бесід-роздумів, міні-дискусій </a:t>
          </a:r>
          <a:endParaRPr lang="ru-RU" dirty="0"/>
        </a:p>
      </dgm:t>
    </dgm:pt>
    <dgm:pt modelId="{333E5EAB-537D-407A-B60B-59934EF99F31}" type="parTrans" cxnId="{E51F8A75-7EE4-46A6-A716-20E1220183B4}">
      <dgm:prSet/>
      <dgm:spPr/>
      <dgm:t>
        <a:bodyPr/>
        <a:lstStyle/>
        <a:p>
          <a:endParaRPr lang="ru-RU"/>
        </a:p>
      </dgm:t>
    </dgm:pt>
    <dgm:pt modelId="{BFDDFEAE-D074-42B0-B704-F9AB1D05D938}" type="sibTrans" cxnId="{E51F8A75-7EE4-46A6-A716-20E1220183B4}">
      <dgm:prSet/>
      <dgm:spPr/>
      <dgm:t>
        <a:bodyPr/>
        <a:lstStyle/>
        <a:p>
          <a:endParaRPr lang="ru-RU"/>
        </a:p>
      </dgm:t>
    </dgm:pt>
    <dgm:pt modelId="{1E83F676-0127-41E8-95FB-6F63F64650F6}">
      <dgm:prSet phldrT="[Текст]" phldr="1"/>
      <dgm:spPr>
        <a:solidFill>
          <a:srgbClr val="FE9700"/>
        </a:solidFill>
        <a:ln>
          <a:noFill/>
        </a:ln>
      </dgm:spPr>
      <dgm:t>
        <a:bodyPr/>
        <a:lstStyle/>
        <a:p>
          <a:endParaRPr lang="ru-RU" dirty="0"/>
        </a:p>
      </dgm:t>
    </dgm:pt>
    <dgm:pt modelId="{27701E8C-A8CF-4255-ABEF-4A017EAF7FA1}" type="parTrans" cxnId="{FB99A27A-4880-439B-9F68-953C720A566F}">
      <dgm:prSet/>
      <dgm:spPr/>
      <dgm:t>
        <a:bodyPr/>
        <a:lstStyle/>
        <a:p>
          <a:endParaRPr lang="ru-RU"/>
        </a:p>
      </dgm:t>
    </dgm:pt>
    <dgm:pt modelId="{87B41A81-4698-4F1B-9700-923E412F9E69}" type="sibTrans" cxnId="{FB99A27A-4880-439B-9F68-953C720A566F}">
      <dgm:prSet/>
      <dgm:spPr/>
      <dgm:t>
        <a:bodyPr/>
        <a:lstStyle/>
        <a:p>
          <a:endParaRPr lang="ru-RU"/>
        </a:p>
      </dgm:t>
    </dgm:pt>
    <dgm:pt modelId="{7E835CD5-C875-4F2D-A653-EDF36962DD00}">
      <dgm:prSet phldrT="[Текст]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</dgm:spPr>
      <dgm:t>
        <a:bodyPr/>
        <a:lstStyle/>
        <a:p>
          <a:r>
            <a:rPr lang="uk-UA" dirty="0" smtClean="0"/>
            <a:t>Безпосереднє ознайомлення з реальним виробництвом, особливостями професійної діяльності сучасного поліграфіста</a:t>
          </a:r>
          <a:endParaRPr lang="ru-RU" dirty="0"/>
        </a:p>
      </dgm:t>
    </dgm:pt>
    <dgm:pt modelId="{D11C714E-B6D4-4F6B-9AE2-D7D4077AD7CD}" type="parTrans" cxnId="{D4BBF759-1B26-41A4-BA46-CF311C62516F}">
      <dgm:prSet/>
      <dgm:spPr/>
      <dgm:t>
        <a:bodyPr/>
        <a:lstStyle/>
        <a:p>
          <a:endParaRPr lang="ru-RU"/>
        </a:p>
      </dgm:t>
    </dgm:pt>
    <dgm:pt modelId="{4117C019-9DFC-4CCF-8199-1130768AC030}" type="sibTrans" cxnId="{D4BBF759-1B26-41A4-BA46-CF311C62516F}">
      <dgm:prSet/>
      <dgm:spPr/>
      <dgm:t>
        <a:bodyPr/>
        <a:lstStyle/>
        <a:p>
          <a:endParaRPr lang="ru-RU"/>
        </a:p>
      </dgm:t>
    </dgm:pt>
    <dgm:pt modelId="{5903E16E-A3E2-493A-A11A-1C6FE3A155D7}">
      <dgm:prSet phldrT="[Текст]" phldr="1"/>
      <dgm:spPr>
        <a:ln>
          <a:noFill/>
        </a:ln>
      </dgm:spPr>
      <dgm:t>
        <a:bodyPr/>
        <a:lstStyle/>
        <a:p>
          <a:endParaRPr lang="ru-RU" dirty="0"/>
        </a:p>
      </dgm:t>
    </dgm:pt>
    <dgm:pt modelId="{8C13E7E0-45BD-4CA0-8D90-905B8CDAE470}" type="parTrans" cxnId="{FC1931FD-2E37-4DE7-A36D-18BAE7DA9F11}">
      <dgm:prSet/>
      <dgm:spPr/>
      <dgm:t>
        <a:bodyPr/>
        <a:lstStyle/>
        <a:p>
          <a:endParaRPr lang="ru-RU"/>
        </a:p>
      </dgm:t>
    </dgm:pt>
    <dgm:pt modelId="{43F81405-A1FD-448C-997C-3EEE7B94B61F}" type="sibTrans" cxnId="{FC1931FD-2E37-4DE7-A36D-18BAE7DA9F11}">
      <dgm:prSet/>
      <dgm:spPr/>
      <dgm:t>
        <a:bodyPr/>
        <a:lstStyle/>
        <a:p>
          <a:endParaRPr lang="ru-RU"/>
        </a:p>
      </dgm:t>
    </dgm:pt>
    <dgm:pt modelId="{4F0B83BE-49EA-49D7-951A-25876E607942}">
      <dgm:prSet phldrT="[Текст]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</dgm:spPr>
      <dgm:t>
        <a:bodyPr/>
        <a:lstStyle/>
        <a:p>
          <a:r>
            <a:rPr lang="uk-UA" dirty="0" smtClean="0"/>
            <a:t>Зустрічі з випускниками та досвідченими фахівцями поліграфічної галузі</a:t>
          </a:r>
          <a:endParaRPr lang="ru-RU" dirty="0"/>
        </a:p>
      </dgm:t>
    </dgm:pt>
    <dgm:pt modelId="{B5DC7C7D-B96B-4FC4-A4AA-4AAF4FA3A82B}" type="parTrans" cxnId="{C014D13C-741C-4D1F-B2C9-E882462CA65F}">
      <dgm:prSet/>
      <dgm:spPr/>
      <dgm:t>
        <a:bodyPr/>
        <a:lstStyle/>
        <a:p>
          <a:endParaRPr lang="ru-RU"/>
        </a:p>
      </dgm:t>
    </dgm:pt>
    <dgm:pt modelId="{63FC38F5-B353-44A8-A020-122B15928AC1}" type="sibTrans" cxnId="{C014D13C-741C-4D1F-B2C9-E882462CA65F}">
      <dgm:prSet/>
      <dgm:spPr/>
      <dgm:t>
        <a:bodyPr/>
        <a:lstStyle/>
        <a:p>
          <a:endParaRPr lang="ru-RU"/>
        </a:p>
      </dgm:t>
    </dgm:pt>
    <dgm:pt modelId="{C1201235-1CA1-4468-9A6A-5F7D8EC5272A}" type="pres">
      <dgm:prSet presAssocID="{504FB1BD-950D-48DF-A186-019EDC53F6B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722467-D3A1-4A39-A09C-2D853BE4909D}" type="pres">
      <dgm:prSet presAssocID="{BB409FBD-D3E9-46F7-9111-6E9CC8F38F32}" presName="composite" presStyleCnt="0"/>
      <dgm:spPr/>
    </dgm:pt>
    <dgm:pt modelId="{A05D7351-F224-48AE-8690-65E454E225AB}" type="pres">
      <dgm:prSet presAssocID="{BB409FBD-D3E9-46F7-9111-6E9CC8F38F3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E01F4-3AAE-4602-A558-D11FD3C7786D}" type="pres">
      <dgm:prSet presAssocID="{BB409FBD-D3E9-46F7-9111-6E9CC8F38F32}" presName="descendantText" presStyleLbl="alignAcc1" presStyleIdx="0" presStyleCnt="3" custLinFactNeighborX="704" custLinFactNeighborY="3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9F7F6C-4F9B-4519-BBAD-C8AF133197E2}" type="pres">
      <dgm:prSet presAssocID="{FE22DDC1-5868-4BCA-A2B5-FA87C2F5A14F}" presName="sp" presStyleCnt="0"/>
      <dgm:spPr/>
    </dgm:pt>
    <dgm:pt modelId="{0D433270-6A43-44EE-8D3A-ECCEF15B3CF2}" type="pres">
      <dgm:prSet presAssocID="{1E83F676-0127-41E8-95FB-6F63F64650F6}" presName="composite" presStyleCnt="0"/>
      <dgm:spPr/>
    </dgm:pt>
    <dgm:pt modelId="{780C5864-0B99-4FEF-8752-AE244C6EE2D1}" type="pres">
      <dgm:prSet presAssocID="{1E83F676-0127-41E8-95FB-6F63F64650F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45A9CE-3101-4527-93B8-302987487FDA}" type="pres">
      <dgm:prSet presAssocID="{1E83F676-0127-41E8-95FB-6F63F64650F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A12C43-259D-49ED-9878-BC8858D0484E}" type="pres">
      <dgm:prSet presAssocID="{87B41A81-4698-4F1B-9700-923E412F9E69}" presName="sp" presStyleCnt="0"/>
      <dgm:spPr/>
    </dgm:pt>
    <dgm:pt modelId="{F48E2947-10E9-4917-9BE8-D2EC2899B11F}" type="pres">
      <dgm:prSet presAssocID="{5903E16E-A3E2-493A-A11A-1C6FE3A155D7}" presName="composite" presStyleCnt="0"/>
      <dgm:spPr/>
    </dgm:pt>
    <dgm:pt modelId="{09A23484-4A87-445C-88DD-770BA8497ADA}" type="pres">
      <dgm:prSet presAssocID="{5903E16E-A3E2-493A-A11A-1C6FE3A155D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B8B228-F111-4F6C-9E15-506F304DA272}" type="pres">
      <dgm:prSet presAssocID="{5903E16E-A3E2-493A-A11A-1C6FE3A155D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1931FD-2E37-4DE7-A36D-18BAE7DA9F11}" srcId="{504FB1BD-950D-48DF-A186-019EDC53F6B7}" destId="{5903E16E-A3E2-493A-A11A-1C6FE3A155D7}" srcOrd="2" destOrd="0" parTransId="{8C13E7E0-45BD-4CA0-8D90-905B8CDAE470}" sibTransId="{43F81405-A1FD-448C-997C-3EEE7B94B61F}"/>
    <dgm:cxn modelId="{485FD8A1-1F86-42DC-B204-66C72C324E5E}" type="presOf" srcId="{7E835CD5-C875-4F2D-A653-EDF36962DD00}" destId="{2045A9CE-3101-4527-93B8-302987487FDA}" srcOrd="0" destOrd="0" presId="urn:microsoft.com/office/officeart/2005/8/layout/chevron2"/>
    <dgm:cxn modelId="{1A956071-CF0C-40A9-AF6C-779B1E7C476C}" type="presOf" srcId="{504FB1BD-950D-48DF-A186-019EDC53F6B7}" destId="{C1201235-1CA1-4468-9A6A-5F7D8EC5272A}" srcOrd="0" destOrd="0" presId="urn:microsoft.com/office/officeart/2005/8/layout/chevron2"/>
    <dgm:cxn modelId="{028E3EE6-1990-4BF6-8D30-C0E16AEF2657}" type="presOf" srcId="{DDA3D180-22DF-43C4-86A9-821A589A7D1C}" destId="{ED6E01F4-3AAE-4602-A558-D11FD3C7786D}" srcOrd="0" destOrd="0" presId="urn:microsoft.com/office/officeart/2005/8/layout/chevron2"/>
    <dgm:cxn modelId="{181EBBFC-FC1C-4C13-A56D-07190F230CAF}" type="presOf" srcId="{4F0B83BE-49EA-49D7-951A-25876E607942}" destId="{6BB8B228-F111-4F6C-9E15-506F304DA272}" srcOrd="0" destOrd="0" presId="urn:microsoft.com/office/officeart/2005/8/layout/chevron2"/>
    <dgm:cxn modelId="{D4BBF759-1B26-41A4-BA46-CF311C62516F}" srcId="{1E83F676-0127-41E8-95FB-6F63F64650F6}" destId="{7E835CD5-C875-4F2D-A653-EDF36962DD00}" srcOrd="0" destOrd="0" parTransId="{D11C714E-B6D4-4F6B-9AE2-D7D4077AD7CD}" sibTransId="{4117C019-9DFC-4CCF-8199-1130768AC030}"/>
    <dgm:cxn modelId="{E51F8A75-7EE4-46A6-A716-20E1220183B4}" srcId="{BB409FBD-D3E9-46F7-9111-6E9CC8F38F32}" destId="{DDA3D180-22DF-43C4-86A9-821A589A7D1C}" srcOrd="0" destOrd="0" parTransId="{333E5EAB-537D-407A-B60B-59934EF99F31}" sibTransId="{BFDDFEAE-D074-42B0-B704-F9AB1D05D938}"/>
    <dgm:cxn modelId="{C014D13C-741C-4D1F-B2C9-E882462CA65F}" srcId="{5903E16E-A3E2-493A-A11A-1C6FE3A155D7}" destId="{4F0B83BE-49EA-49D7-951A-25876E607942}" srcOrd="0" destOrd="0" parTransId="{B5DC7C7D-B96B-4FC4-A4AA-4AAF4FA3A82B}" sibTransId="{63FC38F5-B353-44A8-A020-122B15928AC1}"/>
    <dgm:cxn modelId="{FB99A27A-4880-439B-9F68-953C720A566F}" srcId="{504FB1BD-950D-48DF-A186-019EDC53F6B7}" destId="{1E83F676-0127-41E8-95FB-6F63F64650F6}" srcOrd="1" destOrd="0" parTransId="{27701E8C-A8CF-4255-ABEF-4A017EAF7FA1}" sibTransId="{87B41A81-4698-4F1B-9700-923E412F9E69}"/>
    <dgm:cxn modelId="{51429677-B0B1-42CD-972F-3025AC237128}" type="presOf" srcId="{5903E16E-A3E2-493A-A11A-1C6FE3A155D7}" destId="{09A23484-4A87-445C-88DD-770BA8497ADA}" srcOrd="0" destOrd="0" presId="urn:microsoft.com/office/officeart/2005/8/layout/chevron2"/>
    <dgm:cxn modelId="{85ABA53F-80E1-4489-AEC9-E388714D9066}" type="presOf" srcId="{BB409FBD-D3E9-46F7-9111-6E9CC8F38F32}" destId="{A05D7351-F224-48AE-8690-65E454E225AB}" srcOrd="0" destOrd="0" presId="urn:microsoft.com/office/officeart/2005/8/layout/chevron2"/>
    <dgm:cxn modelId="{BDF67823-05BB-4A1B-9F4D-66B79AE2346D}" srcId="{504FB1BD-950D-48DF-A186-019EDC53F6B7}" destId="{BB409FBD-D3E9-46F7-9111-6E9CC8F38F32}" srcOrd="0" destOrd="0" parTransId="{4F1A2BD0-039B-4C2C-9905-40E68457BD53}" sibTransId="{FE22DDC1-5868-4BCA-A2B5-FA87C2F5A14F}"/>
    <dgm:cxn modelId="{2DDB0ABF-A0C2-4480-B284-0658ECD2BE82}" type="presOf" srcId="{1E83F676-0127-41E8-95FB-6F63F64650F6}" destId="{780C5864-0B99-4FEF-8752-AE244C6EE2D1}" srcOrd="0" destOrd="0" presId="urn:microsoft.com/office/officeart/2005/8/layout/chevron2"/>
    <dgm:cxn modelId="{AAFDF2BF-C0B9-431B-B02C-9886633DFF46}" type="presParOf" srcId="{C1201235-1CA1-4468-9A6A-5F7D8EC5272A}" destId="{F7722467-D3A1-4A39-A09C-2D853BE4909D}" srcOrd="0" destOrd="0" presId="urn:microsoft.com/office/officeart/2005/8/layout/chevron2"/>
    <dgm:cxn modelId="{6FD5847E-F07D-4FF0-A6D1-55AFCA48025C}" type="presParOf" srcId="{F7722467-D3A1-4A39-A09C-2D853BE4909D}" destId="{A05D7351-F224-48AE-8690-65E454E225AB}" srcOrd="0" destOrd="0" presId="urn:microsoft.com/office/officeart/2005/8/layout/chevron2"/>
    <dgm:cxn modelId="{FD4BEAA5-484C-45F0-9896-D8893A906E77}" type="presParOf" srcId="{F7722467-D3A1-4A39-A09C-2D853BE4909D}" destId="{ED6E01F4-3AAE-4602-A558-D11FD3C7786D}" srcOrd="1" destOrd="0" presId="urn:microsoft.com/office/officeart/2005/8/layout/chevron2"/>
    <dgm:cxn modelId="{2535F0B0-2F26-49B9-817D-B330EE34CAF2}" type="presParOf" srcId="{C1201235-1CA1-4468-9A6A-5F7D8EC5272A}" destId="{779F7F6C-4F9B-4519-BBAD-C8AF133197E2}" srcOrd="1" destOrd="0" presId="urn:microsoft.com/office/officeart/2005/8/layout/chevron2"/>
    <dgm:cxn modelId="{D6BDAC15-C97A-4BC4-B073-7CEFA0877605}" type="presParOf" srcId="{C1201235-1CA1-4468-9A6A-5F7D8EC5272A}" destId="{0D433270-6A43-44EE-8D3A-ECCEF15B3CF2}" srcOrd="2" destOrd="0" presId="urn:microsoft.com/office/officeart/2005/8/layout/chevron2"/>
    <dgm:cxn modelId="{E07F63AC-D894-4530-8EEB-1FC36AE6DD6F}" type="presParOf" srcId="{0D433270-6A43-44EE-8D3A-ECCEF15B3CF2}" destId="{780C5864-0B99-4FEF-8752-AE244C6EE2D1}" srcOrd="0" destOrd="0" presId="urn:microsoft.com/office/officeart/2005/8/layout/chevron2"/>
    <dgm:cxn modelId="{8E7FE3C7-546C-4BA2-BFA9-18C71AF6F725}" type="presParOf" srcId="{0D433270-6A43-44EE-8D3A-ECCEF15B3CF2}" destId="{2045A9CE-3101-4527-93B8-302987487FDA}" srcOrd="1" destOrd="0" presId="urn:microsoft.com/office/officeart/2005/8/layout/chevron2"/>
    <dgm:cxn modelId="{8BD373D4-9D07-4DF7-BF7C-8ECFC903BA00}" type="presParOf" srcId="{C1201235-1CA1-4468-9A6A-5F7D8EC5272A}" destId="{A6A12C43-259D-49ED-9878-BC8858D0484E}" srcOrd="3" destOrd="0" presId="urn:microsoft.com/office/officeart/2005/8/layout/chevron2"/>
    <dgm:cxn modelId="{8894E99A-E6E9-4505-AAC5-A09588B75EDC}" type="presParOf" srcId="{C1201235-1CA1-4468-9A6A-5F7D8EC5272A}" destId="{F48E2947-10E9-4917-9BE8-D2EC2899B11F}" srcOrd="4" destOrd="0" presId="urn:microsoft.com/office/officeart/2005/8/layout/chevron2"/>
    <dgm:cxn modelId="{C0E2176F-1703-4136-B9B8-48AB445F4063}" type="presParOf" srcId="{F48E2947-10E9-4917-9BE8-D2EC2899B11F}" destId="{09A23484-4A87-445C-88DD-770BA8497ADA}" srcOrd="0" destOrd="0" presId="urn:microsoft.com/office/officeart/2005/8/layout/chevron2"/>
    <dgm:cxn modelId="{5A914F56-CCAC-4D42-8939-9D2867FC29AE}" type="presParOf" srcId="{F48E2947-10E9-4917-9BE8-D2EC2899B11F}" destId="{6BB8B228-F111-4F6C-9E15-506F304DA27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4FB1BD-950D-48DF-A186-019EDC53F6B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409FBD-D3E9-46F7-9111-6E9CC8F38F32}">
      <dgm:prSet phldrT="[Текст]" phldr="1"/>
      <dgm:spPr>
        <a:solidFill>
          <a:srgbClr val="92D050"/>
        </a:solidFill>
        <a:ln>
          <a:noFill/>
        </a:ln>
      </dgm:spPr>
      <dgm:t>
        <a:bodyPr/>
        <a:lstStyle/>
        <a:p>
          <a:endParaRPr lang="ru-RU" dirty="0">
            <a:solidFill>
              <a:srgbClr val="F6B0F1"/>
            </a:solidFill>
          </a:endParaRPr>
        </a:p>
      </dgm:t>
    </dgm:pt>
    <dgm:pt modelId="{4F1A2BD0-039B-4C2C-9905-40E68457BD53}" type="parTrans" cxnId="{BDF67823-05BB-4A1B-9F4D-66B79AE2346D}">
      <dgm:prSet/>
      <dgm:spPr/>
      <dgm:t>
        <a:bodyPr/>
        <a:lstStyle/>
        <a:p>
          <a:endParaRPr lang="ru-RU"/>
        </a:p>
      </dgm:t>
    </dgm:pt>
    <dgm:pt modelId="{FE22DDC1-5868-4BCA-A2B5-FA87C2F5A14F}" type="sibTrans" cxnId="{BDF67823-05BB-4A1B-9F4D-66B79AE2346D}">
      <dgm:prSet/>
      <dgm:spPr/>
      <dgm:t>
        <a:bodyPr/>
        <a:lstStyle/>
        <a:p>
          <a:endParaRPr lang="ru-RU"/>
        </a:p>
      </dgm:t>
    </dgm:pt>
    <dgm:pt modelId="{DDA3D180-22DF-43C4-86A9-821A589A7D1C}">
      <dgm:prSet phldrT="[Текст]"/>
      <dgm:spPr>
        <a:gradFill rotWithShape="0">
          <a:gsLst>
            <a:gs pos="0">
              <a:schemeClr val="accent4">
                <a:lumMod val="0"/>
                <a:lumOff val="100000"/>
              </a:schemeClr>
            </a:gs>
            <a:gs pos="62000">
              <a:srgbClr val="FFF0C3"/>
            </a:gs>
            <a:gs pos="26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ln>
          <a:noFill/>
        </a:ln>
      </dgm:spPr>
      <dgm:t>
        <a:bodyPr/>
        <a:lstStyle/>
        <a:p>
          <a:r>
            <a:rPr lang="uk-UA" dirty="0" smtClean="0"/>
            <a:t>Проектна діяльність</a:t>
          </a:r>
          <a:endParaRPr lang="ru-RU" dirty="0"/>
        </a:p>
      </dgm:t>
    </dgm:pt>
    <dgm:pt modelId="{333E5EAB-537D-407A-B60B-59934EF99F31}" type="parTrans" cxnId="{E51F8A75-7EE4-46A6-A716-20E1220183B4}">
      <dgm:prSet/>
      <dgm:spPr/>
      <dgm:t>
        <a:bodyPr/>
        <a:lstStyle/>
        <a:p>
          <a:endParaRPr lang="ru-RU"/>
        </a:p>
      </dgm:t>
    </dgm:pt>
    <dgm:pt modelId="{BFDDFEAE-D074-42B0-B704-F9AB1D05D938}" type="sibTrans" cxnId="{E51F8A75-7EE4-46A6-A716-20E1220183B4}">
      <dgm:prSet/>
      <dgm:spPr/>
      <dgm:t>
        <a:bodyPr/>
        <a:lstStyle/>
        <a:p>
          <a:endParaRPr lang="ru-RU"/>
        </a:p>
      </dgm:t>
    </dgm:pt>
    <dgm:pt modelId="{1E83F676-0127-41E8-95FB-6F63F64650F6}">
      <dgm:prSet phldrT="[Текст]" phldr="1"/>
      <dgm:spPr>
        <a:solidFill>
          <a:srgbClr val="FE9700"/>
        </a:solidFill>
        <a:ln>
          <a:noFill/>
        </a:ln>
      </dgm:spPr>
      <dgm:t>
        <a:bodyPr/>
        <a:lstStyle/>
        <a:p>
          <a:endParaRPr lang="ru-RU" dirty="0"/>
        </a:p>
      </dgm:t>
    </dgm:pt>
    <dgm:pt modelId="{27701E8C-A8CF-4255-ABEF-4A017EAF7FA1}" type="parTrans" cxnId="{FB99A27A-4880-439B-9F68-953C720A566F}">
      <dgm:prSet/>
      <dgm:spPr/>
      <dgm:t>
        <a:bodyPr/>
        <a:lstStyle/>
        <a:p>
          <a:endParaRPr lang="ru-RU"/>
        </a:p>
      </dgm:t>
    </dgm:pt>
    <dgm:pt modelId="{87B41A81-4698-4F1B-9700-923E412F9E69}" type="sibTrans" cxnId="{FB99A27A-4880-439B-9F68-953C720A566F}">
      <dgm:prSet/>
      <dgm:spPr/>
      <dgm:t>
        <a:bodyPr/>
        <a:lstStyle/>
        <a:p>
          <a:endParaRPr lang="ru-RU"/>
        </a:p>
      </dgm:t>
    </dgm:pt>
    <dgm:pt modelId="{7E835CD5-C875-4F2D-A653-EDF36962DD00}">
      <dgm:prSet phldrT="[Текст]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</dgm:spPr>
      <dgm:t>
        <a:bodyPr/>
        <a:lstStyle/>
        <a:p>
          <a:r>
            <a:rPr lang="uk-UA" dirty="0" smtClean="0"/>
            <a:t>Виконання творчих завдань</a:t>
          </a:r>
          <a:endParaRPr lang="ru-RU" dirty="0"/>
        </a:p>
      </dgm:t>
    </dgm:pt>
    <dgm:pt modelId="{D11C714E-B6D4-4F6B-9AE2-D7D4077AD7CD}" type="parTrans" cxnId="{D4BBF759-1B26-41A4-BA46-CF311C62516F}">
      <dgm:prSet/>
      <dgm:spPr/>
      <dgm:t>
        <a:bodyPr/>
        <a:lstStyle/>
        <a:p>
          <a:endParaRPr lang="ru-RU"/>
        </a:p>
      </dgm:t>
    </dgm:pt>
    <dgm:pt modelId="{4117C019-9DFC-4CCF-8199-1130768AC030}" type="sibTrans" cxnId="{D4BBF759-1B26-41A4-BA46-CF311C62516F}">
      <dgm:prSet/>
      <dgm:spPr/>
      <dgm:t>
        <a:bodyPr/>
        <a:lstStyle/>
        <a:p>
          <a:endParaRPr lang="ru-RU"/>
        </a:p>
      </dgm:t>
    </dgm:pt>
    <dgm:pt modelId="{C1201235-1CA1-4468-9A6A-5F7D8EC5272A}" type="pres">
      <dgm:prSet presAssocID="{504FB1BD-950D-48DF-A186-019EDC53F6B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722467-D3A1-4A39-A09C-2D853BE4909D}" type="pres">
      <dgm:prSet presAssocID="{BB409FBD-D3E9-46F7-9111-6E9CC8F38F32}" presName="composite" presStyleCnt="0"/>
      <dgm:spPr/>
    </dgm:pt>
    <dgm:pt modelId="{A05D7351-F224-48AE-8690-65E454E225AB}" type="pres">
      <dgm:prSet presAssocID="{BB409FBD-D3E9-46F7-9111-6E9CC8F38F32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E01F4-3AAE-4602-A558-D11FD3C7786D}" type="pres">
      <dgm:prSet presAssocID="{BB409FBD-D3E9-46F7-9111-6E9CC8F38F32}" presName="descendantText" presStyleLbl="alignAcc1" presStyleIdx="0" presStyleCnt="2" custLinFactNeighborX="704" custLinFactNeighborY="3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9F7F6C-4F9B-4519-BBAD-C8AF133197E2}" type="pres">
      <dgm:prSet presAssocID="{FE22DDC1-5868-4BCA-A2B5-FA87C2F5A14F}" presName="sp" presStyleCnt="0"/>
      <dgm:spPr/>
    </dgm:pt>
    <dgm:pt modelId="{0D433270-6A43-44EE-8D3A-ECCEF15B3CF2}" type="pres">
      <dgm:prSet presAssocID="{1E83F676-0127-41E8-95FB-6F63F64650F6}" presName="composite" presStyleCnt="0"/>
      <dgm:spPr/>
    </dgm:pt>
    <dgm:pt modelId="{780C5864-0B99-4FEF-8752-AE244C6EE2D1}" type="pres">
      <dgm:prSet presAssocID="{1E83F676-0127-41E8-95FB-6F63F64650F6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45A9CE-3101-4527-93B8-302987487FDA}" type="pres">
      <dgm:prSet presAssocID="{1E83F676-0127-41E8-95FB-6F63F64650F6}" presName="descendantText" presStyleLbl="alignAcc1" presStyleIdx="1" presStyleCnt="2" custScaleX="971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340410-9618-4B69-AABD-23D97753B4F3}" type="presOf" srcId="{DDA3D180-22DF-43C4-86A9-821A589A7D1C}" destId="{ED6E01F4-3AAE-4602-A558-D11FD3C7786D}" srcOrd="0" destOrd="0" presId="urn:microsoft.com/office/officeart/2005/8/layout/chevron2"/>
    <dgm:cxn modelId="{FB99A27A-4880-439B-9F68-953C720A566F}" srcId="{504FB1BD-950D-48DF-A186-019EDC53F6B7}" destId="{1E83F676-0127-41E8-95FB-6F63F64650F6}" srcOrd="1" destOrd="0" parTransId="{27701E8C-A8CF-4255-ABEF-4A017EAF7FA1}" sibTransId="{87B41A81-4698-4F1B-9700-923E412F9E69}"/>
    <dgm:cxn modelId="{B0CE42FD-376F-4353-9B37-601B54B84511}" type="presOf" srcId="{1E83F676-0127-41E8-95FB-6F63F64650F6}" destId="{780C5864-0B99-4FEF-8752-AE244C6EE2D1}" srcOrd="0" destOrd="0" presId="urn:microsoft.com/office/officeart/2005/8/layout/chevron2"/>
    <dgm:cxn modelId="{27E0F2B1-7ED6-4F81-A498-3232438A1960}" type="presOf" srcId="{7E835CD5-C875-4F2D-A653-EDF36962DD00}" destId="{2045A9CE-3101-4527-93B8-302987487FDA}" srcOrd="0" destOrd="0" presId="urn:microsoft.com/office/officeart/2005/8/layout/chevron2"/>
    <dgm:cxn modelId="{62719AD7-CC5C-445C-93A6-CBC25818BB73}" type="presOf" srcId="{504FB1BD-950D-48DF-A186-019EDC53F6B7}" destId="{C1201235-1CA1-4468-9A6A-5F7D8EC5272A}" srcOrd="0" destOrd="0" presId="urn:microsoft.com/office/officeart/2005/8/layout/chevron2"/>
    <dgm:cxn modelId="{246D7711-7946-4713-A7B5-9761C3C3F2B8}" type="presOf" srcId="{BB409FBD-D3E9-46F7-9111-6E9CC8F38F32}" destId="{A05D7351-F224-48AE-8690-65E454E225AB}" srcOrd="0" destOrd="0" presId="urn:microsoft.com/office/officeart/2005/8/layout/chevron2"/>
    <dgm:cxn modelId="{E51F8A75-7EE4-46A6-A716-20E1220183B4}" srcId="{BB409FBD-D3E9-46F7-9111-6E9CC8F38F32}" destId="{DDA3D180-22DF-43C4-86A9-821A589A7D1C}" srcOrd="0" destOrd="0" parTransId="{333E5EAB-537D-407A-B60B-59934EF99F31}" sibTransId="{BFDDFEAE-D074-42B0-B704-F9AB1D05D938}"/>
    <dgm:cxn modelId="{D4BBF759-1B26-41A4-BA46-CF311C62516F}" srcId="{1E83F676-0127-41E8-95FB-6F63F64650F6}" destId="{7E835CD5-C875-4F2D-A653-EDF36962DD00}" srcOrd="0" destOrd="0" parTransId="{D11C714E-B6D4-4F6B-9AE2-D7D4077AD7CD}" sibTransId="{4117C019-9DFC-4CCF-8199-1130768AC030}"/>
    <dgm:cxn modelId="{BDF67823-05BB-4A1B-9F4D-66B79AE2346D}" srcId="{504FB1BD-950D-48DF-A186-019EDC53F6B7}" destId="{BB409FBD-D3E9-46F7-9111-6E9CC8F38F32}" srcOrd="0" destOrd="0" parTransId="{4F1A2BD0-039B-4C2C-9905-40E68457BD53}" sibTransId="{FE22DDC1-5868-4BCA-A2B5-FA87C2F5A14F}"/>
    <dgm:cxn modelId="{9A471EA0-D94E-46D7-BC1C-BEB96CED28EB}" type="presParOf" srcId="{C1201235-1CA1-4468-9A6A-5F7D8EC5272A}" destId="{F7722467-D3A1-4A39-A09C-2D853BE4909D}" srcOrd="0" destOrd="0" presId="urn:microsoft.com/office/officeart/2005/8/layout/chevron2"/>
    <dgm:cxn modelId="{105CFE18-CB03-4931-B6F0-917371BA6D03}" type="presParOf" srcId="{F7722467-D3A1-4A39-A09C-2D853BE4909D}" destId="{A05D7351-F224-48AE-8690-65E454E225AB}" srcOrd="0" destOrd="0" presId="urn:microsoft.com/office/officeart/2005/8/layout/chevron2"/>
    <dgm:cxn modelId="{895C772A-DD2C-48E5-9088-9825D2259C5B}" type="presParOf" srcId="{F7722467-D3A1-4A39-A09C-2D853BE4909D}" destId="{ED6E01F4-3AAE-4602-A558-D11FD3C7786D}" srcOrd="1" destOrd="0" presId="urn:microsoft.com/office/officeart/2005/8/layout/chevron2"/>
    <dgm:cxn modelId="{B1D26D55-918C-4876-A1EC-22EF2EB98245}" type="presParOf" srcId="{C1201235-1CA1-4468-9A6A-5F7D8EC5272A}" destId="{779F7F6C-4F9B-4519-BBAD-C8AF133197E2}" srcOrd="1" destOrd="0" presId="urn:microsoft.com/office/officeart/2005/8/layout/chevron2"/>
    <dgm:cxn modelId="{77D299A4-8518-4473-8DFB-66832122C2DE}" type="presParOf" srcId="{C1201235-1CA1-4468-9A6A-5F7D8EC5272A}" destId="{0D433270-6A43-44EE-8D3A-ECCEF15B3CF2}" srcOrd="2" destOrd="0" presId="urn:microsoft.com/office/officeart/2005/8/layout/chevron2"/>
    <dgm:cxn modelId="{181FE852-4FDB-451C-8278-6066E7C37D6F}" type="presParOf" srcId="{0D433270-6A43-44EE-8D3A-ECCEF15B3CF2}" destId="{780C5864-0B99-4FEF-8752-AE244C6EE2D1}" srcOrd="0" destOrd="0" presId="urn:microsoft.com/office/officeart/2005/8/layout/chevron2"/>
    <dgm:cxn modelId="{E0F3600A-7549-4F62-A223-7EE7816E139D}" type="presParOf" srcId="{0D433270-6A43-44EE-8D3A-ECCEF15B3CF2}" destId="{2045A9CE-3101-4527-93B8-302987487FD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4FB1BD-950D-48DF-A186-019EDC53F6B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409FBD-D3E9-46F7-9111-6E9CC8F38F32}">
      <dgm:prSet phldrT="[Текст]" phldr="1"/>
      <dgm:spPr>
        <a:solidFill>
          <a:srgbClr val="00B050"/>
        </a:solidFill>
        <a:ln>
          <a:noFill/>
        </a:ln>
      </dgm:spPr>
      <dgm:t>
        <a:bodyPr/>
        <a:lstStyle/>
        <a:p>
          <a:endParaRPr lang="ru-RU" dirty="0">
            <a:solidFill>
              <a:srgbClr val="F6B0F1"/>
            </a:solidFill>
          </a:endParaRPr>
        </a:p>
      </dgm:t>
    </dgm:pt>
    <dgm:pt modelId="{4F1A2BD0-039B-4C2C-9905-40E68457BD53}" type="parTrans" cxnId="{BDF67823-05BB-4A1B-9F4D-66B79AE2346D}">
      <dgm:prSet/>
      <dgm:spPr/>
      <dgm:t>
        <a:bodyPr/>
        <a:lstStyle/>
        <a:p>
          <a:endParaRPr lang="ru-RU"/>
        </a:p>
      </dgm:t>
    </dgm:pt>
    <dgm:pt modelId="{FE22DDC1-5868-4BCA-A2B5-FA87C2F5A14F}" type="sibTrans" cxnId="{BDF67823-05BB-4A1B-9F4D-66B79AE2346D}">
      <dgm:prSet/>
      <dgm:spPr/>
      <dgm:t>
        <a:bodyPr/>
        <a:lstStyle/>
        <a:p>
          <a:endParaRPr lang="ru-RU"/>
        </a:p>
      </dgm:t>
    </dgm:pt>
    <dgm:pt modelId="{DDA3D180-22DF-43C4-86A9-821A589A7D1C}">
      <dgm:prSet phldrT="[Текст]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</dgm:spPr>
      <dgm:t>
        <a:bodyPr/>
        <a:lstStyle/>
        <a:p>
          <a:r>
            <a:rPr lang="uk-UA" dirty="0" smtClean="0"/>
            <a:t>Проведення тренінгів під час підготовки учнів до виробничої практики</a:t>
          </a:r>
          <a:endParaRPr lang="ru-RU" dirty="0"/>
        </a:p>
      </dgm:t>
    </dgm:pt>
    <dgm:pt modelId="{333E5EAB-537D-407A-B60B-59934EF99F31}" type="parTrans" cxnId="{E51F8A75-7EE4-46A6-A716-20E1220183B4}">
      <dgm:prSet/>
      <dgm:spPr/>
      <dgm:t>
        <a:bodyPr/>
        <a:lstStyle/>
        <a:p>
          <a:endParaRPr lang="ru-RU"/>
        </a:p>
      </dgm:t>
    </dgm:pt>
    <dgm:pt modelId="{BFDDFEAE-D074-42B0-B704-F9AB1D05D938}" type="sibTrans" cxnId="{E51F8A75-7EE4-46A6-A716-20E1220183B4}">
      <dgm:prSet/>
      <dgm:spPr/>
      <dgm:t>
        <a:bodyPr/>
        <a:lstStyle/>
        <a:p>
          <a:endParaRPr lang="ru-RU"/>
        </a:p>
      </dgm:t>
    </dgm:pt>
    <dgm:pt modelId="{1E83F676-0127-41E8-95FB-6F63F64650F6}">
      <dgm:prSet phldrT="[Текст]" phldr="1"/>
      <dgm:spPr>
        <a:solidFill>
          <a:srgbClr val="FF5353"/>
        </a:solidFill>
        <a:ln>
          <a:noFill/>
        </a:ln>
      </dgm:spPr>
      <dgm:t>
        <a:bodyPr/>
        <a:lstStyle/>
        <a:p>
          <a:endParaRPr lang="ru-RU" dirty="0"/>
        </a:p>
      </dgm:t>
    </dgm:pt>
    <dgm:pt modelId="{27701E8C-A8CF-4255-ABEF-4A017EAF7FA1}" type="parTrans" cxnId="{FB99A27A-4880-439B-9F68-953C720A566F}">
      <dgm:prSet/>
      <dgm:spPr/>
      <dgm:t>
        <a:bodyPr/>
        <a:lstStyle/>
        <a:p>
          <a:endParaRPr lang="ru-RU"/>
        </a:p>
      </dgm:t>
    </dgm:pt>
    <dgm:pt modelId="{87B41A81-4698-4F1B-9700-923E412F9E69}" type="sibTrans" cxnId="{FB99A27A-4880-439B-9F68-953C720A566F}">
      <dgm:prSet/>
      <dgm:spPr/>
      <dgm:t>
        <a:bodyPr/>
        <a:lstStyle/>
        <a:p>
          <a:endParaRPr lang="ru-RU"/>
        </a:p>
      </dgm:t>
    </dgm:pt>
    <dgm:pt modelId="{7E835CD5-C875-4F2D-A653-EDF36962DD00}">
      <dgm:prSet phldrT="[Текст]"/>
      <dgm:sp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</dgm:spPr>
      <dgm:t>
        <a:bodyPr/>
        <a:lstStyle/>
        <a:p>
          <a:r>
            <a:rPr lang="uk-UA" dirty="0" smtClean="0"/>
            <a:t>Застосування різноманітних стратегій під час організації виробничої практики</a:t>
          </a:r>
          <a:endParaRPr lang="ru-RU" dirty="0"/>
        </a:p>
      </dgm:t>
    </dgm:pt>
    <dgm:pt modelId="{D11C714E-B6D4-4F6B-9AE2-D7D4077AD7CD}" type="parTrans" cxnId="{D4BBF759-1B26-41A4-BA46-CF311C62516F}">
      <dgm:prSet/>
      <dgm:spPr/>
      <dgm:t>
        <a:bodyPr/>
        <a:lstStyle/>
        <a:p>
          <a:endParaRPr lang="ru-RU"/>
        </a:p>
      </dgm:t>
    </dgm:pt>
    <dgm:pt modelId="{4117C019-9DFC-4CCF-8199-1130768AC030}" type="sibTrans" cxnId="{D4BBF759-1B26-41A4-BA46-CF311C62516F}">
      <dgm:prSet/>
      <dgm:spPr/>
      <dgm:t>
        <a:bodyPr/>
        <a:lstStyle/>
        <a:p>
          <a:endParaRPr lang="ru-RU"/>
        </a:p>
      </dgm:t>
    </dgm:pt>
    <dgm:pt modelId="{1A2B4006-365A-4FC0-AD90-289E456A341B}">
      <dgm:prSet/>
      <dgm:spPr>
        <a:solidFill>
          <a:srgbClr val="F080E8"/>
        </a:solidFill>
      </dgm:spPr>
      <dgm:t>
        <a:bodyPr/>
        <a:lstStyle/>
        <a:p>
          <a:endParaRPr lang="ru-RU"/>
        </a:p>
      </dgm:t>
    </dgm:pt>
    <dgm:pt modelId="{4D78C17B-D2C1-4B19-88A8-BDB77F5E0021}" type="parTrans" cxnId="{A27DE22B-BB52-4956-8075-99B59EFD1075}">
      <dgm:prSet/>
      <dgm:spPr/>
      <dgm:t>
        <a:bodyPr/>
        <a:lstStyle/>
        <a:p>
          <a:endParaRPr lang="ru-RU"/>
        </a:p>
      </dgm:t>
    </dgm:pt>
    <dgm:pt modelId="{B524DD5C-B1D3-442A-AC80-6F88FA158401}" type="sibTrans" cxnId="{A27DE22B-BB52-4956-8075-99B59EFD1075}">
      <dgm:prSet/>
      <dgm:spPr/>
      <dgm:t>
        <a:bodyPr/>
        <a:lstStyle/>
        <a:p>
          <a:endParaRPr lang="ru-RU"/>
        </a:p>
      </dgm:t>
    </dgm:pt>
    <dgm:pt modelId="{16D6AEE5-AD18-4982-BBDE-08862395A969}">
      <dgm:prSet/>
      <dgm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uk-UA" dirty="0" smtClean="0"/>
            <a:t>Підведення підсумків виробничої практики на професійних «п’ятихвилинках» та «професійних консиліумах»</a:t>
          </a:r>
          <a:endParaRPr lang="ru-RU" dirty="0"/>
        </a:p>
      </dgm:t>
    </dgm:pt>
    <dgm:pt modelId="{F7D6F191-2A2A-48DF-AB1A-AC246AE88D40}" type="parTrans" cxnId="{76EC5CB0-D7E8-4028-BD74-E976F5856AFF}">
      <dgm:prSet/>
      <dgm:spPr/>
      <dgm:t>
        <a:bodyPr/>
        <a:lstStyle/>
        <a:p>
          <a:endParaRPr lang="ru-RU"/>
        </a:p>
      </dgm:t>
    </dgm:pt>
    <dgm:pt modelId="{996852B3-B5FA-4D8B-B144-81C345FFB8E0}" type="sibTrans" cxnId="{76EC5CB0-D7E8-4028-BD74-E976F5856AFF}">
      <dgm:prSet/>
      <dgm:spPr/>
      <dgm:t>
        <a:bodyPr/>
        <a:lstStyle/>
        <a:p>
          <a:endParaRPr lang="ru-RU"/>
        </a:p>
      </dgm:t>
    </dgm:pt>
    <dgm:pt modelId="{C1201235-1CA1-4468-9A6A-5F7D8EC5272A}" type="pres">
      <dgm:prSet presAssocID="{504FB1BD-950D-48DF-A186-019EDC53F6B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722467-D3A1-4A39-A09C-2D853BE4909D}" type="pres">
      <dgm:prSet presAssocID="{BB409FBD-D3E9-46F7-9111-6E9CC8F38F32}" presName="composite" presStyleCnt="0"/>
      <dgm:spPr/>
    </dgm:pt>
    <dgm:pt modelId="{A05D7351-F224-48AE-8690-65E454E225AB}" type="pres">
      <dgm:prSet presAssocID="{BB409FBD-D3E9-46F7-9111-6E9CC8F38F3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E01F4-3AAE-4602-A558-D11FD3C7786D}" type="pres">
      <dgm:prSet presAssocID="{BB409FBD-D3E9-46F7-9111-6E9CC8F38F32}" presName="descendantText" presStyleLbl="alignAcc1" presStyleIdx="0" presStyleCnt="3" custLinFactNeighborX="704" custLinFactNeighborY="3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9F7F6C-4F9B-4519-BBAD-C8AF133197E2}" type="pres">
      <dgm:prSet presAssocID="{FE22DDC1-5868-4BCA-A2B5-FA87C2F5A14F}" presName="sp" presStyleCnt="0"/>
      <dgm:spPr/>
    </dgm:pt>
    <dgm:pt modelId="{0D433270-6A43-44EE-8D3A-ECCEF15B3CF2}" type="pres">
      <dgm:prSet presAssocID="{1E83F676-0127-41E8-95FB-6F63F64650F6}" presName="composite" presStyleCnt="0"/>
      <dgm:spPr/>
    </dgm:pt>
    <dgm:pt modelId="{780C5864-0B99-4FEF-8752-AE244C6EE2D1}" type="pres">
      <dgm:prSet presAssocID="{1E83F676-0127-41E8-95FB-6F63F64650F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45A9CE-3101-4527-93B8-302987487FDA}" type="pres">
      <dgm:prSet presAssocID="{1E83F676-0127-41E8-95FB-6F63F64650F6}" presName="descendantText" presStyleLbl="alignAcc1" presStyleIdx="1" presStyleCnt="3" custScaleX="971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7D3953-7FEE-484D-BCF2-FF3EF4D52DE3}" type="pres">
      <dgm:prSet presAssocID="{87B41A81-4698-4F1B-9700-923E412F9E69}" presName="sp" presStyleCnt="0"/>
      <dgm:spPr/>
    </dgm:pt>
    <dgm:pt modelId="{B92C71C5-8442-4C51-816E-9C2724722276}" type="pres">
      <dgm:prSet presAssocID="{1A2B4006-365A-4FC0-AD90-289E456A341B}" presName="composite" presStyleCnt="0"/>
      <dgm:spPr/>
    </dgm:pt>
    <dgm:pt modelId="{C4D15633-78F7-484B-A33C-76460C972FB6}" type="pres">
      <dgm:prSet presAssocID="{1A2B4006-365A-4FC0-AD90-289E456A341B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0B494A-AF2C-435D-9833-438B200D7455}" type="pres">
      <dgm:prSet presAssocID="{1A2B4006-365A-4FC0-AD90-289E456A341B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F55094-FD5A-47FA-B3F4-F8F2D2A5BA88}" type="presOf" srcId="{504FB1BD-950D-48DF-A186-019EDC53F6B7}" destId="{C1201235-1CA1-4468-9A6A-5F7D8EC5272A}" srcOrd="0" destOrd="0" presId="urn:microsoft.com/office/officeart/2005/8/layout/chevron2"/>
    <dgm:cxn modelId="{63B8064B-C2C7-49D9-ABA9-AC405CFEE382}" type="presOf" srcId="{16D6AEE5-AD18-4982-BBDE-08862395A969}" destId="{D70B494A-AF2C-435D-9833-438B200D7455}" srcOrd="0" destOrd="0" presId="urn:microsoft.com/office/officeart/2005/8/layout/chevron2"/>
    <dgm:cxn modelId="{E5869AC1-A845-47F3-BE4C-BF9E4C9DA3F1}" type="presOf" srcId="{1E83F676-0127-41E8-95FB-6F63F64650F6}" destId="{780C5864-0B99-4FEF-8752-AE244C6EE2D1}" srcOrd="0" destOrd="0" presId="urn:microsoft.com/office/officeart/2005/8/layout/chevron2"/>
    <dgm:cxn modelId="{F1E3DE13-BC92-49DD-81B4-49AAA4858E0E}" type="presOf" srcId="{DDA3D180-22DF-43C4-86A9-821A589A7D1C}" destId="{ED6E01F4-3AAE-4602-A558-D11FD3C7786D}" srcOrd="0" destOrd="0" presId="urn:microsoft.com/office/officeart/2005/8/layout/chevron2"/>
    <dgm:cxn modelId="{1102DBC7-634F-44A4-8EF3-6D4AC37CBCB1}" type="presOf" srcId="{7E835CD5-C875-4F2D-A653-EDF36962DD00}" destId="{2045A9CE-3101-4527-93B8-302987487FDA}" srcOrd="0" destOrd="0" presId="urn:microsoft.com/office/officeart/2005/8/layout/chevron2"/>
    <dgm:cxn modelId="{D4BBF759-1B26-41A4-BA46-CF311C62516F}" srcId="{1E83F676-0127-41E8-95FB-6F63F64650F6}" destId="{7E835CD5-C875-4F2D-A653-EDF36962DD00}" srcOrd="0" destOrd="0" parTransId="{D11C714E-B6D4-4F6B-9AE2-D7D4077AD7CD}" sibTransId="{4117C019-9DFC-4CCF-8199-1130768AC030}"/>
    <dgm:cxn modelId="{01E81DED-616E-4E2E-ADB5-93C1F7EA6B7A}" type="presOf" srcId="{BB409FBD-D3E9-46F7-9111-6E9CC8F38F32}" destId="{A05D7351-F224-48AE-8690-65E454E225AB}" srcOrd="0" destOrd="0" presId="urn:microsoft.com/office/officeart/2005/8/layout/chevron2"/>
    <dgm:cxn modelId="{E51F8A75-7EE4-46A6-A716-20E1220183B4}" srcId="{BB409FBD-D3E9-46F7-9111-6E9CC8F38F32}" destId="{DDA3D180-22DF-43C4-86A9-821A589A7D1C}" srcOrd="0" destOrd="0" parTransId="{333E5EAB-537D-407A-B60B-59934EF99F31}" sibTransId="{BFDDFEAE-D074-42B0-B704-F9AB1D05D938}"/>
    <dgm:cxn modelId="{ECC0E7BC-B266-4428-AC4F-E29B6A63A1D2}" type="presOf" srcId="{1A2B4006-365A-4FC0-AD90-289E456A341B}" destId="{C4D15633-78F7-484B-A33C-76460C972FB6}" srcOrd="0" destOrd="0" presId="urn:microsoft.com/office/officeart/2005/8/layout/chevron2"/>
    <dgm:cxn modelId="{76EC5CB0-D7E8-4028-BD74-E976F5856AFF}" srcId="{1A2B4006-365A-4FC0-AD90-289E456A341B}" destId="{16D6AEE5-AD18-4982-BBDE-08862395A969}" srcOrd="0" destOrd="0" parTransId="{F7D6F191-2A2A-48DF-AB1A-AC246AE88D40}" sibTransId="{996852B3-B5FA-4D8B-B144-81C345FFB8E0}"/>
    <dgm:cxn modelId="{FB99A27A-4880-439B-9F68-953C720A566F}" srcId="{504FB1BD-950D-48DF-A186-019EDC53F6B7}" destId="{1E83F676-0127-41E8-95FB-6F63F64650F6}" srcOrd="1" destOrd="0" parTransId="{27701E8C-A8CF-4255-ABEF-4A017EAF7FA1}" sibTransId="{87B41A81-4698-4F1B-9700-923E412F9E69}"/>
    <dgm:cxn modelId="{BDF67823-05BB-4A1B-9F4D-66B79AE2346D}" srcId="{504FB1BD-950D-48DF-A186-019EDC53F6B7}" destId="{BB409FBD-D3E9-46F7-9111-6E9CC8F38F32}" srcOrd="0" destOrd="0" parTransId="{4F1A2BD0-039B-4C2C-9905-40E68457BD53}" sibTransId="{FE22DDC1-5868-4BCA-A2B5-FA87C2F5A14F}"/>
    <dgm:cxn modelId="{A27DE22B-BB52-4956-8075-99B59EFD1075}" srcId="{504FB1BD-950D-48DF-A186-019EDC53F6B7}" destId="{1A2B4006-365A-4FC0-AD90-289E456A341B}" srcOrd="2" destOrd="0" parTransId="{4D78C17B-D2C1-4B19-88A8-BDB77F5E0021}" sibTransId="{B524DD5C-B1D3-442A-AC80-6F88FA158401}"/>
    <dgm:cxn modelId="{F0B5BB57-62C0-45ED-A5E9-D493210B6793}" type="presParOf" srcId="{C1201235-1CA1-4468-9A6A-5F7D8EC5272A}" destId="{F7722467-D3A1-4A39-A09C-2D853BE4909D}" srcOrd="0" destOrd="0" presId="urn:microsoft.com/office/officeart/2005/8/layout/chevron2"/>
    <dgm:cxn modelId="{91838B6E-ADB7-4BC9-8C9F-52533C6DB87F}" type="presParOf" srcId="{F7722467-D3A1-4A39-A09C-2D853BE4909D}" destId="{A05D7351-F224-48AE-8690-65E454E225AB}" srcOrd="0" destOrd="0" presId="urn:microsoft.com/office/officeart/2005/8/layout/chevron2"/>
    <dgm:cxn modelId="{AFF0CCC8-3310-4E8E-BC52-9C0C1DC50B77}" type="presParOf" srcId="{F7722467-D3A1-4A39-A09C-2D853BE4909D}" destId="{ED6E01F4-3AAE-4602-A558-D11FD3C7786D}" srcOrd="1" destOrd="0" presId="urn:microsoft.com/office/officeart/2005/8/layout/chevron2"/>
    <dgm:cxn modelId="{3EBD3C59-D3B0-4B8A-AF6B-02E392C8D69F}" type="presParOf" srcId="{C1201235-1CA1-4468-9A6A-5F7D8EC5272A}" destId="{779F7F6C-4F9B-4519-BBAD-C8AF133197E2}" srcOrd="1" destOrd="0" presId="urn:microsoft.com/office/officeart/2005/8/layout/chevron2"/>
    <dgm:cxn modelId="{1D026C5D-5BA8-4FF8-A750-ABC3BD66E57D}" type="presParOf" srcId="{C1201235-1CA1-4468-9A6A-5F7D8EC5272A}" destId="{0D433270-6A43-44EE-8D3A-ECCEF15B3CF2}" srcOrd="2" destOrd="0" presId="urn:microsoft.com/office/officeart/2005/8/layout/chevron2"/>
    <dgm:cxn modelId="{D3F585EC-19D9-450D-83C8-9BD124ABB0CB}" type="presParOf" srcId="{0D433270-6A43-44EE-8D3A-ECCEF15B3CF2}" destId="{780C5864-0B99-4FEF-8752-AE244C6EE2D1}" srcOrd="0" destOrd="0" presId="urn:microsoft.com/office/officeart/2005/8/layout/chevron2"/>
    <dgm:cxn modelId="{9CB6FAFD-DC59-44EF-B5A3-ED1552B12249}" type="presParOf" srcId="{0D433270-6A43-44EE-8D3A-ECCEF15B3CF2}" destId="{2045A9CE-3101-4527-93B8-302987487FDA}" srcOrd="1" destOrd="0" presId="urn:microsoft.com/office/officeart/2005/8/layout/chevron2"/>
    <dgm:cxn modelId="{05405E18-AFB9-40AD-B54B-023FF20FBDD5}" type="presParOf" srcId="{C1201235-1CA1-4468-9A6A-5F7D8EC5272A}" destId="{0E7D3953-7FEE-484D-BCF2-FF3EF4D52DE3}" srcOrd="3" destOrd="0" presId="urn:microsoft.com/office/officeart/2005/8/layout/chevron2"/>
    <dgm:cxn modelId="{8EBEF535-7972-4762-8FD2-C472A410AF90}" type="presParOf" srcId="{C1201235-1CA1-4468-9A6A-5F7D8EC5272A}" destId="{B92C71C5-8442-4C51-816E-9C2724722276}" srcOrd="4" destOrd="0" presId="urn:microsoft.com/office/officeart/2005/8/layout/chevron2"/>
    <dgm:cxn modelId="{F5C2F095-C550-4CFC-991F-1C271E382A20}" type="presParOf" srcId="{B92C71C5-8442-4C51-816E-9C2724722276}" destId="{C4D15633-78F7-484B-A33C-76460C972FB6}" srcOrd="0" destOrd="0" presId="urn:microsoft.com/office/officeart/2005/8/layout/chevron2"/>
    <dgm:cxn modelId="{633899A4-3CCD-4BA6-8A8E-42E4852809B3}" type="presParOf" srcId="{B92C71C5-8442-4C51-816E-9C2724722276}" destId="{D70B494A-AF2C-435D-9833-438B200D745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596DD-0A44-4305-8015-982715802F92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BBADA-70A4-4911-A535-DFFE28885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725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BBADA-70A4-4911-A535-DFFE288851A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116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E851E-7279-4CAD-B77B-26E16DD170DE}" type="datetime1">
              <a:rPr lang="ru-RU" smtClean="0"/>
              <a:t>28.01.2016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82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00E9-D563-4AEF-A6B5-2562982FD78B}" type="datetime1">
              <a:rPr lang="ru-RU" smtClean="0"/>
              <a:t>28.01.2016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670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CC13-8A16-4990-A415-A489CE85E338}" type="datetime1">
              <a:rPr lang="ru-RU" smtClean="0"/>
              <a:t>28.01.2016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99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68A9-170E-44A4-8F28-08E11FAF96E0}" type="datetime1">
              <a:rPr lang="ru-RU" smtClean="0"/>
              <a:t>28.01.2016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91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3029-75EC-4DD0-83E4-1D44073AB069}" type="datetime1">
              <a:rPr lang="ru-RU" smtClean="0"/>
              <a:t>28.01.2016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617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857DC-01D6-43ED-B99E-1B795A9B4285}" type="datetime1">
              <a:rPr lang="ru-RU" smtClean="0"/>
              <a:t>28.01.2016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476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6E37-86F9-47C3-80E2-781F55CCB277}" type="datetime1">
              <a:rPr lang="ru-RU" smtClean="0"/>
              <a:t>28.01.2016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67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A6A03-4E0C-4952-9071-580C46CEBB86}" type="datetime1">
              <a:rPr lang="ru-RU" smtClean="0"/>
              <a:t>28.01.2016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90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31F76-7BCA-455B-B358-C194D80648AE}" type="datetime1">
              <a:rPr lang="ru-RU" smtClean="0"/>
              <a:t>28.01.2016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554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F1A8-8C40-4E94-9A9E-B68CFDF8B00C}" type="datetime1">
              <a:rPr lang="ru-RU" smtClean="0"/>
              <a:t>28.01.2016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56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119B-0798-44BB-8C6D-A1473AD12504}" type="datetime1">
              <a:rPr lang="ru-RU" smtClean="0"/>
              <a:t>28.01.2016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14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A9A6C-C76D-4772-BCE6-7E682835BA6F}" type="datetime1">
              <a:rPr lang="ru-RU" smtClean="0"/>
              <a:t>28.01.2016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8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23.png"/><Relationship Id="rId9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18" Type="http://schemas.openxmlformats.org/officeDocument/2006/relationships/image" Target="../media/image7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17" Type="http://schemas.openxmlformats.org/officeDocument/2006/relationships/image" Target="../media/image76.png"/><Relationship Id="rId2" Type="http://schemas.openxmlformats.org/officeDocument/2006/relationships/image" Target="../media/image3.png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19" Type="http://schemas.openxmlformats.org/officeDocument/2006/relationships/image" Target="../media/image78.pn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gif"/><Relationship Id="rId7" Type="http://schemas.openxmlformats.org/officeDocument/2006/relationships/image" Target="../media/image9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9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3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88" y="120240"/>
            <a:ext cx="8098845" cy="623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74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9101" t="33928" r="14100" b="12280"/>
          <a:stretch/>
        </p:blipFill>
        <p:spPr>
          <a:xfrm>
            <a:off x="0" y="0"/>
            <a:ext cx="915037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47556"/>
            <a:ext cx="1914310" cy="621379"/>
          </a:xfrm>
          <a:prstGeom prst="rect">
            <a:avLst/>
          </a:prstGeom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4" y="982498"/>
            <a:ext cx="5572125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Irynka\Desktop\Віталік\colour-management-on-heidelberg-lr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50719" y="982497"/>
            <a:ext cx="314325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:\Documents and Settings\Irynka\Desktop\Віталік\technology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8594" y="4482934"/>
            <a:ext cx="30003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C:\Documents and Settings\Irynka\Desktop\technology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64466" y="4482934"/>
            <a:ext cx="25717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8873406"/>
              </p:ext>
            </p:extLst>
          </p:nvPr>
        </p:nvGraphicFramePr>
        <p:xfrm>
          <a:off x="5679281" y="4482934"/>
          <a:ext cx="3214688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Image" r:id="rId9" imgW="1828571" imgH="1815873" progId="">
                  <p:embed/>
                </p:oleObj>
              </mc:Choice>
              <mc:Fallback>
                <p:oleObj name="Image" r:id="rId9" imgW="1828571" imgH="181587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9281" y="4482934"/>
                        <a:ext cx="3214688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1678781" y="167961"/>
            <a:ext cx="6446060" cy="633705"/>
          </a:xfrm>
          <a:prstGeom prst="rect">
            <a:avLst/>
          </a:prstGeom>
          <a:solidFill>
            <a:srgbClr val="FF00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uk-UA" sz="3600" b="1" dirty="0" smtClean="0">
                <a:latin typeface="Trebuchet MS" panose="020B0603020202020204" pitchFamily="34" charset="0"/>
              </a:rPr>
              <a:t>ПОЄДНАННЯ  ТЕХНОЛОГІЙ</a:t>
            </a:r>
            <a:endParaRPr lang="uk-UA" sz="3600" b="1" dirty="0">
              <a:latin typeface="Trebuchet MS" panose="020B0603020202020204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46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101" t="33928" r="14100" b="12280"/>
          <a:stretch/>
        </p:blipFill>
        <p:spPr>
          <a:xfrm>
            <a:off x="0" y="0"/>
            <a:ext cx="9150374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6202799"/>
            <a:ext cx="1916831" cy="528812"/>
            <a:chOff x="0" y="6321552"/>
            <a:chExt cx="1916831" cy="52881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917087" y="6326108"/>
              <a:ext cx="999744" cy="52425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0" y="6321552"/>
              <a:ext cx="999744" cy="524256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65114" y="105551"/>
            <a:ext cx="5427907" cy="71508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uk-UA" sz="1000" dirty="0" smtClean="0">
              <a:latin typeface="Trebuchet MS" panose="020B0603020202020204" pitchFamily="34" charset="0"/>
            </a:endParaRPr>
          </a:p>
          <a:p>
            <a:pPr algn="ctr"/>
            <a:r>
              <a:rPr lang="uk-UA" sz="1600" b="1" dirty="0" smtClean="0">
                <a:latin typeface="Trebuchet MS" panose="020B0603020202020204" pitchFamily="34" charset="0"/>
              </a:rPr>
              <a:t>КНИЖКОВА ФАБРИКА ІМ. ФРУНЗЕ</a:t>
            </a:r>
          </a:p>
          <a:p>
            <a:pPr algn="ctr"/>
            <a:endParaRPr lang="ru-RU" sz="1000" dirty="0">
              <a:latin typeface="Trebuchet MS" panose="020B0603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96240" y="1116281"/>
            <a:ext cx="8412480" cy="4955573"/>
            <a:chOff x="226869" y="1525825"/>
            <a:chExt cx="8911343" cy="4901222"/>
          </a:xfrm>
        </p:grpSpPr>
        <p:pic>
          <p:nvPicPr>
            <p:cNvPr id="17" name="Picture 7" descr="E:\Львов-2013\типография на Бажанова\буклет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9865" y="4323705"/>
              <a:ext cx="4084269" cy="2103342"/>
            </a:xfrm>
            <a:prstGeom prst="rect">
              <a:avLst/>
            </a:prstGeom>
            <a:noFill/>
            <a:scene3d>
              <a:camera prst="perspectiveHeroicExtremeLeftFacing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E:\Львов-2013\типография на Бажанова\буклет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69" y="3456974"/>
              <a:ext cx="4952868" cy="2433700"/>
            </a:xfrm>
            <a:prstGeom prst="rect">
              <a:avLst/>
            </a:prstGeom>
            <a:noFill/>
            <a:scene3d>
              <a:camera prst="perspectiveContrastingRightFacing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E:\Львов-2013\типография на Бажанова\папка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7" t="6298" r="3454" b="3545"/>
            <a:stretch/>
          </p:blipFill>
          <p:spPr bwMode="auto">
            <a:xfrm>
              <a:off x="6258534" y="2271303"/>
              <a:ext cx="2879678" cy="4080681"/>
            </a:xfrm>
            <a:prstGeom prst="rect">
              <a:avLst/>
            </a:prstGeom>
            <a:noFill/>
            <a:scene3d>
              <a:camera prst="perspectiveContrastingLeftFacing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E:\Львов-2013\типография на Бажанова\брошюра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1525825"/>
              <a:ext cx="5278073" cy="280831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8636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101" t="33928" r="14100" b="12280"/>
          <a:stretch/>
        </p:blipFill>
        <p:spPr>
          <a:xfrm>
            <a:off x="0" y="0"/>
            <a:ext cx="9150374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6202799"/>
            <a:ext cx="1916831" cy="528812"/>
            <a:chOff x="0" y="6321552"/>
            <a:chExt cx="1916831" cy="52881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917087" y="6326108"/>
              <a:ext cx="999744" cy="52425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0" y="6321552"/>
              <a:ext cx="999744" cy="524256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499872" y="1141277"/>
            <a:ext cx="7635834" cy="5242053"/>
            <a:chOff x="0" y="193879"/>
            <a:chExt cx="8820472" cy="6259457"/>
          </a:xfrm>
        </p:grpSpPr>
        <p:pic>
          <p:nvPicPr>
            <p:cNvPr id="20" name="Picture 5" descr="E:\Львов-2013\Книжные фабрики\фактор друк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1556544"/>
              <a:ext cx="6104905" cy="403646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Рисунок 20" descr="http://www.globus-book.com/stat/Image/fabrika-vxod.jp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221636"/>
              <a:ext cx="3096344" cy="2847324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22" name="Рисунок 21" descr="http://www.globus-book.com/stat/Image/PE-312.jpg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3717032"/>
              <a:ext cx="3600400" cy="2736304"/>
            </a:xfrm>
            <a:prstGeom prst="rect">
              <a:avLst/>
            </a:prstGeom>
            <a:noFill/>
            <a:ln>
              <a:noFill/>
            </a:ln>
            <a:scene3d>
              <a:camera prst="perspectiveContrastingRightFacing"/>
              <a:lightRig rig="threePt" dir="t"/>
            </a:scene3d>
            <a:sp3d>
              <a:bevelT w="114300" prst="artDeco"/>
            </a:sp3d>
          </p:spPr>
        </p:pic>
        <p:pic>
          <p:nvPicPr>
            <p:cNvPr id="23" name="Picture 3" descr="E:\Львов-2013\Книжные фабрики\Глобус 2.bm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3879"/>
              <a:ext cx="4902066" cy="3268044"/>
            </a:xfrm>
            <a:prstGeom prst="rect">
              <a:avLst/>
            </a:prstGeom>
            <a:noFill/>
            <a:scene3d>
              <a:camera prst="perspectiveContrastingRightFacing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E:\Львов-2013\Книжные фабрики\Глобус3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3424250"/>
              <a:ext cx="3903960" cy="2930486"/>
            </a:xfrm>
            <a:prstGeom prst="rect">
              <a:avLst/>
            </a:prstGeom>
            <a:noFill/>
            <a:scene3d>
              <a:camera prst="perspectiveHeroicExtremeLeftFacing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2165114" y="105551"/>
            <a:ext cx="5427907" cy="71508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uk-UA" sz="1000" dirty="0" smtClean="0">
              <a:latin typeface="Trebuchet MS" panose="020B0603020202020204" pitchFamily="34" charset="0"/>
            </a:endParaRPr>
          </a:p>
          <a:p>
            <a:pPr algn="ctr"/>
            <a:r>
              <a:rPr lang="uk-UA" sz="1600" b="1" dirty="0" smtClean="0">
                <a:latin typeface="Trebuchet MS" panose="020B0603020202020204" pitchFamily="34" charset="0"/>
              </a:rPr>
              <a:t>ПАТ «ХАРКІВСЬКА КНИЖКОВА ФАБРИКА «ГЛОБУС»</a:t>
            </a:r>
          </a:p>
          <a:p>
            <a:pPr algn="ctr"/>
            <a:endParaRPr lang="ru-RU" sz="1000" dirty="0">
              <a:latin typeface="Trebuchet MS" panose="020B0603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9254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101" t="33928" r="14100" b="12280"/>
          <a:stretch/>
        </p:blipFill>
        <p:spPr>
          <a:xfrm>
            <a:off x="0" y="0"/>
            <a:ext cx="9150374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6202799"/>
            <a:ext cx="1916831" cy="528812"/>
            <a:chOff x="0" y="6321552"/>
            <a:chExt cx="1916831" cy="52881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917087" y="6326108"/>
              <a:ext cx="999744" cy="52425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0" y="6321552"/>
              <a:ext cx="999744" cy="524256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65114" y="105551"/>
            <a:ext cx="5427907" cy="71508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uk-UA" sz="1000" dirty="0" smtClean="0">
              <a:latin typeface="Trebuchet MS" panose="020B0603020202020204" pitchFamily="34" charset="0"/>
            </a:endParaRPr>
          </a:p>
          <a:p>
            <a:pPr algn="ctr"/>
            <a:r>
              <a:rPr lang="uk-UA" sz="1600" b="1" dirty="0" smtClean="0">
                <a:latin typeface="Trebuchet MS" panose="020B0603020202020204" pitchFamily="34" charset="0"/>
              </a:rPr>
              <a:t>ТОВ «АСТРОН»</a:t>
            </a:r>
          </a:p>
          <a:p>
            <a:pPr algn="ctr"/>
            <a:endParaRPr lang="ru-RU" sz="1000" dirty="0">
              <a:latin typeface="Trebuchet MS" panose="020B0603020202020204" pitchFamily="34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571253" y="926191"/>
            <a:ext cx="7741475" cy="5759059"/>
            <a:chOff x="476250" y="280477"/>
            <a:chExt cx="8200206" cy="6409106"/>
          </a:xfrm>
        </p:grpSpPr>
        <p:pic>
          <p:nvPicPr>
            <p:cNvPr id="41" name="Picture 3" descr="E:\Львов-2013\Издательский дом Вокруг цвета\Издательский дом Вокруг цвета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799" y="1163372"/>
              <a:ext cx="3115779" cy="3354655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Рисунок 1" descr="Описание: http://www.vc.kh.ua/images/stories/kbarapida72k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280477"/>
              <a:ext cx="2304256" cy="2304256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Рисунок 2" descr="Описание: http://www.vc.kh.ua/images/stories/ryobi520x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4984" y="3271790"/>
              <a:ext cx="2492474" cy="2492474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Прямоугольник 2"/>
            <p:cNvSpPr>
              <a:spLocks noChangeArrowheads="1"/>
            </p:cNvSpPr>
            <p:nvPr/>
          </p:nvSpPr>
          <p:spPr bwMode="auto">
            <a:xfrm>
              <a:off x="827088" y="3632200"/>
              <a:ext cx="151606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 b="1">
                  <a:solidFill>
                    <a:srgbClr val="7030A0"/>
                  </a:solidFill>
                </a:rPr>
                <a:t>RYOBI 522-HX</a:t>
              </a:r>
              <a:endParaRPr lang="ru-RU" sz="1800">
                <a:solidFill>
                  <a:srgbClr val="7030A0"/>
                </a:solidFill>
              </a:endParaRPr>
            </a:p>
          </p:txBody>
        </p:sp>
        <p:sp>
          <p:nvSpPr>
            <p:cNvPr id="45" name="Прямоугольник 3"/>
            <p:cNvSpPr>
              <a:spLocks noChangeArrowheads="1"/>
            </p:cNvSpPr>
            <p:nvPr/>
          </p:nvSpPr>
          <p:spPr bwMode="auto">
            <a:xfrm>
              <a:off x="6578600" y="2655888"/>
              <a:ext cx="18907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 b="1">
                  <a:solidFill>
                    <a:srgbClr val="7030A0"/>
                  </a:solidFill>
                </a:rPr>
                <a:t>KBA RAPIDA 72K, </a:t>
              </a:r>
              <a:endParaRPr lang="en-US" sz="1800" b="1">
                <a:solidFill>
                  <a:srgbClr val="7030A0"/>
                </a:solidFill>
              </a:endParaRPr>
            </a:p>
          </p:txBody>
        </p:sp>
        <p:pic>
          <p:nvPicPr>
            <p:cNvPr id="46" name="Рисунок 3" descr="Описание: http://www.vc.kh.ua/images/stories/ryobi522hxc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" y="1405207"/>
              <a:ext cx="2511574" cy="2042747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Прямоугольник 4"/>
            <p:cNvSpPr>
              <a:spLocks noChangeArrowheads="1"/>
            </p:cNvSpPr>
            <p:nvPr/>
          </p:nvSpPr>
          <p:spPr bwMode="auto">
            <a:xfrm>
              <a:off x="6565900" y="5915025"/>
              <a:ext cx="1450288" cy="41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 b="1" dirty="0">
                  <a:solidFill>
                    <a:srgbClr val="7030A0"/>
                  </a:solidFill>
                </a:rPr>
                <a:t>RYOBI 520-X</a:t>
              </a:r>
              <a:endParaRPr lang="ru-RU" sz="1800" dirty="0">
                <a:solidFill>
                  <a:srgbClr val="7030A0"/>
                </a:solidFill>
              </a:endParaRPr>
            </a:p>
          </p:txBody>
        </p:sp>
        <p:pic>
          <p:nvPicPr>
            <p:cNvPr id="48" name="Рисунок 6" descr="Описание: http://www.vc.kh.ua/images/stories/gronhijbb320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6166" y="4054635"/>
              <a:ext cx="2184280" cy="203866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Прямоугольник 5"/>
            <p:cNvSpPr>
              <a:spLocks noChangeArrowheads="1"/>
            </p:cNvSpPr>
            <p:nvPr/>
          </p:nvSpPr>
          <p:spPr bwMode="auto">
            <a:xfrm>
              <a:off x="1198563" y="6278563"/>
              <a:ext cx="3324530" cy="41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 b="1" dirty="0" err="1">
                  <a:solidFill>
                    <a:srgbClr val="7030A0"/>
                  </a:solidFill>
                </a:rPr>
                <a:t>Термоб</a:t>
              </a:r>
              <a:r>
                <a:rPr lang="uk-UA" sz="1800" b="1" dirty="0">
                  <a:solidFill>
                    <a:srgbClr val="7030A0"/>
                  </a:solidFill>
                </a:rPr>
                <a:t>і</a:t>
              </a:r>
              <a:r>
                <a:rPr lang="ru-RU" sz="1800" b="1" dirty="0" err="1">
                  <a:solidFill>
                    <a:srgbClr val="7030A0"/>
                  </a:solidFill>
                </a:rPr>
                <a:t>ндер</a:t>
              </a:r>
              <a:r>
                <a:rPr lang="ru-RU" sz="1800" dirty="0">
                  <a:solidFill>
                    <a:srgbClr val="7030A0"/>
                  </a:solidFill>
                </a:rPr>
                <a:t> </a:t>
              </a:r>
              <a:r>
                <a:rPr lang="ru-RU" sz="1800" b="1" dirty="0">
                  <a:solidFill>
                    <a:srgbClr val="7030A0"/>
                  </a:solidFill>
                </a:rPr>
                <a:t>GRONHI JBB-320</a:t>
              </a: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4521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101" t="33928" r="14100" b="12280"/>
          <a:stretch/>
        </p:blipFill>
        <p:spPr>
          <a:xfrm>
            <a:off x="0" y="0"/>
            <a:ext cx="9150374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6202799"/>
            <a:ext cx="1916831" cy="528812"/>
            <a:chOff x="0" y="6321552"/>
            <a:chExt cx="1916831" cy="52881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917087" y="6326108"/>
              <a:ext cx="999744" cy="52425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0" y="6321552"/>
              <a:ext cx="999744" cy="524256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5114" y="105551"/>
            <a:ext cx="5427907" cy="71508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uk-UA" sz="1000" dirty="0" smtClean="0">
              <a:latin typeface="Trebuchet MS" panose="020B0603020202020204" pitchFamily="34" charset="0"/>
            </a:endParaRPr>
          </a:p>
          <a:p>
            <a:pPr algn="ctr"/>
            <a:r>
              <a:rPr lang="uk-UA" sz="1600" b="1" dirty="0" smtClean="0">
                <a:latin typeface="Trebuchet MS" panose="020B0603020202020204" pitchFamily="34" charset="0"/>
              </a:rPr>
              <a:t>ПП «ЮНІСОФТ»</a:t>
            </a:r>
          </a:p>
          <a:p>
            <a:pPr algn="ctr"/>
            <a:endParaRPr lang="ru-RU" sz="1000" dirty="0">
              <a:latin typeface="Trebuchet MS" panose="020B0603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74422" y="1033153"/>
            <a:ext cx="8082690" cy="5446099"/>
            <a:chOff x="467544" y="188913"/>
            <a:chExt cx="8506594" cy="6314090"/>
          </a:xfrm>
        </p:grpSpPr>
        <p:pic>
          <p:nvPicPr>
            <p:cNvPr id="12" name="Picture 3" descr="E:\Львов-2013\Юнисофт-торнадо[17-49-25]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26"/>
            <a:stretch/>
          </p:blipFill>
          <p:spPr bwMode="auto">
            <a:xfrm>
              <a:off x="4572000" y="1329940"/>
              <a:ext cx="4191348" cy="3669786"/>
            </a:xfrm>
            <a:prstGeom prst="rect">
              <a:avLst/>
            </a:prstGeom>
            <a:noFill/>
            <a:scene3d>
              <a:camera prst="perspectiveHeroicExtremeLeftFacing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E:\Львов-2013\Юнисофт-торнадо[17-49-04]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75"/>
            <a:stretch/>
          </p:blipFill>
          <p:spPr bwMode="auto">
            <a:xfrm>
              <a:off x="827584" y="2636912"/>
              <a:ext cx="5215022" cy="3382531"/>
            </a:xfrm>
            <a:prstGeom prst="rect">
              <a:avLst/>
            </a:prstGeom>
            <a:noFill/>
            <a:scene3d>
              <a:camera prst="perspectiveContrastingRightFacing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5" descr="E:\Львов-2013\Юнисофт-торнадо[17-47-54]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89" b="16945"/>
            <a:stretch/>
          </p:blipFill>
          <p:spPr bwMode="auto">
            <a:xfrm>
              <a:off x="467544" y="332945"/>
              <a:ext cx="5023143" cy="2833353"/>
            </a:xfrm>
            <a:prstGeom prst="rect">
              <a:avLst/>
            </a:prstGeom>
            <a:noFill/>
            <a:scene3d>
              <a:camera prst="perspectiveHeroicExtremeRightFacing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E:\Львов-2013\Юнисофт-торнадо[17-48-17]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54"/>
            <a:stretch/>
          </p:blipFill>
          <p:spPr bwMode="auto">
            <a:xfrm>
              <a:off x="3131840" y="3933056"/>
              <a:ext cx="4558506" cy="256994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E:\Львов-2013\Logo_unisoft(1)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8400" y="188913"/>
              <a:ext cx="5265738" cy="976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1075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101" t="33928" r="14100" b="12280"/>
          <a:stretch/>
        </p:blipFill>
        <p:spPr>
          <a:xfrm>
            <a:off x="0" y="0"/>
            <a:ext cx="9150374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6202799"/>
            <a:ext cx="1916831" cy="528812"/>
            <a:chOff x="0" y="6321552"/>
            <a:chExt cx="1916831" cy="52881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917087" y="6326108"/>
              <a:ext cx="999744" cy="52425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0" y="6321552"/>
              <a:ext cx="999744" cy="524256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29336" y="1290171"/>
            <a:ext cx="7891701" cy="4908072"/>
            <a:chOff x="467544" y="374547"/>
            <a:chExt cx="8246272" cy="6213098"/>
          </a:xfrm>
        </p:grpSpPr>
        <p:pic>
          <p:nvPicPr>
            <p:cNvPr id="8" name="Picture 6" descr="E:\Львов-2013\фотокнига Импресс\_DSC174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74547"/>
              <a:ext cx="4736718" cy="3151888"/>
            </a:xfrm>
            <a:prstGeom prst="rect">
              <a:avLst/>
            </a:prstGeom>
            <a:noFill/>
            <a:scene3d>
              <a:camera prst="perspectiveContrastingRightFacing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7" descr="E:\Львов-2013\фотокнига Импресс\_DSC175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3344548"/>
              <a:ext cx="4357840" cy="2892764"/>
            </a:xfrm>
            <a:prstGeom prst="rect">
              <a:avLst/>
            </a:prstGeom>
            <a:noFill/>
            <a:scene3d>
              <a:camera prst="perspectiveHeroicExtremeLef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E:\Львов-2013\фотокнига Импресс\_DSC1748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386" y="4239798"/>
              <a:ext cx="3528392" cy="234784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9" descr="E:\Львов-2013\фотокнига Импресс\_DSC174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988" y="2276475"/>
              <a:ext cx="2960687" cy="1970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2165114" y="105551"/>
            <a:ext cx="5427907" cy="71508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uk-UA" sz="1000" dirty="0" smtClean="0">
              <a:latin typeface="Trebuchet MS" panose="020B0603020202020204" pitchFamily="34" charset="0"/>
            </a:endParaRPr>
          </a:p>
          <a:p>
            <a:pPr algn="ctr"/>
            <a:r>
              <a:rPr lang="uk-UA" sz="1600" b="1" dirty="0" smtClean="0">
                <a:latin typeface="Trebuchet MS" panose="020B0603020202020204" pitchFamily="34" charset="0"/>
              </a:rPr>
              <a:t>ВИДАВНИЧО-КОМЕРЦІЙНА ФІРМА «ГРИФ»</a:t>
            </a:r>
          </a:p>
          <a:p>
            <a:pPr algn="ctr"/>
            <a:endParaRPr lang="ru-RU" sz="1000" dirty="0">
              <a:latin typeface="Trebuchet MS" panose="020B0603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0642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101" t="33928" r="14100" b="12280"/>
          <a:stretch/>
        </p:blipFill>
        <p:spPr>
          <a:xfrm>
            <a:off x="0" y="0"/>
            <a:ext cx="9150374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6202799"/>
            <a:ext cx="1916831" cy="528812"/>
            <a:chOff x="0" y="6321552"/>
            <a:chExt cx="1916831" cy="52881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917087" y="6326108"/>
              <a:ext cx="999744" cy="52425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0" y="6321552"/>
              <a:ext cx="999744" cy="524256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5114" y="105551"/>
            <a:ext cx="5427907" cy="71508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uk-UA" sz="1000" dirty="0" smtClean="0">
              <a:latin typeface="Trebuchet MS" panose="020B0603020202020204" pitchFamily="34" charset="0"/>
            </a:endParaRPr>
          </a:p>
          <a:p>
            <a:pPr algn="ctr"/>
            <a:r>
              <a:rPr lang="uk-UA" sz="1600" b="1" dirty="0" smtClean="0">
                <a:latin typeface="Trebuchet MS" panose="020B0603020202020204" pitchFamily="34" charset="0"/>
              </a:rPr>
              <a:t>ТОВ «УНІПАК»</a:t>
            </a:r>
          </a:p>
          <a:p>
            <a:pPr algn="ctr"/>
            <a:endParaRPr lang="ru-RU" sz="1000" dirty="0">
              <a:latin typeface="Trebuchet MS" panose="020B0603020202020204" pitchFamily="34" charset="0"/>
            </a:endParaRPr>
          </a:p>
        </p:txBody>
      </p:sp>
      <p:pic>
        <p:nvPicPr>
          <p:cNvPr id="13" name="Picture 5" descr="E:\Львов-2013\ТИПОГРАФИИ\«Фактор-Друк»\Faltsovk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343" y="1172997"/>
            <a:ext cx="3711724" cy="24990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Львов-2013\ТИПОГРАФИИ\«Фактор-Друк»\Man2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8752">
            <a:off x="466294" y="3881414"/>
            <a:ext cx="4706482" cy="24647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21" y="3603716"/>
            <a:ext cx="3562597" cy="26719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Picture 3" descr="E:\Львов-2013\ТИПОГРАФИИ\«Фактор-Друк»\CTP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13" y="1122429"/>
            <a:ext cx="3786831" cy="25495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Front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093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101" t="33928" r="14100" b="12280"/>
          <a:stretch/>
        </p:blipFill>
        <p:spPr>
          <a:xfrm>
            <a:off x="0" y="0"/>
            <a:ext cx="9150374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6202799"/>
            <a:ext cx="1916831" cy="528812"/>
            <a:chOff x="0" y="6321552"/>
            <a:chExt cx="1916831" cy="52881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917087" y="6326108"/>
              <a:ext cx="999744" cy="52425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0" y="6321552"/>
              <a:ext cx="999744" cy="524256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8" y="1117102"/>
            <a:ext cx="3255972" cy="2441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9" y="3897726"/>
            <a:ext cx="3534838" cy="265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18" y="3897725"/>
            <a:ext cx="3724843" cy="262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87" y="1087393"/>
            <a:ext cx="4104854" cy="2501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522" y="2609251"/>
            <a:ext cx="3356708" cy="2517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359575" y="140500"/>
            <a:ext cx="7966601" cy="553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6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ЗУСТРІЧІ З ВИПУСКНИКАМИ ТА ДОСВІДЧЕНИМИ ФАХІВЦЯМИ ПОЛІГРАФІЧНОЇ ГАЛУЗІ</a:t>
            </a:r>
            <a:endParaRPr lang="ru-RU" sz="26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70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2192" y="0"/>
            <a:ext cx="9162566" cy="6858000"/>
            <a:chOff x="-12192" y="0"/>
            <a:chExt cx="9162566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9101" t="20999" r="14100" b="12280"/>
            <a:stretch/>
          </p:blipFill>
          <p:spPr>
            <a:xfrm>
              <a:off x="0" y="0"/>
              <a:ext cx="9150374" cy="6858000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-12192" y="6321552"/>
              <a:ext cx="1916831" cy="528812"/>
              <a:chOff x="0" y="6321552"/>
              <a:chExt cx="1916831" cy="528812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917087" y="6326108"/>
                <a:ext cx="999744" cy="52425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0" y="6321552"/>
                <a:ext cx="999744" cy="524256"/>
              </a:xfrm>
              <a:prstGeom prst="rect">
                <a:avLst/>
              </a:prstGeom>
            </p:spPr>
          </p:pic>
        </p:grpSp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8755" y="1398870"/>
            <a:ext cx="7170482" cy="71508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200" algn="just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Залучення учнів-практикантів до виконання навчально-виробничих і</a:t>
            </a:r>
            <a:r>
              <a:rPr lang="uk-UA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виробничих завдань творчого 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характеру.</a:t>
            </a:r>
            <a:endParaRPr lang="ru-RU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11480" y="607064"/>
            <a:ext cx="8839398" cy="553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6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ДРУГА УМОВА формування професійного інтересу</a:t>
            </a:r>
            <a:endParaRPr lang="ru-RU" sz="26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9070" y="3561602"/>
            <a:ext cx="617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63143442"/>
              </p:ext>
            </p:extLst>
          </p:nvPr>
        </p:nvGraphicFramePr>
        <p:xfrm>
          <a:off x="2294131" y="2594378"/>
          <a:ext cx="5163573" cy="2345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352" y="4226252"/>
            <a:ext cx="3406238" cy="2554679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50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0"/>
            <a:ext cx="9150374" cy="6858000"/>
            <a:chOff x="0" y="0"/>
            <a:chExt cx="9150374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9101" t="35826" r="14100" b="12280"/>
            <a:stretch/>
          </p:blipFill>
          <p:spPr>
            <a:xfrm>
              <a:off x="0" y="0"/>
              <a:ext cx="9150374" cy="6858000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0" y="6075610"/>
              <a:ext cx="1916831" cy="782390"/>
              <a:chOff x="12192" y="6075610"/>
              <a:chExt cx="1916831" cy="782390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929279" y="6080166"/>
                <a:ext cx="999744" cy="777834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12192" y="6075610"/>
                <a:ext cx="999744" cy="777834"/>
              </a:xfrm>
              <a:prstGeom prst="rect">
                <a:avLst/>
              </a:prstGeom>
            </p:spPr>
          </p:pic>
        </p:grpSp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4" descr="C:\Users\Тітан\Desktop\lipton_red_bloo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608" y="1308327"/>
            <a:ext cx="4800600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C:\Users\Тітан\Desktop\3425609226_44938024e9_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9647" y="942353"/>
            <a:ext cx="4083050" cy="499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C:\Users\Тітан\Desktop\1_229_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9647" y="1862782"/>
            <a:ext cx="408305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C:\Users\Тітан\Desktop\nup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69992" y="3428852"/>
            <a:ext cx="3565979" cy="306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349500" y="177225"/>
            <a:ext cx="4400550" cy="584775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ЗРАЗКИ  ПРОДУКЦІЇ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83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8915" t="19210" r="14342" b="12895"/>
          <a:stretch/>
        </p:blipFill>
        <p:spPr>
          <a:xfrm>
            <a:off x="0" y="-32726"/>
            <a:ext cx="9144000" cy="68907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8496" y="364541"/>
            <a:ext cx="89855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b="1" dirty="0" smtClean="0">
                <a:effectLst/>
                <a:latin typeface="Trebuchet MS" panose="020B0603020202020204" pitchFamily="34" charset="0"/>
              </a:rPr>
              <a:t>Державний навчальний заклад «Харківський </a:t>
            </a:r>
            <a:endParaRPr lang="en-US" sz="2200" b="1" dirty="0" smtClean="0">
              <a:effectLst/>
              <a:latin typeface="Trebuchet MS" panose="020B0603020202020204" pitchFamily="34" charset="0"/>
            </a:endParaRPr>
          </a:p>
          <a:p>
            <a:pPr algn="ctr"/>
            <a:r>
              <a:rPr lang="uk-UA" sz="2200" b="1" dirty="0" smtClean="0">
                <a:effectLst/>
                <a:latin typeface="Trebuchet MS" panose="020B0603020202020204" pitchFamily="34" charset="0"/>
              </a:rPr>
              <a:t>поліграфічний центр ПТО»</a:t>
            </a:r>
            <a:endParaRPr lang="ru-RU" sz="2200" dirty="0">
              <a:effectLst/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00513" y="3557409"/>
            <a:ext cx="666307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600" b="1" dirty="0" smtClean="0">
                <a:solidFill>
                  <a:srgbClr val="FA0000"/>
                </a:solidFill>
                <a:effectLst/>
                <a:latin typeface="Trebuchet MS" panose="020B0603020202020204" pitchFamily="34" charset="0"/>
              </a:rPr>
              <a:t>Пономарьова Вікторія Володимирівна</a:t>
            </a:r>
          </a:p>
          <a:p>
            <a:pPr algn="ctr"/>
            <a:r>
              <a:rPr lang="uk-UA" sz="1600" b="1" dirty="0">
                <a:latin typeface="Trebuchet MS" panose="020B0603020202020204" pitchFamily="34" charset="0"/>
              </a:rPr>
              <a:t>Директор ДНЗ «ХПЦ ПТО», кандидат педагогічних наук</a:t>
            </a:r>
          </a:p>
          <a:p>
            <a:pPr algn="ctr"/>
            <a:endParaRPr lang="ru-RU" sz="1600" dirty="0">
              <a:solidFill>
                <a:srgbClr val="FA0000"/>
              </a:solidFill>
              <a:effectLst/>
              <a:latin typeface="Trebuchet MS" panose="020B06030202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1087850" y="1250910"/>
            <a:ext cx="7126795" cy="253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2</a:t>
            </a:fld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9248" y="1937891"/>
            <a:ext cx="8985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формуванням професійного </a:t>
            </a:r>
          </a:p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інтересу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 проходження виробничої 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підприємстві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55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9101" t="33928" r="14100" b="12280"/>
          <a:stretch/>
        </p:blipFill>
        <p:spPr>
          <a:xfrm>
            <a:off x="0" y="0"/>
            <a:ext cx="9150374" cy="685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649074" y="791972"/>
            <a:ext cx="3129731" cy="2484461"/>
            <a:chOff x="5665104" y="1340584"/>
            <a:chExt cx="3129731" cy="2484461"/>
          </a:xfrm>
        </p:grpSpPr>
        <p:pic>
          <p:nvPicPr>
            <p:cNvPr id="22" name="Picture 3" descr="E:\Львов-2013\Продукция Харьковщины\8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51" b="9462"/>
            <a:stretch/>
          </p:blipFill>
          <p:spPr bwMode="auto">
            <a:xfrm>
              <a:off x="7744656" y="1340584"/>
              <a:ext cx="957358" cy="1456939"/>
            </a:xfrm>
            <a:prstGeom prst="rect">
              <a:avLst/>
            </a:prstGeom>
            <a:noFill/>
            <a:scene3d>
              <a:camera prst="perspectiveHeroicExtremeLeftFacing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E:\Львов-2013\Продукция Харьковщины\140imag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2552" y="2838064"/>
              <a:ext cx="1742283" cy="95603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5" descr="E:\Львов-2013\Продукция Харьковщины\37812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0" r="6533"/>
            <a:stretch/>
          </p:blipFill>
          <p:spPr bwMode="auto">
            <a:xfrm>
              <a:off x="5665104" y="2807121"/>
              <a:ext cx="1326643" cy="101792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E:\Львов-2013\Продукция Харьковщины\dsc_749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1152" y="1460410"/>
              <a:ext cx="926580" cy="1337113"/>
            </a:xfrm>
            <a:prstGeom prst="rect">
              <a:avLst/>
            </a:prstGeom>
            <a:noFill/>
            <a:scene3d>
              <a:camera prst="perspectiveContrastingRightFacing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7" descr="E:\Львов-2013\Продукция Харьковщины\Books1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3720" y="1614298"/>
              <a:ext cx="1251548" cy="93413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1349137" y="348167"/>
            <a:ext cx="7058099" cy="553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6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ТВОРЧІ ПОЛІГРАФІЧНІ ПРОДУКТИ</a:t>
            </a:r>
            <a:endParaRPr lang="ru-RU" sz="26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9631" y="932972"/>
            <a:ext cx="4388403" cy="3052803"/>
            <a:chOff x="258933" y="913869"/>
            <a:chExt cx="8318405" cy="5600974"/>
          </a:xfrm>
        </p:grpSpPr>
        <p:pic>
          <p:nvPicPr>
            <p:cNvPr id="28" name="Picture 2" descr="E:\Львов-2013\Виды Харькова\fontan-zerk-stru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933" y="913869"/>
              <a:ext cx="5333171" cy="3999878"/>
            </a:xfrm>
            <a:prstGeom prst="rect">
              <a:avLst/>
            </a:prstGeom>
            <a:noFill/>
            <a:effectLst/>
            <a:scene3d>
              <a:camera prst="perspectiveContrastingRightFacing"/>
              <a:lightRig rig="threePt" dir="t"/>
            </a:scene3d>
            <a:sp3d>
              <a:bevelT w="114300" prst="hardEdg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5" descr="D:\СМОТР 2013\Конвертированные фото\135807_70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913869"/>
              <a:ext cx="4725418" cy="3159279"/>
            </a:xfrm>
            <a:prstGeom prst="rect">
              <a:avLst/>
            </a:prstGeom>
            <a:noFill/>
            <a:effectLst/>
            <a:scene3d>
              <a:camera prst="perspectiveHeroicExtremeLeftFacing"/>
              <a:lightRig rig="threePt" dir="t"/>
            </a:scene3d>
            <a:sp3d>
              <a:bevelT prst="slop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E:\Львов-2013\Виды Харькова\1070_or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9056" y="3501007"/>
              <a:ext cx="3802227" cy="2851669"/>
            </a:xfrm>
            <a:prstGeom prst="rect">
              <a:avLst/>
            </a:prstGeom>
            <a:noFill/>
            <a:effectLst>
              <a:softEdge rad="127000"/>
            </a:effectLst>
            <a:scene3d>
              <a:camera prst="perspectiveHeroicExtremeLeftFacing"/>
              <a:lightRig rig="threePt" dir="t"/>
            </a:scene3d>
            <a:sp3d>
              <a:bevelT prst="slop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E:\Львов-2013\Виды Харькова\gosprom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33"/>
            <a:stretch/>
          </p:blipFill>
          <p:spPr bwMode="auto">
            <a:xfrm>
              <a:off x="755576" y="3807190"/>
              <a:ext cx="4688764" cy="2707653"/>
            </a:xfrm>
            <a:prstGeom prst="rect">
              <a:avLst/>
            </a:prstGeom>
            <a:noFill/>
            <a:effectLst/>
            <a:scene3d>
              <a:camera prst="isometricOffAxis1Right"/>
              <a:lightRig rig="threePt" dir="t"/>
            </a:scene3d>
            <a:sp3d>
              <a:bevelT prst="slop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" descr="E:\Львов-2013\Виды Харькова\taras_shevchenko_in_kharkov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85015"/>
              <a:ext cx="2282554" cy="3176002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prst="convex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Группа 34"/>
          <p:cNvGrpSpPr/>
          <p:nvPr/>
        </p:nvGrpSpPr>
        <p:grpSpPr>
          <a:xfrm>
            <a:off x="315583" y="4225472"/>
            <a:ext cx="4155319" cy="2674608"/>
            <a:chOff x="539552" y="1335359"/>
            <a:chExt cx="8382544" cy="5760162"/>
          </a:xfrm>
        </p:grpSpPr>
        <p:pic>
          <p:nvPicPr>
            <p:cNvPr id="36" name="Picture 4" descr="E:\Львов-2013\Продукция Харьковщины\3781212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2" r="5046"/>
            <a:stretch/>
          </p:blipFill>
          <p:spPr bwMode="auto">
            <a:xfrm>
              <a:off x="4398066" y="1335359"/>
              <a:ext cx="4350398" cy="2859170"/>
            </a:xfrm>
            <a:prstGeom prst="rect">
              <a:avLst/>
            </a:prstGeom>
            <a:noFill/>
            <a:scene3d>
              <a:camera prst="perspectiveContrastingLeftFacing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7" descr="E:\Львов-2013\Продукция Харьковщины\34465377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335359"/>
              <a:ext cx="5023051" cy="3240360"/>
            </a:xfrm>
            <a:prstGeom prst="rect">
              <a:avLst/>
            </a:prstGeom>
            <a:noFill/>
            <a:scene3d>
              <a:camera prst="perspectiveContrastingRightFacing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8" descr="E:\Львов-2013\Продукция Харьковщины\dsc_7490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221" y="3429000"/>
              <a:ext cx="3087035" cy="3666521"/>
            </a:xfrm>
            <a:prstGeom prst="rect">
              <a:avLst/>
            </a:prstGeom>
            <a:noFill/>
            <a:scene3d>
              <a:camera prst="isometricTopUp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9" descr="E:\Львов-2013\Продукция Харьковщины\Books1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7680" y="3722691"/>
              <a:ext cx="3744416" cy="2475749"/>
            </a:xfrm>
            <a:prstGeom prst="rect">
              <a:avLst/>
            </a:prstGeom>
            <a:noFill/>
            <a:scene3d>
              <a:camera prst="perspectiveHeroicExtremeLeftFacing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E:\Львов-2013\Продукция Харьковщины\80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28" b="10834"/>
            <a:stretch/>
          </p:blipFill>
          <p:spPr bwMode="auto">
            <a:xfrm>
              <a:off x="3707904" y="3362652"/>
              <a:ext cx="2520280" cy="332417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4591469" y="3520723"/>
            <a:ext cx="4388217" cy="2726733"/>
            <a:chOff x="4591469" y="3520723"/>
            <a:chExt cx="4388217" cy="2726733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08" t="5260" r="17828" b="18697"/>
            <a:stretch/>
          </p:blipFill>
          <p:spPr>
            <a:xfrm>
              <a:off x="4591469" y="4086147"/>
              <a:ext cx="2101933" cy="2161309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8" t="5870" r="9945" b="6991"/>
            <a:stretch/>
          </p:blipFill>
          <p:spPr>
            <a:xfrm>
              <a:off x="6932702" y="3969836"/>
              <a:ext cx="2046984" cy="1904408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60" t="19258" r="18246" b="20211"/>
            <a:stretch/>
          </p:blipFill>
          <p:spPr>
            <a:xfrm rot="4911851">
              <a:off x="5686234" y="3792955"/>
              <a:ext cx="2109232" cy="1564767"/>
            </a:xfrm>
            <a:prstGeom prst="rect">
              <a:avLst/>
            </a:prstGeom>
          </p:spPr>
        </p:pic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95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0"/>
            <a:ext cx="9150374" cy="6858000"/>
            <a:chOff x="0" y="0"/>
            <a:chExt cx="9150374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9101" t="35826" r="14100" b="12280"/>
            <a:stretch/>
          </p:blipFill>
          <p:spPr>
            <a:xfrm>
              <a:off x="0" y="0"/>
              <a:ext cx="9150374" cy="6858000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0" y="6075610"/>
              <a:ext cx="1916831" cy="782390"/>
              <a:chOff x="12192" y="6075610"/>
              <a:chExt cx="1916831" cy="782390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929279" y="6080166"/>
                <a:ext cx="999744" cy="777834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12192" y="6075610"/>
                <a:ext cx="999744" cy="777834"/>
              </a:xfrm>
              <a:prstGeom prst="rect">
                <a:avLst/>
              </a:prstGeom>
            </p:spPr>
          </p:pic>
        </p:grpSp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7789" y="88209"/>
            <a:ext cx="6849869" cy="553998"/>
          </a:xfrm>
          <a:prstGeom prst="rect">
            <a:avLst/>
          </a:prstGeom>
          <a:solidFill>
            <a:srgbClr val="FF00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000" b="1" dirty="0" smtClean="0">
                <a:latin typeface="Trebuchet MS" panose="020B0603020202020204" pitchFamily="34" charset="0"/>
                <a:cs typeface="Arial" pitchFamily="34" charset="0"/>
              </a:rPr>
              <a:t>ВИСТАВКИ</a:t>
            </a:r>
            <a:r>
              <a:rPr lang="en-US" sz="3000" b="1" dirty="0" smtClean="0">
                <a:latin typeface="Trebuchet MS" panose="020B0603020202020204" pitchFamily="34" charset="0"/>
                <a:cs typeface="Arial" pitchFamily="34" charset="0"/>
              </a:rPr>
              <a:t> </a:t>
            </a:r>
            <a:r>
              <a:rPr lang="uk-UA" sz="3000" b="1" dirty="0" smtClean="0">
                <a:latin typeface="Trebuchet MS" panose="020B0603020202020204" pitchFamily="34" charset="0"/>
                <a:cs typeface="Arial" pitchFamily="34" charset="0"/>
              </a:rPr>
              <a:t>ТЕХНІЧНОЇ ТВОРЧОСТІ</a:t>
            </a:r>
            <a:endParaRPr lang="uk-UA" sz="3000" b="1" dirty="0">
              <a:latin typeface="Trebuchet MS" panose="020B0603020202020204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2"/>
          <a:stretch/>
        </p:blipFill>
        <p:spPr>
          <a:xfrm>
            <a:off x="327013" y="748717"/>
            <a:ext cx="1706786" cy="2788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1"/>
          <a:stretch/>
        </p:blipFill>
        <p:spPr>
          <a:xfrm>
            <a:off x="7240999" y="747592"/>
            <a:ext cx="1734938" cy="2770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97" b="4793"/>
          <a:stretch/>
        </p:blipFill>
        <p:spPr>
          <a:xfrm rot="5400000">
            <a:off x="5826654" y="5010046"/>
            <a:ext cx="2454372" cy="10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30" y="4496607"/>
            <a:ext cx="3571338" cy="2258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97" b="4793"/>
          <a:stretch/>
        </p:blipFill>
        <p:spPr>
          <a:xfrm rot="16200000" flipV="1">
            <a:off x="1018221" y="5020517"/>
            <a:ext cx="2454372" cy="10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 t="43304"/>
          <a:stretch/>
        </p:blipFill>
        <p:spPr>
          <a:xfrm>
            <a:off x="2515534" y="747592"/>
            <a:ext cx="4243730" cy="1262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39" y="2131651"/>
            <a:ext cx="1520915" cy="2027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15" y="2140068"/>
            <a:ext cx="2344449" cy="1562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45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2192" y="0"/>
            <a:ext cx="9162566" cy="6858000"/>
            <a:chOff x="-12192" y="0"/>
            <a:chExt cx="9162566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9101" t="20999" r="14100" b="12280"/>
            <a:stretch/>
          </p:blipFill>
          <p:spPr>
            <a:xfrm>
              <a:off x="0" y="0"/>
              <a:ext cx="9150374" cy="6858000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-12192" y="6321552"/>
              <a:ext cx="1916831" cy="528812"/>
              <a:chOff x="0" y="6321552"/>
              <a:chExt cx="1916831" cy="528812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917087" y="6326108"/>
                <a:ext cx="999744" cy="52425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0" y="6321552"/>
                <a:ext cx="999744" cy="524256"/>
              </a:xfrm>
              <a:prstGeom prst="rect">
                <a:avLst/>
              </a:prstGeom>
            </p:spPr>
          </p:pic>
        </p:grpSp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307988" y="523937"/>
            <a:ext cx="7058099" cy="553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6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ПЕРЕМОЖЦІ ТВОРЧИХ КОНКУРСІВ</a:t>
            </a:r>
            <a:endParaRPr lang="ru-RU" sz="26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27" y="1551500"/>
            <a:ext cx="2776269" cy="2174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08" y="1514666"/>
            <a:ext cx="2948989" cy="2211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42" y="4337482"/>
            <a:ext cx="2741379" cy="2180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827" y="4337481"/>
            <a:ext cx="2907162" cy="2180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836" y="1465446"/>
            <a:ext cx="3014616" cy="2260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911" y="4337481"/>
            <a:ext cx="2706541" cy="2180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45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2192" y="0"/>
            <a:ext cx="9162566" cy="6858000"/>
            <a:chOff x="-12192" y="0"/>
            <a:chExt cx="9162566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9101" t="20999" r="14100" b="12280"/>
            <a:stretch/>
          </p:blipFill>
          <p:spPr>
            <a:xfrm>
              <a:off x="0" y="0"/>
              <a:ext cx="9150374" cy="6858000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-12192" y="6321552"/>
              <a:ext cx="1916831" cy="528812"/>
              <a:chOff x="0" y="6321552"/>
              <a:chExt cx="1916831" cy="528812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917087" y="6326108"/>
                <a:ext cx="999744" cy="52425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0" y="6321552"/>
                <a:ext cx="999744" cy="524256"/>
              </a:xfrm>
              <a:prstGeom prst="rect">
                <a:avLst/>
              </a:prstGeom>
            </p:spPr>
          </p:pic>
        </p:grpSp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87680" y="607064"/>
            <a:ext cx="8839398" cy="553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6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ТРЕТЯ УМОВА формування професійного інтересу</a:t>
            </a:r>
            <a:endParaRPr lang="ru-RU" sz="26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4767" y="1374463"/>
            <a:ext cx="7170482" cy="132802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200" algn="just"/>
            <a:r>
              <a:rPr lang="uk-UA" b="1" dirty="0">
                <a:solidFill>
                  <a:schemeClr val="tx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Створення ситуацій успіху шляхом надання учням-практикантам  педагогічної підтримки для стимулювання  мотивації досягнення, емоційно-вольової сфери та потреби в професійному самовдосконаленні</a:t>
            </a:r>
            <a:r>
              <a:rPr lang="uk-UA" b="1" dirty="0" smtClean="0">
                <a:solidFill>
                  <a:schemeClr val="tx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.</a:t>
            </a:r>
            <a:endParaRPr lang="ru-RU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784332930"/>
              </p:ext>
            </p:extLst>
          </p:nvPr>
        </p:nvGraphicFramePr>
        <p:xfrm>
          <a:off x="1593486" y="2904366"/>
          <a:ext cx="6618221" cy="3619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15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2192" y="0"/>
            <a:ext cx="9162566" cy="6858000"/>
            <a:chOff x="-12192" y="0"/>
            <a:chExt cx="9162566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9101" t="36182" r="14100" b="12280"/>
            <a:stretch/>
          </p:blipFill>
          <p:spPr>
            <a:xfrm>
              <a:off x="0" y="0"/>
              <a:ext cx="9150374" cy="6858000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-12192" y="6190927"/>
              <a:ext cx="1916831" cy="528812"/>
              <a:chOff x="0" y="6190927"/>
              <a:chExt cx="1916831" cy="528812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917087" y="6195483"/>
                <a:ext cx="999744" cy="52425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0" y="6190927"/>
                <a:ext cx="999744" cy="524256"/>
              </a:xfrm>
              <a:prstGeom prst="rect">
                <a:avLst/>
              </a:prstGeom>
            </p:spPr>
          </p:pic>
        </p:grpSp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Круглая лента лицом вверх 14"/>
          <p:cNvSpPr/>
          <p:nvPr/>
        </p:nvSpPr>
        <p:spPr bwMode="auto">
          <a:xfrm>
            <a:off x="804197" y="183463"/>
            <a:ext cx="7900416" cy="1135952"/>
          </a:xfrm>
          <a:prstGeom prst="ellipseRibbon2">
            <a:avLst>
              <a:gd name="adj1" fmla="val 25000"/>
              <a:gd name="adj2" fmla="val 70470"/>
              <a:gd name="adj3" fmla="val 125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uk-UA" sz="22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Імідж-тренінг «Сучасний поліграфіст»</a:t>
            </a:r>
            <a:endParaRPr lang="ru-RU" sz="2200" b="1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225" y="1379652"/>
            <a:ext cx="2215225" cy="11814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608" y="1484650"/>
            <a:ext cx="3005535" cy="2323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78" y="4189330"/>
            <a:ext cx="3005427" cy="232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5453">
            <a:off x="263196" y="4763469"/>
            <a:ext cx="1972751" cy="14795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4767">
            <a:off x="103030" y="2629750"/>
            <a:ext cx="2131332" cy="1598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608" y="4166824"/>
            <a:ext cx="3005427" cy="2305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76" y="1474700"/>
            <a:ext cx="3096100" cy="2322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48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0"/>
            <a:ext cx="9150374" cy="6858000"/>
            <a:chOff x="0" y="0"/>
            <a:chExt cx="9150374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9101" t="35826" r="14100" b="12280"/>
            <a:stretch/>
          </p:blipFill>
          <p:spPr>
            <a:xfrm>
              <a:off x="0" y="0"/>
              <a:ext cx="9150374" cy="6858000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0" y="6075610"/>
              <a:ext cx="1916831" cy="782390"/>
              <a:chOff x="12192" y="6075610"/>
              <a:chExt cx="1916831" cy="782390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929279" y="6080166"/>
                <a:ext cx="999744" cy="777834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12192" y="6075610"/>
                <a:ext cx="999744" cy="777834"/>
              </a:xfrm>
              <a:prstGeom prst="rect">
                <a:avLst/>
              </a:prstGeom>
            </p:spPr>
          </p:pic>
        </p:grpSp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Круглая лента лицом вверх 7"/>
          <p:cNvSpPr/>
          <p:nvPr/>
        </p:nvSpPr>
        <p:spPr bwMode="auto">
          <a:xfrm>
            <a:off x="904895" y="217835"/>
            <a:ext cx="7900416" cy="1135952"/>
          </a:xfrm>
          <a:prstGeom prst="ellipseRibbon2">
            <a:avLst>
              <a:gd name="adj1" fmla="val 25000"/>
              <a:gd name="adj2" fmla="val 70470"/>
              <a:gd name="adj3" fmla="val 125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uk-UA" sz="22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Використання інноваційних прийомів під час виробничої практики</a:t>
            </a:r>
            <a:endParaRPr lang="ru-RU" sz="2200" b="1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14" name="Picture 4" descr="плоттер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123" y="1567532"/>
            <a:ext cx="3113142" cy="311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205199" y="1381599"/>
            <a:ext cx="6666181" cy="2622526"/>
            <a:chOff x="850900" y="2136295"/>
            <a:chExt cx="7510463" cy="3334230"/>
          </a:xfrm>
        </p:grpSpPr>
        <p:pic>
          <p:nvPicPr>
            <p:cNvPr id="16" name="Picture 5" descr="C:\Documents and Settings\Ira\Рабочий стол\Сорока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9443280">
              <a:off x="4570413" y="2786063"/>
              <a:ext cx="3790950" cy="26844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chemeClr val="accent6">
                  <a:lumMod val="75000"/>
                  <a:alpha val="65000"/>
                </a:schemeClr>
              </a:outerShdw>
            </a:effectLst>
          </p:spPr>
        </p:pic>
        <p:pic>
          <p:nvPicPr>
            <p:cNvPr id="17" name="Picture 6" descr="C:\Documents and Settings\Ira\Рабочий стол\Мишка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837821">
              <a:off x="850900" y="2428875"/>
              <a:ext cx="3829050" cy="27082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chemeClr val="accent6">
                  <a:lumMod val="75000"/>
                  <a:alpha val="65000"/>
                </a:schemeClr>
              </a:outerShdw>
            </a:effectLst>
          </p:spPr>
        </p:pic>
        <p:pic>
          <p:nvPicPr>
            <p:cNvPr id="18" name="Picture 4" descr="C:\Documents and Settings\Ira\Рабочий стол\Розвороти1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20780713">
              <a:off x="2330708" y="2136295"/>
              <a:ext cx="4275137" cy="30210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chemeClr val="accent6">
                  <a:lumMod val="75000"/>
                  <a:alpha val="65000"/>
                </a:schemeClr>
              </a:outerShdw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100797" y="4028779"/>
            <a:ext cx="1858201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400" b="1" i="1" dirty="0">
                <a:solidFill>
                  <a:srgbClr val="603B14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КОМПОЗИЦІЙНІ </a:t>
            </a:r>
            <a:endParaRPr lang="uk-UA" sz="1400" b="1" i="1" dirty="0" smtClean="0">
              <a:solidFill>
                <a:srgbClr val="603B14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1400" b="1" i="1" dirty="0" smtClean="0">
                <a:solidFill>
                  <a:srgbClr val="603B14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ЗАСОБИ  </a:t>
            </a:r>
            <a:endParaRPr lang="uk-UA" sz="1400" b="1" i="1" dirty="0">
              <a:solidFill>
                <a:srgbClr val="603B14"/>
              </a:solidFill>
              <a:latin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1400" b="1" i="1" dirty="0">
                <a:solidFill>
                  <a:srgbClr val="603B14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ОФОРМЛЕННЯ </a:t>
            </a:r>
            <a:endParaRPr lang="uk-UA" sz="1400" b="1" i="1" dirty="0" smtClean="0">
              <a:solidFill>
                <a:srgbClr val="603B14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1400" b="1" i="1" dirty="0" smtClean="0">
                <a:solidFill>
                  <a:srgbClr val="603B14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ДИТЯЧИХ </a:t>
            </a:r>
          </a:p>
          <a:p>
            <a:pPr>
              <a:lnSpc>
                <a:spcPct val="150000"/>
              </a:lnSpc>
            </a:pPr>
            <a:r>
              <a:rPr lang="uk-UA" sz="1400" b="1" i="1" dirty="0" smtClean="0">
                <a:solidFill>
                  <a:srgbClr val="603B14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ВИДАНЬ</a:t>
            </a:r>
            <a:endParaRPr lang="ru-RU" dirty="0"/>
          </a:p>
        </p:txBody>
      </p: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2101197" y="4287196"/>
            <a:ext cx="3432405" cy="2523506"/>
            <a:chOff x="2222" y="1616"/>
            <a:chExt cx="3538" cy="2704"/>
          </a:xfrm>
        </p:grpSpPr>
        <p:pic>
          <p:nvPicPr>
            <p:cNvPr id="20" name="Picture 5" descr="P929042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4" y="1752"/>
              <a:ext cx="3220" cy="2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6"/>
            <p:cNvSpPr>
              <a:spLocks noChangeArrowheads="1"/>
            </p:cNvSpPr>
            <p:nvPr/>
          </p:nvSpPr>
          <p:spPr bwMode="auto">
            <a:xfrm>
              <a:off x="2222" y="1616"/>
              <a:ext cx="3538" cy="2704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uk-UA">
                <a:solidFill>
                  <a:schemeClr val="tx2"/>
                </a:solidFill>
              </a:endParaRPr>
            </a:p>
          </p:txBody>
        </p:sp>
      </p:grpSp>
      <p:pic>
        <p:nvPicPr>
          <p:cNvPr id="22" name="Picture 5" descr="06770"/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235"/>
          <a:stretch>
            <a:fillRect/>
          </a:stretch>
        </p:blipFill>
        <p:spPr bwMode="auto">
          <a:xfrm>
            <a:off x="5799070" y="4338558"/>
            <a:ext cx="3344930" cy="237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21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Тітан\Desktop\Віталік\47274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56"/>
            <a:ext cx="9138939" cy="6853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 rot="191948">
            <a:off x="2955234" y="2279091"/>
            <a:ext cx="329449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Дякуємо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за </a:t>
            </a:r>
            <a:r>
              <a:rPr lang="uk-UA" sz="5400" b="1" dirty="0">
                <a:solidFill>
                  <a:srgbClr val="7030A0"/>
                </a:solidFill>
                <a:latin typeface="Trebuchet MS" panose="020B0603020202020204" pitchFamily="34" charset="0"/>
              </a:rPr>
              <a:t>увагу!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65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101" t="35470" r="14100" b="12280"/>
          <a:stretch/>
        </p:blipFill>
        <p:spPr>
          <a:xfrm>
            <a:off x="0" y="-83127"/>
            <a:ext cx="9150374" cy="6941127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6219454"/>
            <a:ext cx="1916831" cy="528812"/>
            <a:chOff x="0" y="6321552"/>
            <a:chExt cx="1916831" cy="52881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917087" y="6326108"/>
              <a:ext cx="999744" cy="52425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0" y="6321552"/>
              <a:ext cx="999744" cy="524256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" y="833380"/>
            <a:ext cx="8342336" cy="391596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indent="457200" algn="just"/>
            <a:endParaRPr lang="uk-UA" sz="2400" dirty="0" smtClean="0">
              <a:latin typeface="Trebuchet MS" panose="020B0603020202020204" pitchFamily="34" charset="0"/>
            </a:endParaRPr>
          </a:p>
          <a:p>
            <a:pPr lvl="0" indent="457200" algn="just"/>
            <a:r>
              <a:rPr lang="uk-UA" sz="2600" b="1" dirty="0" smtClean="0">
                <a:latin typeface="Trebuchet MS" panose="020B0603020202020204" pitchFamily="34" charset="0"/>
              </a:rPr>
              <a:t>це комплекс психічних </a:t>
            </a:r>
            <a:r>
              <a:rPr lang="uk-UA" sz="2600" b="1" dirty="0">
                <a:latin typeface="Trebuchet MS" panose="020B0603020202020204" pitchFamily="34" charset="0"/>
              </a:rPr>
              <a:t>властивостей, інтелектуальної, емоційної, вольової </a:t>
            </a:r>
            <a:r>
              <a:rPr lang="uk-UA" sz="2600" b="1" dirty="0" smtClean="0">
                <a:latin typeface="Trebuchet MS" panose="020B0603020202020204" pitchFamily="34" charset="0"/>
              </a:rPr>
              <a:t>актив-</a:t>
            </a:r>
            <a:r>
              <a:rPr lang="uk-UA" sz="2600" b="1" dirty="0" err="1" smtClean="0">
                <a:latin typeface="Trebuchet MS" panose="020B0603020202020204" pitchFamily="34" charset="0"/>
              </a:rPr>
              <a:t>ності</a:t>
            </a:r>
            <a:r>
              <a:rPr lang="uk-UA" sz="2600" b="1" dirty="0" smtClean="0">
                <a:latin typeface="Trebuchet MS" panose="020B0603020202020204" pitchFamily="34" charset="0"/>
              </a:rPr>
              <a:t> </a:t>
            </a:r>
            <a:r>
              <a:rPr lang="uk-UA" sz="2600" b="1" dirty="0">
                <a:latin typeface="Trebuchet MS" panose="020B0603020202020204" pitchFamily="34" charset="0"/>
              </a:rPr>
              <a:t>особистості, спрямованої на опанування професією, що супроводжується вибірковим ставленням учня до способів професійної підготовки, знань, умінь, навичок, необхідних майбутньому фахівцеві.</a:t>
            </a:r>
            <a:endParaRPr lang="ru-RU" sz="2600" b="1" dirty="0">
              <a:latin typeface="Trebuchet MS" panose="020B0603020202020204" pitchFamily="34" charset="0"/>
            </a:endParaRPr>
          </a:p>
          <a:p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693354" y="738530"/>
            <a:ext cx="5930988" cy="553998"/>
          </a:xfrm>
          <a:prstGeom prst="rect">
            <a:avLst/>
          </a:prstGeo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 smtClean="0"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latin typeface="Trebuchet MS" panose="020B0603020202020204" pitchFamily="34" charset="0"/>
                <a:cs typeface="Arial" charset="0"/>
              </a:rPr>
              <a:t>ПРОФЕСІЙНИЙ ІНТЕРЕС -</a:t>
            </a:r>
            <a:r>
              <a:rPr lang="uk-UA" sz="3200" b="1" dirty="0" smtClean="0">
                <a:latin typeface="Trebuchet MS" panose="020B0603020202020204" pitchFamily="34" charset="0"/>
              </a:rPr>
              <a:t> </a:t>
            </a:r>
            <a:endParaRPr lang="ru-RU" sz="3200" b="1" dirty="0">
              <a:latin typeface="Trebuchet MS" panose="020B0603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7345"/>
            <a:ext cx="2149988" cy="214998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31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2192" y="0"/>
            <a:ext cx="9162566" cy="6858000"/>
            <a:chOff x="-12192" y="0"/>
            <a:chExt cx="9162566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9101" t="20999" r="14100" b="12280"/>
            <a:stretch/>
          </p:blipFill>
          <p:spPr>
            <a:xfrm>
              <a:off x="0" y="0"/>
              <a:ext cx="9150374" cy="6858000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-12192" y="6321552"/>
              <a:ext cx="1916831" cy="528812"/>
              <a:chOff x="0" y="6321552"/>
              <a:chExt cx="1916831" cy="528812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917087" y="6326108"/>
                <a:ext cx="999744" cy="52425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0" y="6321552"/>
                <a:ext cx="999744" cy="524256"/>
              </a:xfrm>
              <a:prstGeom prst="rect">
                <a:avLst/>
              </a:prstGeom>
            </p:spPr>
          </p:pic>
        </p:grpSp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3331124805"/>
              </p:ext>
            </p:extLst>
          </p:nvPr>
        </p:nvGraphicFramePr>
        <p:xfrm>
          <a:off x="987552" y="1484416"/>
          <a:ext cx="7614313" cy="4666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>
          <a:xfrm>
            <a:off x="411480" y="523937"/>
            <a:ext cx="8382000" cy="553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6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СТРУКТУРА ПРОФЕСІЙНОГО ІНТЕРЕСУ</a:t>
            </a:r>
            <a:endParaRPr lang="ru-RU" sz="26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" y="5209338"/>
            <a:ext cx="2315688" cy="160416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69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2192" y="0"/>
            <a:ext cx="9162566" cy="6858000"/>
            <a:chOff x="-12192" y="0"/>
            <a:chExt cx="9162566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9101" t="20999" r="14100" b="12280"/>
            <a:stretch/>
          </p:blipFill>
          <p:spPr>
            <a:xfrm>
              <a:off x="0" y="0"/>
              <a:ext cx="9150374" cy="6858000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-12192" y="6321552"/>
              <a:ext cx="1916831" cy="528812"/>
              <a:chOff x="0" y="6321552"/>
              <a:chExt cx="1916831" cy="528812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917087" y="6326108"/>
                <a:ext cx="999744" cy="52425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0" y="6321552"/>
                <a:ext cx="999744" cy="524256"/>
              </a:xfrm>
              <a:prstGeom prst="rect">
                <a:avLst/>
              </a:prstGeom>
            </p:spPr>
          </p:pic>
        </p:grpSp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11480" y="537235"/>
            <a:ext cx="8382000" cy="553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6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ЗНАЧЕННЯ ВИРОБНИЧОЇ ПРАКТИКИ </a:t>
            </a:r>
            <a:endParaRPr lang="ru-RU" sz="26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4507131"/>
              </p:ext>
            </p:extLst>
          </p:nvPr>
        </p:nvGraphicFramePr>
        <p:xfrm>
          <a:off x="2893118" y="1467113"/>
          <a:ext cx="7680965" cy="5048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5" y="5040827"/>
            <a:ext cx="2157301" cy="16179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876" y="5011511"/>
            <a:ext cx="2281893" cy="15229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06" y="3244919"/>
            <a:ext cx="2560320" cy="192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Picture 5" descr="E:\Львов-2013\ТИПОГРАФИИ\«Фактор-Друк»\Faltsovka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8" y="1799305"/>
            <a:ext cx="2672696" cy="17671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00" y="1831997"/>
            <a:ext cx="2280572" cy="17858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94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101" t="33691" r="14100" b="12279"/>
          <a:stretch/>
        </p:blipFill>
        <p:spPr>
          <a:xfrm>
            <a:off x="0" y="0"/>
            <a:ext cx="9150374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6238425"/>
            <a:ext cx="1916831" cy="528812"/>
            <a:chOff x="0" y="6321552"/>
            <a:chExt cx="1916831" cy="52881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917087" y="6326108"/>
              <a:ext cx="999744" cy="52425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0" y="6321552"/>
              <a:ext cx="999744" cy="524256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26727437"/>
              </p:ext>
            </p:extLst>
          </p:nvPr>
        </p:nvGraphicFramePr>
        <p:xfrm>
          <a:off x="-130629" y="795647"/>
          <a:ext cx="9042981" cy="5815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384187" y="121599"/>
            <a:ext cx="8382000" cy="553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6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ШЛЯХИ ФОРМУВАННЯ ПРОФЕСІЙНОГО ІНТЕРЕСУ</a:t>
            </a:r>
            <a:endParaRPr lang="ru-RU" sz="26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54">
            <a:off x="374954" y="611623"/>
            <a:ext cx="2449996" cy="1674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375" y="494897"/>
            <a:ext cx="1430906" cy="190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E:\КАРЯ\3D\01\изображения\разное\c-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3808">
            <a:off x="7193472" y="4043662"/>
            <a:ext cx="1820852" cy="1365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E:\КАРЯ\3D\01\MAYA\autodesk-maya-2008-unlimited-mac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20541044">
            <a:off x="7577842" y="4955207"/>
            <a:ext cx="1181195" cy="1603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E:\КАРЯ\3D\01\MAX\3dsmax08_flex_900x900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95682" y="3847085"/>
            <a:ext cx="1266944" cy="160598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9659" y="3898950"/>
            <a:ext cx="2032379" cy="1276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C:\Documents and Settings\Irynka\Desktop\Віталік\colour-management-on-heidelberg-lr8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33276" y="3955287"/>
            <a:ext cx="1045294" cy="1164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54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8566" y="0"/>
            <a:ext cx="9162566" cy="6858000"/>
            <a:chOff x="-12192" y="0"/>
            <a:chExt cx="9162566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9101" t="20999" r="14100" b="12280"/>
            <a:stretch/>
          </p:blipFill>
          <p:spPr>
            <a:xfrm>
              <a:off x="0" y="0"/>
              <a:ext cx="9150374" cy="6858000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-12192" y="6321552"/>
              <a:ext cx="1916831" cy="528812"/>
              <a:chOff x="0" y="6321552"/>
              <a:chExt cx="1916831" cy="528812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917087" y="6326108"/>
                <a:ext cx="999744" cy="52425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0" y="6321552"/>
                <a:ext cx="999744" cy="524256"/>
              </a:xfrm>
              <a:prstGeom prst="rect">
                <a:avLst/>
              </a:prstGeom>
            </p:spPr>
          </p:pic>
        </p:grpSp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80566" y="246938"/>
            <a:ext cx="8382000" cy="553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6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ПЕДАГОГІЧНІ УМОВИ ЕФЕКТИВНОСТІ </a:t>
            </a:r>
          </a:p>
          <a:p>
            <a:pPr algn="ctr"/>
            <a:r>
              <a:rPr lang="uk-UA" sz="26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ФОРМУВАННЯ ПРОФЕСІЙНОГО ІНТЕРЕСУ</a:t>
            </a:r>
            <a:endParaRPr lang="ru-RU" sz="26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2137690" y="1432988"/>
            <a:ext cx="6097979" cy="1258372"/>
          </a:xfrm>
          <a:prstGeom prst="round2Same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остійне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посилення професійної спрямованості майбутніх фахівців, ціннісне ставлення їх до професії  як соціально і особистісно значущої діяльності; </a:t>
            </a:r>
            <a:endParaRPr lang="uk-UA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ctr">
              <a:buAutoNum type="arabicPeriod"/>
            </a:pPr>
            <a:endParaRPr lang="uk-UA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2137691" y="2882333"/>
            <a:ext cx="6097978" cy="1258372"/>
          </a:xfrm>
          <a:prstGeom prst="round2SameRect">
            <a:avLst/>
          </a:prstGeom>
          <a:gradFill flip="none" rotWithShape="1">
            <a:gsLst>
              <a:gs pos="44800">
                <a:srgbClr val="F7C5A3"/>
              </a:gs>
              <a:gs pos="0">
                <a:schemeClr val="accent2">
                  <a:lumMod val="0"/>
                  <a:lumOff val="100000"/>
                </a:schemeClr>
              </a:gs>
              <a:gs pos="7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indent="457200" algn="ct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алучення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учнів-практикантів до виконання навчально-виробничих і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виробничих завдань творчого характеру; </a:t>
            </a:r>
            <a:endParaRPr lang="uk-UA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ctr"/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с двумя скругленными соседними углами 5"/>
          <p:cNvSpPr/>
          <p:nvPr/>
        </p:nvSpPr>
        <p:spPr>
          <a:xfrm>
            <a:off x="2137690" y="4331678"/>
            <a:ext cx="6097979" cy="1258372"/>
          </a:xfrm>
          <a:prstGeom prst="round2SameRect">
            <a:avLst/>
          </a:prstGeom>
          <a:gradFill flip="none" rotWithShape="1">
            <a:gsLst>
              <a:gs pos="32000">
                <a:schemeClr val="accent4">
                  <a:lumMod val="0"/>
                  <a:lumOff val="100000"/>
                </a:schemeClr>
              </a:gs>
              <a:gs pos="2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indent="457200" algn="ct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творення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ситуацій успіху шляхом надання учням-практикантам  педагогічної підтримки для стимулювання  мотивації досягнення, емоційно-вольової сфери та потреби в професійному самовдосконаленні.</a:t>
            </a:r>
            <a:endParaRPr lang="ru-RU" dirty="0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844849" y="1662514"/>
            <a:ext cx="1143237" cy="799319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844850" y="3110381"/>
            <a:ext cx="1143237" cy="799319"/>
          </a:xfrm>
          <a:prstGeom prst="notch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с вырезом 18"/>
          <p:cNvSpPr/>
          <p:nvPr/>
        </p:nvSpPr>
        <p:spPr>
          <a:xfrm>
            <a:off x="844849" y="4621583"/>
            <a:ext cx="1143237" cy="799319"/>
          </a:xfrm>
          <a:prstGeom prst="notchedRightArrow">
            <a:avLst/>
          </a:prstGeom>
          <a:solidFill>
            <a:srgbClr val="BA16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1461007" y="1862118"/>
            <a:ext cx="469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Trebuchet MS" panose="020B0603020202020204" pitchFamily="34" charset="0"/>
              </a:rPr>
              <a:t>1.</a:t>
            </a:r>
            <a:endParaRPr lang="ru-RU" sz="2000" b="1" dirty="0">
              <a:latin typeface="Trebuchet MS" panose="020B0603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1006" y="4824555"/>
            <a:ext cx="469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Trebuchet MS" panose="020B0603020202020204" pitchFamily="34" charset="0"/>
              </a:rPr>
              <a:t>3</a:t>
            </a:r>
            <a:r>
              <a:rPr lang="uk-UA" sz="2000" b="1" dirty="0" smtClean="0">
                <a:latin typeface="Trebuchet MS" panose="020B0603020202020204" pitchFamily="34" charset="0"/>
              </a:rPr>
              <a:t>.</a:t>
            </a:r>
            <a:endParaRPr lang="ru-RU" sz="2000" b="1" dirty="0">
              <a:latin typeface="Trebuchet MS" panose="020B0603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27692" y="3309985"/>
            <a:ext cx="469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Trebuchet MS" panose="020B0603020202020204" pitchFamily="34" charset="0"/>
              </a:rPr>
              <a:t>2</a:t>
            </a:r>
            <a:r>
              <a:rPr lang="uk-UA" sz="2000" b="1" dirty="0" smtClean="0">
                <a:latin typeface="Trebuchet MS" panose="020B0603020202020204" pitchFamily="34" charset="0"/>
              </a:rPr>
              <a:t>.</a:t>
            </a:r>
            <a:endParaRPr lang="ru-RU" sz="2000" b="1" dirty="0">
              <a:latin typeface="Trebuchet MS" panose="020B0603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03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2192" y="0"/>
            <a:ext cx="9162566" cy="6858000"/>
            <a:chOff x="-12192" y="0"/>
            <a:chExt cx="9162566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9101" t="20999" r="14100" b="12280"/>
            <a:stretch/>
          </p:blipFill>
          <p:spPr>
            <a:xfrm>
              <a:off x="0" y="0"/>
              <a:ext cx="9150374" cy="6858000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-12192" y="6321552"/>
              <a:ext cx="1916831" cy="528812"/>
              <a:chOff x="0" y="6321552"/>
              <a:chExt cx="1916831" cy="528812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917087" y="6326108"/>
                <a:ext cx="999744" cy="52425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0" y="6321552"/>
                <a:ext cx="999744" cy="524256"/>
              </a:xfrm>
              <a:prstGeom prst="rect">
                <a:avLst/>
              </a:prstGeom>
            </p:spPr>
          </p:pic>
        </p:grpSp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8755" y="1398870"/>
            <a:ext cx="7170482" cy="102155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200" algn="just"/>
            <a:r>
              <a:rPr lang="uk-UA" dirty="0" smtClean="0">
                <a:solidFill>
                  <a:schemeClr val="tx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Посилення </a:t>
            </a:r>
            <a:r>
              <a:rPr lang="uk-UA" dirty="0">
                <a:solidFill>
                  <a:schemeClr val="tx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професійної спрямованості майбутніх фахівців, ціннісне ставлення їх до професії  як соціально і особистісно значущої </a:t>
            </a:r>
            <a:r>
              <a:rPr lang="uk-UA" dirty="0" smtClean="0">
                <a:solidFill>
                  <a:schemeClr val="tx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діяльності.</a:t>
            </a:r>
            <a:endParaRPr lang="ru-RU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11480" y="607064"/>
            <a:ext cx="8839398" cy="553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6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ПЕРША УМОВА формування професійного інтересу</a:t>
            </a:r>
            <a:endParaRPr lang="ru-RU" sz="26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9070" y="3561602"/>
            <a:ext cx="617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99423644"/>
              </p:ext>
            </p:extLst>
          </p:nvPr>
        </p:nvGraphicFramePr>
        <p:xfrm>
          <a:off x="1925996" y="259437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8068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101" t="33928" r="14100" b="12280"/>
          <a:stretch/>
        </p:blipFill>
        <p:spPr>
          <a:xfrm>
            <a:off x="0" y="0"/>
            <a:ext cx="9150374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6202799"/>
            <a:ext cx="1916831" cy="528812"/>
            <a:chOff x="0" y="6321552"/>
            <a:chExt cx="1916831" cy="52881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917087" y="6326108"/>
              <a:ext cx="999744" cy="52425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0" y="6321552"/>
              <a:ext cx="999744" cy="524256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3"/>
          <a:stretch/>
        </p:blipFill>
        <p:spPr>
          <a:xfrm>
            <a:off x="581540" y="376580"/>
            <a:ext cx="3555944" cy="2220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1"/>
          <a:stretch/>
        </p:blipFill>
        <p:spPr>
          <a:xfrm>
            <a:off x="581538" y="3666407"/>
            <a:ext cx="3555946" cy="2136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Горизонтальный свиток 7"/>
          <p:cNvSpPr/>
          <p:nvPr/>
        </p:nvSpPr>
        <p:spPr>
          <a:xfrm>
            <a:off x="841030" y="2466851"/>
            <a:ext cx="3178986" cy="987957"/>
          </a:xfrm>
          <a:prstGeom prst="horizontalScroll">
            <a:avLst/>
          </a:prstGeom>
          <a:solidFill>
            <a:srgbClr val="FFF1BB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70274" y="2681458"/>
            <a:ext cx="3049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Trebuchet MS" panose="020B0603020202020204" pitchFamily="34" charset="0"/>
              </a:rPr>
              <a:t>Бесіда-роздум «Роздуми про себе у своїй професії»</a:t>
            </a:r>
            <a:endParaRPr lang="ru-RU" sz="1600" dirty="0">
              <a:latin typeface="Trebuchet MS" panose="020B0603020202020204" pitchFamily="34" charset="0"/>
            </a:endParaRPr>
          </a:p>
        </p:txBody>
      </p:sp>
      <p:sp>
        <p:nvSpPr>
          <p:cNvPr id="16" name="Горизонтальный свиток 15"/>
          <p:cNvSpPr/>
          <p:nvPr/>
        </p:nvSpPr>
        <p:spPr>
          <a:xfrm>
            <a:off x="770017" y="5752519"/>
            <a:ext cx="3178986" cy="987957"/>
          </a:xfrm>
          <a:prstGeom prst="horizontalScroll">
            <a:avLst/>
          </a:prstGeom>
          <a:solidFill>
            <a:srgbClr val="FFF1BB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917087" y="5856287"/>
            <a:ext cx="3146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Trebuchet MS" panose="020B0603020202020204" pitchFamily="34" charset="0"/>
              </a:rPr>
              <a:t>Проблемна бесіда «Що нового я можу </a:t>
            </a:r>
            <a:r>
              <a:rPr lang="uk-UA" sz="1600" dirty="0" err="1" smtClean="0">
                <a:latin typeface="Trebuchet MS" panose="020B0603020202020204" pitchFamily="34" charset="0"/>
              </a:rPr>
              <a:t>привнести</a:t>
            </a:r>
            <a:r>
              <a:rPr lang="uk-UA" sz="1600" dirty="0" smtClean="0">
                <a:latin typeface="Trebuchet MS" panose="020B0603020202020204" pitchFamily="34" charset="0"/>
              </a:rPr>
              <a:t> у свою професію»</a:t>
            </a:r>
            <a:endParaRPr lang="ru-RU" sz="1600" dirty="0">
              <a:latin typeface="Trebuchet MS" panose="020B0603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893" y="276422"/>
            <a:ext cx="3287764" cy="2465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894" y="3656398"/>
            <a:ext cx="3308980" cy="2344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Горизонтальный свиток 13"/>
          <p:cNvSpPr/>
          <p:nvPr/>
        </p:nvSpPr>
        <p:spPr>
          <a:xfrm>
            <a:off x="5544887" y="2466851"/>
            <a:ext cx="3178986" cy="987957"/>
          </a:xfrm>
          <a:prstGeom prst="horizontalScroll">
            <a:avLst/>
          </a:prstGeom>
          <a:solidFill>
            <a:srgbClr val="FFF1BB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674131" y="2623699"/>
            <a:ext cx="3049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Trebuchet MS" panose="020B0603020202020204" pitchFamily="34" charset="0"/>
              </a:rPr>
              <a:t>Міні-дискусія «Імідж сучасного поліграфіста»</a:t>
            </a:r>
            <a:endParaRPr lang="ru-RU" sz="1600" dirty="0">
              <a:latin typeface="Trebuchet MS" panose="020B0603020202020204" pitchFamily="34" charset="0"/>
            </a:endParaRPr>
          </a:p>
        </p:txBody>
      </p:sp>
      <p:sp>
        <p:nvSpPr>
          <p:cNvPr id="17" name="Горизонтальный свиток 16"/>
          <p:cNvSpPr/>
          <p:nvPr/>
        </p:nvSpPr>
        <p:spPr>
          <a:xfrm>
            <a:off x="5523671" y="5612724"/>
            <a:ext cx="3178986" cy="987957"/>
          </a:xfrm>
          <a:prstGeom prst="horizontalScroll">
            <a:avLst/>
          </a:prstGeom>
          <a:solidFill>
            <a:srgbClr val="FFF1BB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588293" y="5814314"/>
            <a:ext cx="3049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Trebuchet MS" panose="020B0603020202020204" pitchFamily="34" charset="0"/>
              </a:rPr>
              <a:t>Складання «Професійного автопортрета»</a:t>
            </a:r>
            <a:endParaRPr lang="ru-RU" sz="1600" dirty="0">
              <a:latin typeface="Trebuchet MS" panose="020B0603020202020204" pitchFamily="34" charset="0"/>
            </a:endParaRP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8023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1819</TotalTime>
  <Words>499</Words>
  <Application>Microsoft Office PowerPoint</Application>
  <PresentationFormat>Экран (4:3)</PresentationFormat>
  <Paragraphs>115</Paragraphs>
  <Slides>26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Franklin Gothic Book</vt:lpstr>
      <vt:lpstr>Times New Roman</vt:lpstr>
      <vt:lpstr>Trebuchet MS</vt:lpstr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Pirat.ca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Arisha</dc:creator>
  <cp:lastModifiedBy>Arisha</cp:lastModifiedBy>
  <cp:revision>209</cp:revision>
  <cp:lastPrinted>2016-01-28T07:59:07Z</cp:lastPrinted>
  <dcterms:created xsi:type="dcterms:W3CDTF">2015-03-24T08:25:27Z</dcterms:created>
  <dcterms:modified xsi:type="dcterms:W3CDTF">2016-01-28T08:02:00Z</dcterms:modified>
</cp:coreProperties>
</file>