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5" r:id="rId4"/>
    <p:sldId id="266" r:id="rId5"/>
    <p:sldId id="311" r:id="rId6"/>
    <p:sldId id="312" r:id="rId7"/>
    <p:sldId id="326" r:id="rId8"/>
    <p:sldId id="298" r:id="rId9"/>
    <p:sldId id="299" r:id="rId10"/>
    <p:sldId id="314" r:id="rId11"/>
    <p:sldId id="327" r:id="rId12"/>
    <p:sldId id="328" r:id="rId13"/>
    <p:sldId id="300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8" r:id="rId23"/>
    <p:sldId id="305" r:id="rId24"/>
    <p:sldId id="324" r:id="rId25"/>
    <p:sldId id="33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2" d="100"/>
          <a:sy n="72" d="100"/>
        </p:scale>
        <p:origin x="-4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69294F-E12B-407D-B91A-1096E588918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544121-F434-4031-B8F8-9E686091A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90330"/>
            <a:ext cx="8640960" cy="20745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навчальних закладів інтернатного типу обласного підпорядкування </a:t>
            </a:r>
            <a: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</a:t>
            </a:r>
            <a:b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грудня 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року – 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року.</a:t>
            </a:r>
            <a:endParaRPr lang="ru-RU" sz="2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848872" cy="3096344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Доповідає: Федунова О.В.</a:t>
            </a:r>
            <a:endParaRPr lang="ru-RU" alt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головний спеціаліст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</a:p>
          <a:p>
            <a:pPr algn="r">
              <a:defRPr/>
            </a:pP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дошкільної та корекційної освіти </a:t>
            </a:r>
          </a:p>
          <a:p>
            <a:pPr algn="r">
              <a:defRPr/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правління освіти і науки</a:t>
            </a:r>
          </a:p>
          <a:p>
            <a:pPr algn="r">
              <a:defRPr/>
            </a:pP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Департаменту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науки і освіти</a:t>
            </a:r>
          </a:p>
          <a:p>
            <a:pPr algn="r">
              <a:defRPr/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Харківської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обласної </a:t>
            </a:r>
          </a:p>
          <a:p>
            <a:pPr algn="r">
              <a:defRPr/>
            </a:pPr>
            <a:r>
              <a:rPr lang="uk-UA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державної адміністрації</a:t>
            </a:r>
            <a:endParaRPr lang="ru-RU" alt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8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ух матеріали\Брисенк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6" y="200337"/>
            <a:ext cx="6290456" cy="32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рух матеріали\Стороженк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27918"/>
            <a:ext cx="659038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52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навчальних закладів інтернатного типу обласного підпорядкування </a:t>
            </a:r>
            <a:b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року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173160"/>
              </p:ext>
            </p:extLst>
          </p:nvPr>
        </p:nvGraphicFramePr>
        <p:xfrm>
          <a:off x="251520" y="1268760"/>
          <a:ext cx="8640960" cy="17068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31194"/>
                <a:gridCol w="1905110"/>
                <a:gridCol w="1368152"/>
                <a:gridCol w="2808312"/>
                <a:gridCol w="1728192"/>
              </a:tblGrid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60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з місця </a:t>
                      </a:r>
                      <a:r>
                        <a:rPr lang="uk-UA" sz="16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подаль-шого </a:t>
                      </a:r>
                      <a:r>
                        <a:rPr lang="ru-RU" sz="16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6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2-А</a:t>
                      </a:r>
                      <a:endParaRPr lang="ru-RU" sz="16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457835" algn="l"/>
                        </a:tabLst>
                      </a:pPr>
                      <a:r>
                        <a:rPr lang="uk-UA" sz="1600" kern="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Чепурна Ангеліна Євгенівна</a:t>
                      </a:r>
                      <a:endParaRPr lang="ru-RU" sz="1600" kern="5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5-у від 21.01.2016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0" algn="just">
                        <a:spcAft>
                          <a:spcPts val="0"/>
                        </a:spcAft>
                        <a:tabLst>
                          <a:tab pos="266700" algn="l"/>
                          <a:tab pos="457835" algn="l"/>
                        </a:tabLst>
                      </a:pPr>
                      <a:r>
                        <a:rPr lang="uk-UA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КЗ «</a:t>
                      </a:r>
                      <a:r>
                        <a:rPr lang="uk-UA" sz="1600" kern="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Зеленогайський</a:t>
                      </a:r>
                      <a:r>
                        <a:rPr lang="uk-UA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СЗНВК (ДНЗ-школа-інтернат І-ІІ ступенів» ХОР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66700" algn="l"/>
                          <a:tab pos="457835" algn="l"/>
                        </a:tabLs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53від 19.01.2015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613" y="3140968"/>
            <a:ext cx="6515695" cy="315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250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Комунальний заклад «Нововодолазький санаторний навчально-виховний комплекс» Харківської обласної ради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2968" cy="6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16" y="2924944"/>
            <a:ext cx="8677472" cy="6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16" y="4077072"/>
            <a:ext cx="8856984" cy="5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271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8504"/>
          </a:xfrm>
        </p:spPr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санаторних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навчальних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закладів інтернатного типу обласного підпорядкування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протягом 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2015 –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2016 року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1473644"/>
              </p:ext>
            </p:extLst>
          </p:nvPr>
        </p:nvGraphicFramePr>
        <p:xfrm>
          <a:off x="107504" y="2276872"/>
          <a:ext cx="8784976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793635"/>
                <a:gridCol w="1337853"/>
                <a:gridCol w="1252888"/>
                <a:gridCol w="2088232"/>
                <a:gridCol w="1224136"/>
              </a:tblGrid>
              <a:tr h="824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навчального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</a:tr>
              <a:tr h="1234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Кочетоцька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ЗСШІ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Фініка Віктор Андрійович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42 -у від 25.12.2015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Кочетоцька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загальноосвітня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школа  І-ІІІ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ступенів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Чугуївської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ради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Харківської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області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25.12.2015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№ 01-22/25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207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Комунальний заклад «Харківська загальноосвітня санаторна школа-інтернат I–III ступенів № 9» Харківської обласної ради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3947"/>
            <a:ext cx="8820471" cy="8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68574"/>
            <a:ext cx="8820471" cy="77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418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Комунальний заклад «Харківський санаторний навчально-виховний комплекс № 13» Харківської обласної ради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640959" cy="80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546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Комунальн</a:t>
            </a:r>
            <a:r>
              <a:rPr lang="uk-UA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заклад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Харківська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загальноосвітня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санаторна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школа-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інтернат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І-ІІ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ступенів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№ 11»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Харківської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обласної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ради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004592"/>
              </p:ext>
            </p:extLst>
          </p:nvPr>
        </p:nvGraphicFramePr>
        <p:xfrm>
          <a:off x="323528" y="2132856"/>
          <a:ext cx="8424936" cy="2389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1872208"/>
                <a:gridCol w="1248582"/>
                <a:gridCol w="3448081"/>
                <a:gridCol w="1280001"/>
              </a:tblGrid>
              <a:tr h="1041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учня (вихованця)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з місця подальшого навчання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/>
                </a:tc>
              </a:tr>
              <a:tr h="1347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 anchor="ctr"/>
                </a:tc>
                <a:tc>
                  <a:txBody>
                    <a:bodyPr/>
                    <a:lstStyle/>
                    <a:p>
                      <a:pPr marL="6350" indent="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Коновалова Христина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Станіславівна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20.01.2016 № 7-У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Прудянську</a:t>
                      </a:r>
                      <a:r>
                        <a:rPr lang="uk-UA" sz="1600" kern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загальноосвітню школу І-ІІІ ступенів Дергачівської районної ради Харківської області  </a:t>
                      </a:r>
                      <a:endParaRPr lang="ru-RU" sz="1400" b="1" kern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18.01.2016 № 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Комунальний заклад «Харківська спеціальна загальноосвітня школа-інтернат І–ІІІ ступенів № 12» Харківської обласної ради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2" cy="7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448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Комунальний заклад «Люботинська спеціалізована школа-інтернат І-ІІІ ступенів </a:t>
            </a:r>
            <a:r>
              <a:rPr lang="uk-UA" sz="3200" b="1" dirty="0" err="1" smtClean="0">
                <a:solidFill>
                  <a:schemeClr val="tx1"/>
                </a:solidFill>
              </a:rPr>
              <a:t>„Дивосвіт”</a:t>
            </a:r>
            <a:r>
              <a:rPr lang="uk-UA" sz="3200" b="1" dirty="0" smtClean="0">
                <a:solidFill>
                  <a:schemeClr val="tx1"/>
                </a:solidFill>
              </a:rPr>
              <a:t>» Харківської обласної ради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24" y="2636912"/>
            <a:ext cx="8784976" cy="5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5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Комунальний заклад «Ліцей з посиленою військово-фізичною підготовкою «Патріот» Харківської обласної ради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424936" cy="79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30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 про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) навчальних закладів інтернатного типу обласного підпорядкування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976957"/>
              </p:ext>
            </p:extLst>
          </p:nvPr>
        </p:nvGraphicFramePr>
        <p:xfrm>
          <a:off x="251521" y="1087268"/>
          <a:ext cx="8568950" cy="561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072"/>
                <a:gridCol w="1501072"/>
                <a:gridCol w="1391259"/>
                <a:gridCol w="1391259"/>
                <a:gridCol w="1392144"/>
                <a:gridCol w="1392144"/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Станом на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Вибули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Прибули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Станом на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6707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Грудень </a:t>
                      </a:r>
                      <a:r>
                        <a:rPr lang="uk-U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Шкільний підрозділ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4457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4461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6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Дошкільний підрозділ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9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Гр. проф. навчання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Станом на 01.01.2016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Станом на 01.02.2016</a:t>
                      </a:r>
                    </a:p>
                  </a:txBody>
                  <a:tcPr marL="68580" marR="68580" marT="0" marB="0"/>
                </a:tc>
              </a:tr>
              <a:tr h="4813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Січень 2016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Шкільний підрозділ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4461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4457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9064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Дошкільний підрозділ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9064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Гр. проф. навчання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9064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17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Комунальний заклад «Обласна спеціалізована школа-інтернат ІІ-ІІІ ступенів «Обдарованість» Харківської обласної ради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28" y="2335305"/>
            <a:ext cx="8712968" cy="8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28" y="3429000"/>
            <a:ext cx="85599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28" y="4542745"/>
            <a:ext cx="8547519" cy="9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800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578504"/>
          </a:xfrm>
        </p:spPr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спеціалізованих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навчальних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закладів інтернатного типу обласного підпорядкування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протягом  грудня 2015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374221"/>
              </p:ext>
            </p:extLst>
          </p:nvPr>
        </p:nvGraphicFramePr>
        <p:xfrm>
          <a:off x="179512" y="2132856"/>
          <a:ext cx="8784976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648072"/>
                <a:gridCol w="1656184"/>
                <a:gridCol w="1152128"/>
                <a:gridCol w="2016224"/>
                <a:gridCol w="1224136"/>
              </a:tblGrid>
              <a:tr h="824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навчального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«Обдарованість»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8-Б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Блажевич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Анастасія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Павлівна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02.12.2015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35-у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Харківська загальноосвітня школи І-ІІІ ступенів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104 Харківської міської ради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01.12.2015 № 140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798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Харківське обласне вище училище фізичної культури і спорту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80920" cy="8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830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Харківського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республіканського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ліцею-інтернату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спортивного профілю</a:t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12201"/>
              </p:ext>
            </p:extLst>
          </p:nvPr>
        </p:nvGraphicFramePr>
        <p:xfrm>
          <a:off x="323528" y="1709556"/>
          <a:ext cx="8496945" cy="41817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9166"/>
                <a:gridCol w="2341154"/>
                <a:gridCol w="1440160"/>
                <a:gridCol w="2232248"/>
                <a:gridCol w="1944217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Шляхтіна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Альона Олександрівна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2-у</a:t>
                      </a:r>
                      <a:r>
                        <a:rPr lang="uk-UA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 12.01.2016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Курилівський</a:t>
                      </a:r>
                      <a:r>
                        <a:rPr lang="uk-UA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ліцей Куп'янської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районної </a:t>
                      </a: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 Харківської області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04.01.2016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01-31/65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Петраченко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Олена Євгенівна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4-у</a:t>
                      </a:r>
                      <a:r>
                        <a:rPr lang="uk-UA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 19.01.2016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Куп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янський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НВК № 2  </a:t>
                      </a:r>
                      <a:r>
                        <a:rPr lang="uk-UA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Куп'янської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районної ради Харківської області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18.01.2016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uk-U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12-06/02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4476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Державна гімназія-інтернат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з посиленою військово-фізичною підготовкою</a:t>
            </a:r>
            <a:b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«Кадетський корпус» 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900249" cy="6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2774"/>
            <a:ext cx="8352928" cy="8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835696" y="3570420"/>
            <a:ext cx="648072" cy="4176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16" y="4437111"/>
            <a:ext cx="8541199" cy="77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543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3227229"/>
              </p:ext>
            </p:extLst>
          </p:nvPr>
        </p:nvGraphicFramePr>
        <p:xfrm>
          <a:off x="251520" y="1772816"/>
          <a:ext cx="8748462" cy="14721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6670"/>
                <a:gridCol w="2547755"/>
                <a:gridCol w="1409186"/>
                <a:gridCol w="2115859"/>
                <a:gridCol w="2058992"/>
              </a:tblGrid>
              <a:tr h="66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276" marR="51276" marT="0" marB="0"/>
                </a:tc>
              </a:tr>
              <a:tr h="535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Назаренко Денис Юрійович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від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21.12.2015 року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65-у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Харків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Харківське державне вище училище фізичної культури № 1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Державна гімназія-інтернат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з посиленою військово-фізичною підготовкою</a:t>
            </a:r>
            <a:b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«Кадетський корпус» 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рух матеріали\Назаз про зарахування Назарен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84" y="3284984"/>
            <a:ext cx="7578409" cy="29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28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 про місце подальшого навчання учнів, які вибули із навчальних закладів інтернатного типу обласного </a:t>
            </a:r>
            <a:r>
              <a:rPr lang="uk-UA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підпорядкування</a:t>
            </a:r>
            <a:r>
              <a:rPr lang="ru-RU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протягом </a:t>
            </a:r>
            <a:br>
              <a:rPr lang="ru-RU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ru-RU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року – </a:t>
            </a:r>
            <a:r>
              <a:rPr lang="ru-RU" sz="27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року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131864"/>
              </p:ext>
            </p:extLst>
          </p:nvPr>
        </p:nvGraphicFramePr>
        <p:xfrm>
          <a:off x="179512" y="2132856"/>
          <a:ext cx="8712968" cy="2228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1080120"/>
                <a:gridCol w="1656184"/>
                <a:gridCol w="648072"/>
                <a:gridCol w="576064"/>
                <a:gridCol w="648072"/>
                <a:gridCol w="648072"/>
                <a:gridCol w="973518"/>
                <a:gridCol w="1042706"/>
                <a:gridCol w="576064"/>
              </a:tblGrid>
              <a:tr h="1944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вибуло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протягом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2015 - січня 2016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навчальні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інтернатного типу обласного підпорядкування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інших ЗОНЗ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ПТНЗ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ВНЗ І-ІІ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рівнів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акредетації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Вечірні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Виїхали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області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Інтернатні установи системи соціального захисту населення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/>
                </a:tc>
              </a:tr>
              <a:tr h="167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</a:t>
                      </a:r>
                      <a:endParaRPr lang="ru-RU" sz="16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03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8504"/>
          </a:xfrm>
        </p:spPr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закладів інтернатного типу обласного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підпорядкування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грудня 2015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428310"/>
              </p:ext>
            </p:extLst>
          </p:nvPr>
        </p:nvGraphicFramePr>
        <p:xfrm>
          <a:off x="251520" y="1556792"/>
          <a:ext cx="8712968" cy="3603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803"/>
                <a:gridCol w="1734597"/>
                <a:gridCol w="921958"/>
                <a:gridCol w="1320248"/>
                <a:gridCol w="1604843"/>
                <a:gridCol w="1265519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навчального закладу звідки вибула  дитина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учня (вихованця)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 про відрахування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вибуття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з </a:t>
                      </a:r>
                      <a:r>
                        <a:rPr lang="uk-U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uk-U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</a:tr>
              <a:tr h="82198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НВК №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Манжак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Владислав Вадимович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5-А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46-у від 04.12.2015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Комунальний заклад «Харківська спеціальна загальноосвітня школа-інтернат № 3» Харківської обласної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ради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207 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03.12.2015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1980"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Жук Дар’я Сергіївна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5-А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48-у від 21.12.2015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221 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22.12.2015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2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" y="4941168"/>
            <a:ext cx="9144000" cy="10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рух матеріали\Манж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117"/>
            <a:ext cx="828092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15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рух матеріали\Жу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63" y="304597"/>
            <a:ext cx="8780474" cy="42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10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8504"/>
          </a:xfrm>
        </p:spPr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закладів інтернатного типу обласного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підпорядкування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грудня 2015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083805"/>
              </p:ext>
            </p:extLst>
          </p:nvPr>
        </p:nvGraphicFramePr>
        <p:xfrm>
          <a:off x="251520" y="1556792"/>
          <a:ext cx="8712968" cy="304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803"/>
                <a:gridCol w="1734597"/>
                <a:gridCol w="921958"/>
                <a:gridCol w="1320248"/>
                <a:gridCol w="1604843"/>
                <a:gridCol w="1265519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навчального закладу звідки вибула  дитина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учня (вихованця)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 про відрахування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вибуття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з </a:t>
                      </a:r>
                      <a:r>
                        <a:rPr lang="uk-U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uk-U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142" marR="52142" marT="0" marB="0"/>
                </a:tc>
              </a:tr>
              <a:tr h="8219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НВК №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Піднебесний Михайло Олександрович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47-у від 14.12.2015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Харківський приватний навчально - виховний комплекс «Гімназія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Очаг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Харківської області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№367 від 09.12.2015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644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8504"/>
          </a:xfrm>
        </p:spPr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закладів інтернатного типу обласного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підпорядкування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листопада 2015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996540"/>
              </p:ext>
            </p:extLst>
          </p:nvPr>
        </p:nvGraphicFramePr>
        <p:xfrm>
          <a:off x="107504" y="1556793"/>
          <a:ext cx="8784976" cy="1916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014"/>
                <a:gridCol w="1337853"/>
                <a:gridCol w="1337853"/>
                <a:gridCol w="1680484"/>
                <a:gridCol w="1680484"/>
                <a:gridCol w="1204288"/>
              </a:tblGrid>
              <a:tr h="809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навчального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</a:tr>
              <a:tr h="1063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ЗСШІ</a:t>
                      </a:r>
                      <a:r>
                        <a:rPr lang="uk-U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Андренко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Анна Сергіївна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01.12.2015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КЗ «</a:t>
                      </a:r>
                      <a:r>
                        <a:rPr lang="uk-UA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Зеленогайський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СЗНВК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 ХОР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від 01.12.2015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G:\рух матеріали\Андренко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71" y="3356992"/>
            <a:ext cx="7416823" cy="27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40" y="6058225"/>
            <a:ext cx="8544132" cy="7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023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8504"/>
          </a:xfrm>
        </p:spPr>
        <p:txBody>
          <a:bodyPr>
            <a:noAutofit/>
          </a:bodyPr>
          <a:lstStyle/>
          <a:p>
            <a:pPr>
              <a:tabLst>
                <a:tab pos="176213" algn="l"/>
              </a:tabLs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вихованців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які 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вибули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закладів інтернатного типу обласного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підпорядкування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грудня 2015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454491"/>
              </p:ext>
            </p:extLst>
          </p:nvPr>
        </p:nvGraphicFramePr>
        <p:xfrm>
          <a:off x="179512" y="2060848"/>
          <a:ext cx="8856984" cy="257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670"/>
                <a:gridCol w="766473"/>
                <a:gridCol w="1931165"/>
                <a:gridCol w="1434324"/>
                <a:gridCol w="1800200"/>
                <a:gridCol w="1368152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навчального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вибуття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</a:tr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СЗШІ</a:t>
                      </a:r>
                      <a:r>
                        <a:rPr lang="uk-UA" sz="16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 55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2-Б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Брисенко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Максим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Юрійович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29.12.2015 №26-у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КЗ «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Зеленогайський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СЗ НВК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(дошкільний навчальний заклад школа-інтернат І-ІІ ступенів)»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ХОР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12265" algn="l"/>
                        </a:tabLs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25.12.2015 №1344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27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Стороженко Євген Юрійович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29.12.2015 №27-у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12265" algn="l"/>
                        </a:tabLs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25.12.2015 №1343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784976" cy="7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2504"/>
            <a:ext cx="8784976" cy="8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8650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наліз руху учнів (вихованців) навчальних закладів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Аналіз руху учнів (вихованців) навчальних закладів</Template>
  <TotalTime>1001</TotalTime>
  <Words>786</Words>
  <Application>Microsoft Office PowerPoint</Application>
  <PresentationFormat>Экран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Аналіз руху учнів (вихованців) навчальних закладів</vt:lpstr>
      <vt:lpstr>Про рух учнів (вихованців) навчальних закладів інтернатного типу обласного підпорядкування протягом  грудня 2015 року – січня 2016 року.</vt:lpstr>
      <vt:lpstr>Інформація про рух учнів (вихованців) навчальних закладів інтернатного типу обласного підпорядкування </vt:lpstr>
      <vt:lpstr>Інформація про місце подальшого навчання учнів, які вибули із навчальних закладів інтернатного типу обласного підпорядкування протягом  грудня 2015 року – січня 2016 року  </vt:lpstr>
      <vt:lpstr>ІНФОРМАЦІЯ про учнів (вихованців), які  вибули із спеціальних навчальних закладів інтернатного типу обласного підпорядкування  протягом  грудня 2015 </vt:lpstr>
      <vt:lpstr>Слайд 5</vt:lpstr>
      <vt:lpstr>Слайд 6</vt:lpstr>
      <vt:lpstr>ІНФОРМАЦІЯ про учнів (вихованців), які  вибули із спеціальних навчальних закладів інтернатного типу обласного підпорядкування  протягом  грудня 2015 </vt:lpstr>
      <vt:lpstr>ІНФОРМАЦІЯ про учнів (вихованців), які  вибули із спеціальних навчальних закладів інтернатного типу обласного підпорядкування  протягом  листопада 2015 </vt:lpstr>
      <vt:lpstr>ІНФОРМАЦІЯ про учнів (вихованців), які  вибули із спеціальних навчальних закладів інтернатного типу обласного підпорядкування  протягом  грудня 2015 </vt:lpstr>
      <vt:lpstr>Слайд 10</vt:lpstr>
      <vt:lpstr>ІНФОРМАЦІЯ про учнів (вихованців), які  вибули із спеціальних навчальних закладів інтернатного типу обласного підпорядкування  протягом  січня 2016 року  </vt:lpstr>
      <vt:lpstr>Комунальний заклад «Нововодолазький санаторний навчально-виховний комплекс» Харківської обласної ради</vt:lpstr>
      <vt:lpstr>ІНФОРМАЦІЯ про учнів (вихованців), які  вибули із санаторних навчальних закладів інтернатного типу обласного підпорядкування  протягом  грудня 2015 – січня 2016 року </vt:lpstr>
      <vt:lpstr>Комунальний заклад «Харківська загальноосвітня санаторна школа-інтернат I–III ступенів № 9» Харківської обласної ради</vt:lpstr>
      <vt:lpstr>Комунальний заклад «Харківський санаторний навчально-виховний комплекс № 13» Харківської обласної ради</vt:lpstr>
      <vt:lpstr>Комунальний заклад «Харківська загальноосвітня санаторна школа-інтернат І-ІІ ступенів № 11» Харківської обласної ради</vt:lpstr>
      <vt:lpstr>Комунальний заклад «Харківська спеціальна загальноосвітня школа-інтернат І–ІІІ ступенів № 12» Харківської обласної ради</vt:lpstr>
      <vt:lpstr>Комунальний заклад «Люботинська спеціалізована школа-інтернат І-ІІІ ступенів „Дивосвіт”» Харківської обласної ради</vt:lpstr>
      <vt:lpstr>Комунальний заклад «Ліцей з посиленою військово-фізичною підготовкою «Патріот» Харківської обласної ради</vt:lpstr>
      <vt:lpstr>Комунальний заклад «Обласна спеціалізована школа-інтернат ІІ-ІІІ ступенів «Обдарованість» Харківської обласної ради</vt:lpstr>
      <vt:lpstr>ІНФОРМАЦІЯ про учнів (вихованців), які  вибули із спеціалізованих навчальних закладів інтернатного типу обласного підпорядкування  протягом  грудня 2015 </vt:lpstr>
      <vt:lpstr>Харківське обласне вище училище фізичної культури і спорту</vt:lpstr>
      <vt:lpstr>ІНФОРМАЦІЯ про учнів, які  вибули із Харківського республіканського ліцею-інтернату спортивного профілю протягом  січня 2016  </vt:lpstr>
      <vt:lpstr>Державна гімназія-інтернат з посиленою військово-фізичною підготовкою  «Кадетський корпус» </vt:lpstr>
      <vt:lpstr>Державна гімназія-інтернат з посиленою військово-фізичною підготовкою  «Кадетський корпус»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руху учнів (вихованців) навчальних закладів інтернатного типу обласного підпорядкування протягом серпня - вересня 2015 року</dc:title>
  <dc:creator>STROGOS</dc:creator>
  <cp:lastModifiedBy>STROGOS</cp:lastModifiedBy>
  <cp:revision>112</cp:revision>
  <dcterms:created xsi:type="dcterms:W3CDTF">2015-10-22T09:25:46Z</dcterms:created>
  <dcterms:modified xsi:type="dcterms:W3CDTF">2016-02-10T07:37:18Z</dcterms:modified>
</cp:coreProperties>
</file>