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10A8-62D4-4AEB-9F47-94FB153354E8}" type="datetimeFigureOut">
              <a:rPr lang="uk-UA" smtClean="0"/>
              <a:t>11.04.2016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20598-E05B-4A07-9D4C-1AE974417C0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55663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10A8-62D4-4AEB-9F47-94FB153354E8}" type="datetimeFigureOut">
              <a:rPr lang="uk-UA" smtClean="0"/>
              <a:t>11.04.2016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20598-E05B-4A07-9D4C-1AE974417C0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27451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10A8-62D4-4AEB-9F47-94FB153354E8}" type="datetimeFigureOut">
              <a:rPr lang="uk-UA" smtClean="0"/>
              <a:t>11.04.2016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20598-E05B-4A07-9D4C-1AE974417C0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00886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10A8-62D4-4AEB-9F47-94FB153354E8}" type="datetimeFigureOut">
              <a:rPr lang="uk-UA" smtClean="0"/>
              <a:t>11.04.2016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20598-E05B-4A07-9D4C-1AE974417C0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32987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10A8-62D4-4AEB-9F47-94FB153354E8}" type="datetimeFigureOut">
              <a:rPr lang="uk-UA" smtClean="0"/>
              <a:t>11.04.2016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20598-E05B-4A07-9D4C-1AE974417C0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12455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10A8-62D4-4AEB-9F47-94FB153354E8}" type="datetimeFigureOut">
              <a:rPr lang="uk-UA" smtClean="0"/>
              <a:t>11.04.2016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20598-E05B-4A07-9D4C-1AE974417C0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13165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10A8-62D4-4AEB-9F47-94FB153354E8}" type="datetimeFigureOut">
              <a:rPr lang="uk-UA" smtClean="0"/>
              <a:t>11.04.2016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20598-E05B-4A07-9D4C-1AE974417C0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41021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10A8-62D4-4AEB-9F47-94FB153354E8}" type="datetimeFigureOut">
              <a:rPr lang="uk-UA" smtClean="0"/>
              <a:t>11.04.2016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20598-E05B-4A07-9D4C-1AE974417C0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17356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10A8-62D4-4AEB-9F47-94FB153354E8}" type="datetimeFigureOut">
              <a:rPr lang="uk-UA" smtClean="0"/>
              <a:t>11.04.2016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20598-E05B-4A07-9D4C-1AE974417C0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31953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10A8-62D4-4AEB-9F47-94FB153354E8}" type="datetimeFigureOut">
              <a:rPr lang="uk-UA" smtClean="0"/>
              <a:t>11.04.2016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20598-E05B-4A07-9D4C-1AE974417C0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517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10A8-62D4-4AEB-9F47-94FB153354E8}" type="datetimeFigureOut">
              <a:rPr lang="uk-UA" smtClean="0"/>
              <a:t>11.04.2016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20598-E05B-4A07-9D4C-1AE974417C0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53974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810A8-62D4-4AEB-9F47-94FB153354E8}" type="datetimeFigureOut">
              <a:rPr lang="uk-UA" smtClean="0"/>
              <a:t>11.04.2016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20598-E05B-4A07-9D4C-1AE974417C0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80857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solidFill>
                  <a:srgbClr val="002060"/>
                </a:solidFill>
              </a:rPr>
              <a:t>Щодо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ефективності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обміну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інформацією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електронними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засобами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зв’язку</a:t>
            </a:r>
            <a:endParaRPr lang="uk-UA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4443211"/>
            <a:ext cx="6516710" cy="1738647"/>
          </a:xfrm>
        </p:spPr>
        <p:txBody>
          <a:bodyPr/>
          <a:lstStyle/>
          <a:p>
            <a:pPr indent="1524000" algn="l">
              <a:lnSpc>
                <a:spcPct val="75000"/>
              </a:lnSpc>
              <a:defRPr/>
            </a:pPr>
            <a:r>
              <a:rPr lang="uk-UA" sz="28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Кононенко О.Є.</a:t>
            </a:r>
          </a:p>
          <a:p>
            <a:pPr indent="1524000" algn="l">
              <a:lnSpc>
                <a:spcPct val="75000"/>
              </a:lnSpc>
              <a:defRPr/>
            </a:pPr>
            <a:r>
              <a:rPr lang="uk-UA" dirty="0">
                <a:solidFill>
                  <a:srgbClr val="003366"/>
                </a:solidFill>
              </a:rPr>
              <a:t>Начальник відділу нормативності та </a:t>
            </a:r>
          </a:p>
          <a:p>
            <a:pPr indent="1524000" algn="l">
              <a:lnSpc>
                <a:spcPct val="75000"/>
              </a:lnSpc>
              <a:defRPr/>
            </a:pPr>
            <a:r>
              <a:rPr lang="uk-UA" dirty="0">
                <a:solidFill>
                  <a:srgbClr val="003366"/>
                </a:solidFill>
              </a:rPr>
              <a:t>якості освіти управління освіти і </a:t>
            </a:r>
          </a:p>
          <a:p>
            <a:pPr indent="1524000" algn="l">
              <a:lnSpc>
                <a:spcPct val="75000"/>
              </a:lnSpc>
              <a:defRPr/>
            </a:pPr>
            <a:r>
              <a:rPr lang="uk-UA" dirty="0">
                <a:solidFill>
                  <a:srgbClr val="003366"/>
                </a:solidFill>
              </a:rPr>
              <a:t>науки Департаменту науки і освіти</a:t>
            </a:r>
          </a:p>
          <a:p>
            <a:pPr algn="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03406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3032"/>
            <a:ext cx="10515600" cy="708338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002060"/>
                </a:solidFill>
              </a:rPr>
              <a:t>Зауваження до ведення сайтів </a:t>
            </a:r>
            <a:r>
              <a:rPr lang="uk-UA" b="1" dirty="0" smtClean="0">
                <a:solidFill>
                  <a:srgbClr val="FF0000"/>
                </a:solidFill>
              </a:rPr>
              <a:t>відсутні</a:t>
            </a:r>
            <a:endParaRPr lang="uk-UA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11370"/>
            <a:ext cx="10515600" cy="6046630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Балаклійський                        </a:t>
            </a:r>
            <a:r>
              <a:rPr lang="uk-UA" dirty="0" err="1" smtClean="0"/>
              <a:t>Лозівський</a:t>
            </a:r>
            <a:endParaRPr lang="uk-UA" dirty="0" smtClean="0"/>
          </a:p>
          <a:p>
            <a:r>
              <a:rPr lang="uk-UA" dirty="0" err="1" smtClean="0"/>
              <a:t>Барвінківський</a:t>
            </a:r>
            <a:r>
              <a:rPr lang="uk-UA" dirty="0" smtClean="0"/>
              <a:t>                       </a:t>
            </a:r>
            <a:r>
              <a:rPr lang="uk-UA" dirty="0" err="1" smtClean="0"/>
              <a:t>Нововодолазький</a:t>
            </a:r>
            <a:endParaRPr lang="uk-UA" dirty="0" smtClean="0"/>
          </a:p>
          <a:p>
            <a:r>
              <a:rPr lang="uk-UA" dirty="0" err="1" smtClean="0"/>
              <a:t>Валківський</a:t>
            </a:r>
            <a:r>
              <a:rPr lang="uk-UA" dirty="0" smtClean="0"/>
              <a:t>                            Первомайський</a:t>
            </a:r>
            <a:endParaRPr lang="uk-UA" dirty="0" smtClean="0"/>
          </a:p>
          <a:p>
            <a:r>
              <a:rPr lang="uk-UA" dirty="0" err="1" smtClean="0"/>
              <a:t>Великобурлуцький</a:t>
            </a:r>
            <a:r>
              <a:rPr lang="uk-UA" dirty="0" smtClean="0"/>
              <a:t>               </a:t>
            </a:r>
            <a:r>
              <a:rPr lang="uk-UA" dirty="0" err="1" smtClean="0"/>
              <a:t>Сахновщинський</a:t>
            </a:r>
            <a:endParaRPr lang="en-US" dirty="0" smtClean="0"/>
          </a:p>
          <a:p>
            <a:r>
              <a:rPr lang="uk-UA" dirty="0" smtClean="0"/>
              <a:t>Вовчанський                           Харківський</a:t>
            </a:r>
            <a:endParaRPr lang="uk-UA" dirty="0" smtClean="0"/>
          </a:p>
          <a:p>
            <a:r>
              <a:rPr lang="uk-UA" dirty="0" smtClean="0"/>
              <a:t>Дворічанський                       м. Куп‘янськ</a:t>
            </a:r>
            <a:endParaRPr lang="uk-UA" dirty="0" smtClean="0"/>
          </a:p>
          <a:p>
            <a:r>
              <a:rPr lang="uk-UA" dirty="0" err="1" smtClean="0"/>
              <a:t>Зміївський</a:t>
            </a:r>
            <a:r>
              <a:rPr lang="uk-UA" dirty="0" smtClean="0"/>
              <a:t>                               м. Лозова</a:t>
            </a:r>
            <a:endParaRPr lang="uk-UA" dirty="0" smtClean="0"/>
          </a:p>
          <a:p>
            <a:r>
              <a:rPr lang="uk-UA" dirty="0" err="1" smtClean="0"/>
              <a:t>Золочівський</a:t>
            </a:r>
            <a:r>
              <a:rPr lang="uk-UA" dirty="0" smtClean="0"/>
              <a:t>                          м. Люботин</a:t>
            </a:r>
            <a:endParaRPr lang="uk-UA" dirty="0" smtClean="0"/>
          </a:p>
          <a:p>
            <a:r>
              <a:rPr lang="uk-UA" dirty="0" smtClean="0"/>
              <a:t>Ізюмський                               м. Первомайський</a:t>
            </a:r>
          </a:p>
          <a:p>
            <a:r>
              <a:rPr lang="uk-UA" dirty="0" err="1" smtClean="0"/>
              <a:t>Кегичівський</a:t>
            </a:r>
            <a:r>
              <a:rPr lang="uk-UA" dirty="0" smtClean="0"/>
              <a:t>                          м. Чугуїв</a:t>
            </a:r>
          </a:p>
          <a:p>
            <a:r>
              <a:rPr lang="uk-UA" dirty="0" err="1" smtClean="0"/>
              <a:t>Коломацький</a:t>
            </a:r>
            <a:endParaRPr lang="uk-UA" dirty="0" smtClean="0"/>
          </a:p>
          <a:p>
            <a:r>
              <a:rPr lang="uk-UA" dirty="0" err="1" smtClean="0"/>
              <a:t>Красноградський</a:t>
            </a:r>
            <a:endParaRPr lang="uk-UA" dirty="0" smtClean="0"/>
          </a:p>
          <a:p>
            <a:r>
              <a:rPr lang="uk-UA" dirty="0" err="1" smtClean="0"/>
              <a:t>Краснокутський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83129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95458"/>
          </a:xfrm>
        </p:spPr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Мають місце </a:t>
            </a:r>
            <a:r>
              <a:rPr lang="uk-UA" dirty="0" smtClean="0"/>
              <a:t>зауваження до ведення сайтів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95459"/>
            <a:ext cx="12192000" cy="6162541"/>
          </a:xfrm>
        </p:spPr>
        <p:txBody>
          <a:bodyPr/>
          <a:lstStyle/>
          <a:p>
            <a:r>
              <a:rPr lang="uk-UA" dirty="0" smtClean="0"/>
              <a:t>Шевченківський – не всі розділи заповнені</a:t>
            </a:r>
            <a:endParaRPr lang="en-US" dirty="0" smtClean="0"/>
          </a:p>
          <a:p>
            <a:r>
              <a:rPr lang="uk-UA" dirty="0" err="1" smtClean="0"/>
              <a:t>Близнюківський</a:t>
            </a:r>
            <a:r>
              <a:rPr lang="uk-UA" dirty="0" smtClean="0"/>
              <a:t> – не всі розділи заповнені</a:t>
            </a:r>
            <a:endParaRPr lang="uk-UA" dirty="0" smtClean="0"/>
          </a:p>
          <a:p>
            <a:r>
              <a:rPr lang="uk-UA" dirty="0" smtClean="0"/>
              <a:t>Богодухівський – не всі розділи заповнені</a:t>
            </a:r>
            <a:endParaRPr lang="uk-UA" dirty="0" smtClean="0"/>
          </a:p>
          <a:p>
            <a:r>
              <a:rPr lang="uk-UA" dirty="0" smtClean="0"/>
              <a:t>Борівський – відсутній власний сайт</a:t>
            </a:r>
            <a:endParaRPr lang="uk-UA" dirty="0" smtClean="0"/>
          </a:p>
          <a:p>
            <a:r>
              <a:rPr lang="uk-UA" dirty="0" smtClean="0"/>
              <a:t>Дергачівський – відсутній план роботи відділу освіти на 2016 рік</a:t>
            </a:r>
            <a:endParaRPr lang="en-US" dirty="0" smtClean="0"/>
          </a:p>
          <a:p>
            <a:r>
              <a:rPr lang="uk-UA" dirty="0" err="1" smtClean="0"/>
              <a:t>Зачепилівський</a:t>
            </a:r>
            <a:r>
              <a:rPr lang="uk-UA" dirty="0" smtClean="0"/>
              <a:t> – </a:t>
            </a:r>
            <a:r>
              <a:rPr lang="uk-UA" sz="2000" dirty="0" smtClean="0"/>
              <a:t>в розділі  </a:t>
            </a:r>
            <a:r>
              <a:rPr lang="uk-UA" dirty="0" smtClean="0"/>
              <a:t>«олімпіади» </a:t>
            </a:r>
            <a:r>
              <a:rPr lang="uk-UA" sz="2000" dirty="0" smtClean="0"/>
              <a:t>розміщений перелік навчальних закладів</a:t>
            </a:r>
          </a:p>
          <a:p>
            <a:r>
              <a:rPr lang="uk-UA" dirty="0" smtClean="0"/>
              <a:t>Куп‘янський – </a:t>
            </a:r>
            <a:r>
              <a:rPr lang="uk-UA" sz="2000" dirty="0" smtClean="0"/>
              <a:t>в розділі «реформи освіти» інформація про формування навчальних планів 2014/2015</a:t>
            </a:r>
          </a:p>
          <a:p>
            <a:r>
              <a:rPr lang="uk-UA" dirty="0" smtClean="0"/>
              <a:t>Печенізький – відсутні рішення колегії відділу освіти за 2016 рік</a:t>
            </a:r>
          </a:p>
          <a:p>
            <a:r>
              <a:rPr lang="uk-UA" dirty="0" smtClean="0"/>
              <a:t>Чугуївський – не ведеться розділ «нарада з керівниками»</a:t>
            </a:r>
            <a:endParaRPr lang="uk-UA" dirty="0"/>
          </a:p>
          <a:p>
            <a:r>
              <a:rPr lang="uk-UA" dirty="0"/>
              <a:t>м</a:t>
            </a:r>
            <a:r>
              <a:rPr lang="uk-UA" dirty="0" smtClean="0"/>
              <a:t>. Ізюм – відсутній план роботи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47720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153</Words>
  <Application>Microsoft Office PowerPoint</Application>
  <PresentationFormat>Широкоэкранный</PresentationFormat>
  <Paragraphs>30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Щодо ефективності обміну інформацією електронними засобами зв’язку</vt:lpstr>
      <vt:lpstr>Зауваження до ведення сайтів відсутні</vt:lpstr>
      <vt:lpstr>Мають місце зауваження до ведення сайтів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kononenko</dc:creator>
  <cp:lastModifiedBy>kononenko</cp:lastModifiedBy>
  <cp:revision>14</cp:revision>
  <dcterms:created xsi:type="dcterms:W3CDTF">2016-04-08T19:05:48Z</dcterms:created>
  <dcterms:modified xsi:type="dcterms:W3CDTF">2016-04-11T16:00:53Z</dcterms:modified>
</cp:coreProperties>
</file>