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9" r:id="rId4"/>
    <p:sldId id="266" r:id="rId5"/>
    <p:sldId id="282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8" r:id="rId17"/>
    <p:sldId id="280" r:id="rId18"/>
    <p:sldId id="281" r:id="rId19"/>
    <p:sldId id="283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2" d="100"/>
          <a:sy n="72" d="100"/>
        </p:scale>
        <p:origin x="-582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A6285-E009-4DAE-82AE-2198233C37A2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47453-CAE0-489C-9C3F-A05C626B5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CA99-25E8-47BA-84D1-C75523102327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E4B29-5522-41C3-B800-963202154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0AA98-F5F4-485C-A59C-7FCC2CEB7859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CEDFA-3D66-415F-B3F7-D8DD7184C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3539-7850-464A-B80F-A9C8839391C9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98B99-DD56-4D20-B5D6-EFDEA2449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6B857-0215-4EE7-B51F-5AD9FD581A27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6276D-4347-4CE1-8A91-C100616D0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10D9E-B2A2-4C35-9C29-618CC0155AF5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D46FF-E9B3-4DC2-A5EA-BC30F347F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A540C-2FE7-418B-A769-D38A7B587C08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52DE-BB8F-424B-8A1A-4815A3D12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80BE-7AA7-4C4B-AE68-EE253B97AE8D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D2022-88C3-4D08-B6DF-59FBE5475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24FC8-660C-4145-93FF-50E2301000AC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60F95-9C65-4BE4-9186-4D36F26F2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CC692-24C0-4058-8BD3-C14300723488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2ED6C-8B6D-4FC9-A192-0B04842B9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29082-E647-475C-8365-DB5FE0F6D26F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C0127-A19E-4104-B638-04ACA587E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E8D247-2F91-4073-A21A-DCAAA9C02EF0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A86B5A-7D79-4B20-A719-62C30DEEF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476250"/>
            <a:ext cx="8108950" cy="30972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 </a:t>
            </a:r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хід виконання </a:t>
            </a:r>
            <a:r>
              <a:rPr lang="ru-RU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заход</a:t>
            </a:r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ів</a:t>
            </a:r>
            <a:r>
              <a:rPr lang="ru-RU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щодо проведення Року англійської мови </a:t>
            </a:r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 навчальних закладах інтернатного типу обласного підпорядкування.</a:t>
            </a:r>
            <a:endParaRPr lang="ru-RU" sz="3600" b="1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14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700338" y="4437063"/>
            <a:ext cx="6121400" cy="2160587"/>
          </a:xfrm>
        </p:spPr>
        <p:txBody>
          <a:bodyPr/>
          <a:lstStyle/>
          <a:p>
            <a:pPr marL="26988" algn="r" eaLnBrk="1" hangingPunct="1">
              <a:lnSpc>
                <a:spcPct val="80000"/>
              </a:lnSpc>
              <a:defRPr/>
            </a:pP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Доповідає: Федунова О.В.</a:t>
            </a:r>
            <a:endParaRPr lang="ru-RU" altLang="ru-RU" sz="1800" b="1" i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26988" algn="r" eaLnBrk="1" hangingPunct="1">
              <a:lnSpc>
                <a:spcPct val="80000"/>
              </a:lnSpc>
              <a:defRPr/>
            </a:pP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головний спеціаліст </a:t>
            </a:r>
            <a:r>
              <a:rPr lang="ru-RU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сектор</a:t>
            </a: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 </a:t>
            </a:r>
          </a:p>
          <a:p>
            <a:pPr marL="26988" algn="r" eaLnBrk="1" hangingPunct="1">
              <a:lnSpc>
                <a:spcPct val="80000"/>
              </a:lnSpc>
              <a:defRPr/>
            </a:pP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дошкільної та корекційної освіти </a:t>
            </a:r>
          </a:p>
          <a:p>
            <a:pPr marL="26988" algn="r" eaLnBrk="1" hangingPunct="1">
              <a:lnSpc>
                <a:spcPct val="80000"/>
              </a:lnSpc>
              <a:defRPr/>
            </a:pPr>
            <a:r>
              <a:rPr lang="ru-RU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правління освіти і науки</a:t>
            </a:r>
          </a:p>
          <a:p>
            <a:pPr marL="26988" algn="r" eaLnBrk="1" hangingPunct="1">
              <a:lnSpc>
                <a:spcPct val="80000"/>
              </a:lnSpc>
              <a:defRPr/>
            </a:pP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Департаменту</a:t>
            </a:r>
            <a:r>
              <a:rPr lang="ru-RU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науки і освіти</a:t>
            </a:r>
          </a:p>
          <a:p>
            <a:pPr marL="26988" algn="r" eaLnBrk="1" hangingPunct="1">
              <a:lnSpc>
                <a:spcPct val="80000"/>
              </a:lnSpc>
              <a:defRPr/>
            </a:pPr>
            <a:r>
              <a:rPr lang="ru-RU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Харківської </a:t>
            </a: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обласної </a:t>
            </a:r>
          </a:p>
          <a:p>
            <a:pPr marL="26988" algn="r" eaLnBrk="1" hangingPunct="1">
              <a:lnSpc>
                <a:spcPct val="80000"/>
              </a:lnSpc>
              <a:defRPr/>
            </a:pPr>
            <a:r>
              <a:rPr lang="uk-UA" altLang="ru-RU" sz="1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державної адміністрації</a:t>
            </a:r>
            <a:endParaRPr lang="ru-RU" altLang="ru-RU" sz="1800" b="1" i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700213"/>
            <a:ext cx="52768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0" y="0"/>
            <a:ext cx="43529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3075"/>
            <a:ext cx="9144000" cy="60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476250"/>
            <a:ext cx="91440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620713"/>
            <a:ext cx="91265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9177338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6413"/>
            <a:ext cx="90963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6588"/>
            <a:ext cx="9144000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0"/>
            <a:ext cx="72644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188913"/>
            <a:ext cx="78232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smtClean="0">
                <a:latin typeface="Arial" charset="0"/>
              </a:rPr>
              <a:t>Доручення директорам навчальних закладів інтернатного типу обласного підпорядкування:</a:t>
            </a:r>
            <a:endParaRPr lang="ru-RU" sz="2800" smtClean="0">
              <a:latin typeface="Arial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400" smtClean="0"/>
              <a:t>1.</a:t>
            </a:r>
            <a:r>
              <a:rPr lang="uk-UA" sz="1800" smtClean="0"/>
              <a:t> </a:t>
            </a:r>
            <a:r>
              <a:rPr lang="uk-UA" sz="2400" smtClean="0">
                <a:latin typeface="Arial" charset="0"/>
              </a:rPr>
              <a:t>Взяти участь у конкурсі «Вчитель року» в номінації «Вчитель англійської мови».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smtClean="0">
                <a:latin typeface="Arial" charset="0"/>
              </a:rPr>
              <a:t>			</a:t>
            </a:r>
            <a:r>
              <a:rPr lang="en-US" sz="1800" smtClean="0"/>
              <a:t>			</a:t>
            </a:r>
            <a:r>
              <a:rPr lang="uk-UA" sz="1800" smtClean="0"/>
              <a:t>Відповідно до Планів роботи </a:t>
            </a:r>
            <a:r>
              <a:rPr lang="en-US" sz="1800" smtClean="0"/>
              <a:t>					</a:t>
            </a:r>
            <a:r>
              <a:rPr lang="uk-UA" sz="1800" smtClean="0"/>
              <a:t>навчальних закладів вчителям </a:t>
            </a:r>
            <a:r>
              <a:rPr lang="en-US" sz="1800" smtClean="0"/>
              <a:t>					</a:t>
            </a:r>
            <a:r>
              <a:rPr lang="uk-UA" sz="1800" smtClean="0"/>
              <a:t>англійської мови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400" smtClean="0"/>
              <a:t>2.</a:t>
            </a:r>
            <a:r>
              <a:rPr lang="uk-UA" sz="1800" smtClean="0"/>
              <a:t> </a:t>
            </a:r>
            <a:r>
              <a:rPr lang="uk-UA" sz="2400" smtClean="0"/>
              <a:t>Впроваджувати новітні методики та інформаційно-комунікативні технології в процес викладання та вивчення англійської мови.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						</a:t>
            </a:r>
            <a:r>
              <a:rPr lang="uk-UA" sz="1800" smtClean="0"/>
              <a:t>Постійно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400" smtClean="0"/>
              <a:t>3. Розширити методичну базу для вивчення та поглиблення знань англійської мови в навчальному процесі та у позаурочний час.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						</a:t>
            </a:r>
            <a:r>
              <a:rPr lang="uk-UA" sz="1800" smtClean="0"/>
              <a:t>Постійно</a:t>
            </a:r>
            <a:endParaRPr lang="en-US" sz="18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400" smtClean="0">
                <a:latin typeface="Arial" charset="0"/>
              </a:rPr>
              <a:t>4. Організувати мовні курси для педагогічних працівників школи-інтернату.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						</a:t>
            </a:r>
            <a:r>
              <a:rPr lang="uk-UA" sz="1800" smtClean="0"/>
              <a:t>Протягом навчального року</a:t>
            </a:r>
            <a:endParaRPr lang="ru-RU" sz="180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%D0%B0%D0%BD%D0%B3%D0%BB%20%D0%BC%D0%BE%D0%B2%D0%B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708275"/>
            <a:ext cx="87852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395288" y="692150"/>
            <a:ext cx="82089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latin typeface="Times New Roman" pitchFamily="18" charset="0"/>
              </a:rPr>
              <a:t>Указ Президента України </a:t>
            </a:r>
          </a:p>
          <a:p>
            <a:pPr algn="ctr"/>
            <a:r>
              <a:rPr lang="uk-UA" sz="3200" b="1">
                <a:latin typeface="Times New Roman" pitchFamily="18" charset="0"/>
              </a:rPr>
              <a:t>від 16 листопада 2015 року № 641/2015</a:t>
            </a:r>
            <a:endParaRPr lang="ru-RU" sz="3200" b="1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pPr eaLnBrk="1" hangingPunct="1"/>
            <a:r>
              <a:rPr lang="uk-UA" sz="3600" b="1" smtClean="0"/>
              <a:t>Заходи у Харківській області на 2016:</a:t>
            </a:r>
            <a:endParaRPr lang="ru-RU" sz="3600" smtClean="0"/>
          </a:p>
        </p:txBody>
      </p:sp>
      <p:pic>
        <p:nvPicPr>
          <p:cNvPr id="15362" name="Picture 29" descr="img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53988"/>
            <a:ext cx="8999537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476250"/>
            <a:ext cx="91217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smtClean="0">
                <a:latin typeface="Arial" charset="0"/>
                <a:cs typeface="Arial" charset="0"/>
              </a:rPr>
              <a:t>Заходи у рамках Року англійської мови</a:t>
            </a:r>
            <a:endParaRPr lang="ru-RU" sz="3200" b="1" i="1" smtClean="0">
              <a:latin typeface="Arial" charset="0"/>
              <a:cs typeface="Arial" charset="0"/>
            </a:endParaRP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1452563"/>
            <a:ext cx="87026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950" y="0"/>
            <a:ext cx="531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476250"/>
            <a:ext cx="89408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06375"/>
            <a:ext cx="903287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9688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136</Words>
  <Application>Microsoft Office PowerPoint</Application>
  <PresentationFormat>On-screen Show (4:3)</PresentationFormat>
  <Paragraphs>21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Про хід виконання заходів щодо проведення Року англійської мови у навчальних закладах інтернатного типу обласного підпорядкування.</vt:lpstr>
      <vt:lpstr>Слайд 2</vt:lpstr>
      <vt:lpstr>Заходи у Харківській області на 2016:</vt:lpstr>
      <vt:lpstr>Слайд 4</vt:lpstr>
      <vt:lpstr>Заходи у рамках Року англійської мови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Доручення директорам навчальних закладів інтернатного типу обласного підпорядкування: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User</cp:lastModifiedBy>
  <cp:revision>12</cp:revision>
  <dcterms:created xsi:type="dcterms:W3CDTF">2016-01-14T09:45:06Z</dcterms:created>
  <dcterms:modified xsi:type="dcterms:W3CDTF">2016-08-29T08:51:05Z</dcterms:modified>
</cp:coreProperties>
</file>