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45" r:id="rId2"/>
    <p:sldMasterId id="2147483849" r:id="rId3"/>
    <p:sldMasterId id="2147483853" r:id="rId4"/>
    <p:sldMasterId id="2147483857" r:id="rId5"/>
    <p:sldMasterId id="2147483861" r:id="rId6"/>
    <p:sldMasterId id="2147483865" r:id="rId7"/>
    <p:sldMasterId id="2147483882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65" r:id="rId13"/>
    <p:sldId id="266" r:id="rId14"/>
    <p:sldId id="272" r:id="rId15"/>
    <p:sldId id="273" r:id="rId16"/>
    <p:sldId id="260" r:id="rId17"/>
    <p:sldId id="261" r:id="rId18"/>
    <p:sldId id="267" r:id="rId19"/>
    <p:sldId id="262" r:id="rId20"/>
    <p:sldId id="270" r:id="rId21"/>
    <p:sldId id="271" r:id="rId22"/>
    <p:sldId id="263" r:id="rId23"/>
    <p:sldId id="264" r:id="rId24"/>
    <p:sldId id="269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16501-C120-4620-A283-C449B9ECFE0F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C93E-46CB-475B-85D9-02897DD61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7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93E-46CB-475B-85D9-02897DD612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93E-46CB-475B-85D9-02897DD612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4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6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ПРОХОДЖЕННЯ АКРЕДИТАЦ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293096"/>
            <a:ext cx="5576664" cy="14732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комунальний заклад «Учбово-виробниче автогосподарство Київського району м. Харкова»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3672408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b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навчальний транспорт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документів щодо матеріально-технічної бази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" y="1844824"/>
            <a:ext cx="3558148" cy="4536504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211960" y="1988840"/>
            <a:ext cx="4536504" cy="4137640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паспорти транспортних засобів;</a:t>
            </a:r>
          </a:p>
          <a:p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оренди транспортних засобів;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про закріплення транспортних засобів за водіями;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перевірки стану транспортного засобу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оренди земельної ділянки та розташування маневрового майданчика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76655" y="1988840"/>
            <a:ext cx="3822192" cy="413764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оренди земельної ділянки (автодрому);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прийому-передачі ділянки (автодрому);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Державного земельного кадастру;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узгодження меж фактичного користування земельною ділянкою для проведення грошової оцінки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62" y="1916832"/>
            <a:ext cx="3192704" cy="4209331"/>
          </a:xfrm>
        </p:spPr>
      </p:pic>
    </p:spTree>
    <p:extLst>
      <p:ext uri="{BB962C8B-B14F-4D97-AF65-F5344CB8AC3E}">
        <p14:creationId xmlns:p14="http://schemas.microsoft.com/office/powerpoint/2010/main" val="866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 маневрового майданчику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248472" cy="30830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103439" cy="3077579"/>
          </a:xfrm>
        </p:spPr>
      </p:pic>
    </p:spTree>
    <p:extLst>
      <p:ext uri="{BB962C8B-B14F-4D97-AF65-F5344CB8AC3E}">
        <p14:creationId xmlns:p14="http://schemas.microsoft.com/office/powerpoint/2010/main" val="3156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 маневрового майданчику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224469" cy="316835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060848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1321036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маршрутів практичного водіння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600400" cy="493027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89" y="1700808"/>
            <a:ext cx="3588951" cy="4891164"/>
          </a:xfrm>
        </p:spPr>
      </p:pic>
    </p:spTree>
    <p:extLst>
      <p:ext uri="{BB962C8B-B14F-4D97-AF65-F5344CB8AC3E}">
        <p14:creationId xmlns:p14="http://schemas.microsoft.com/office/powerpoint/2010/main" val="11721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архітектурно-будівельна інспекція України « Довідка-висновок технічного обстеження будівлі»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48" y="2204864"/>
            <a:ext cx="2980043" cy="3921299"/>
          </a:xfrm>
        </p:spPr>
      </p:pic>
    </p:spTree>
    <p:extLst>
      <p:ext uri="{BB962C8B-B14F-4D97-AF65-F5344CB8AC3E}">
        <p14:creationId xmlns:p14="http://schemas.microsoft.com/office/powerpoint/2010/main" val="24276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про матеріально-технічну базу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888431" cy="4824536"/>
          </a:xfrm>
        </p:spPr>
      </p:pic>
    </p:spTree>
    <p:extLst>
      <p:ext uri="{BB962C8B-B14F-4D97-AF65-F5344CB8AC3E}">
        <p14:creationId xmlns:p14="http://schemas.microsoft.com/office/powerpoint/2010/main" val="21171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80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3" cy="4497363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 від 20.05.2009 № 487 «Про затвердження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орядку підготовки, перепідготовки і підвищення кваліфікації водіїв транспортних засобів» (зі змінами).</a:t>
            </a:r>
          </a:p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Кабінету Міністрів України від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02.03.2010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Типової навчальної програми підготовки та перепідготовки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водіїв транспортних засобів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Кабінету Міністрів України від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23.12.2015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1138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внесення змін до деяких постанов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діяльності територіальних органів з надання сервісних послуг Міністерства внутрішніх справ»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Нормативно-правове забезпечення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92895"/>
            <a:ext cx="7876397" cy="2232249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Статут </a:t>
            </a:r>
            <a:r>
              <a:rPr lang="ru-RU" sz="3200" dirty="0" err="1" smtClean="0"/>
              <a:t>навчального</a:t>
            </a:r>
            <a:r>
              <a:rPr lang="ru-RU" sz="3200" dirty="0" smtClean="0"/>
              <a:t> закладу;</a:t>
            </a:r>
          </a:p>
          <a:p>
            <a:r>
              <a:rPr lang="ru-RU" sz="3200" dirty="0" err="1" smtClean="0"/>
              <a:t>свідоцтво</a:t>
            </a:r>
            <a:r>
              <a:rPr lang="ru-RU" sz="3200" dirty="0" smtClean="0"/>
              <a:t> на право </a:t>
            </a:r>
            <a:r>
              <a:rPr lang="ru-RU" sz="3200" dirty="0" err="1" smtClean="0"/>
              <a:t>власності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будівлі</a:t>
            </a:r>
            <a:r>
              <a:rPr lang="ru-RU" sz="3200" dirty="0" smtClean="0"/>
              <a:t>;</a:t>
            </a:r>
          </a:p>
          <a:p>
            <a:r>
              <a:rPr lang="uk-UA" sz="3200" dirty="0" smtClean="0"/>
              <a:t>довідка (витяг) ЄДРПО;</a:t>
            </a:r>
          </a:p>
          <a:p>
            <a:r>
              <a:rPr lang="uk-UA" sz="3200" dirty="0" smtClean="0"/>
              <a:t>паспорт, ІНН директора та  бухгалтера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документів для надання до Головного сервісного центру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дозвільних служб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449736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Головного управління Державної служби України з надзвичайних ситуацій у Харківській області;</a:t>
            </a:r>
          </a:p>
          <a:p>
            <a:r>
              <a:rPr lang="uk-UA" sz="3200" dirty="0" smtClean="0"/>
              <a:t>Головного Управління </a:t>
            </a:r>
            <a:r>
              <a:rPr lang="uk-UA" sz="3200" dirty="0" err="1"/>
              <a:t>Д</a:t>
            </a:r>
            <a:r>
              <a:rPr lang="uk-UA" sz="3200" dirty="0" err="1" smtClean="0"/>
              <a:t>ержпраці</a:t>
            </a:r>
            <a:r>
              <a:rPr lang="uk-UA" sz="3200" dirty="0" smtClean="0"/>
              <a:t> у Харківській області;</a:t>
            </a:r>
          </a:p>
          <a:p>
            <a:r>
              <a:rPr lang="uk-UA" sz="3200" dirty="0" smtClean="0"/>
              <a:t>Державної санітарно-епідеміологічної експертизи.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45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дозвільних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3822192" cy="63976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державної санітарно-епідеміологічної експертизи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1" y="1700808"/>
            <a:ext cx="3480993" cy="4896544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3822192" cy="792088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санітарно-епідеміологічної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експертизи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491701" cy="4752528"/>
          </a:xfrm>
        </p:spPr>
      </p:pic>
    </p:spTree>
    <p:extLst>
      <p:ext uri="{BB962C8B-B14F-4D97-AF65-F5344CB8AC3E}">
        <p14:creationId xmlns:p14="http://schemas.microsoft.com/office/powerpoint/2010/main" val="10216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дозвільних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3822192" cy="99980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Головного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Державної служби України з надзвичайних ситуацій у Харківській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168352" cy="4230999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3822192" cy="63976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Головного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Держпраці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Харківській області;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204864"/>
            <a:ext cx="2785392" cy="4248472"/>
          </a:xfrm>
        </p:spPr>
      </p:pic>
    </p:spTree>
    <p:extLst>
      <p:ext uri="{BB962C8B-B14F-4D97-AF65-F5344CB8AC3E}">
        <p14:creationId xmlns:p14="http://schemas.microsoft.com/office/powerpoint/2010/main" val="31868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дозвільних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санітарно-мікробіологічного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0" y="1772816"/>
            <a:ext cx="3084657" cy="43533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11" y="1844824"/>
            <a:ext cx="3115700" cy="4281339"/>
          </a:xfrm>
        </p:spPr>
      </p:pic>
    </p:spTree>
    <p:extLst>
      <p:ext uri="{BB962C8B-B14F-4D97-AF65-F5344CB8AC3E}">
        <p14:creationId xmlns:p14="http://schemas.microsoft.com/office/powerpoint/2010/main" val="24713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312368" cy="45007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дозвільних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питної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731" y="584685"/>
            <a:ext cx="4752529" cy="71287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</a:t>
            </a:r>
            <a:b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склад спеціалістів навчального закладу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239</TotalTime>
  <Words>291</Words>
  <Application>Microsoft Office PowerPoint</Application>
  <PresentationFormat>Экран (4:3)</PresentationFormat>
  <Paragraphs>44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Волна</vt:lpstr>
      <vt:lpstr>АЛГОРИТМ ПРОХОДЖЕННЯ АКРЕДИТАЦІЇ</vt:lpstr>
      <vt:lpstr>Нормативно-правове забезпечення</vt:lpstr>
      <vt:lpstr>Перелік документів для надання до Головного сервісного центру</vt:lpstr>
      <vt:lpstr>Висновки дозвільних служб</vt:lpstr>
      <vt:lpstr>Зразки дозвільних документів</vt:lpstr>
      <vt:lpstr>Зразки дозвільних документів</vt:lpstr>
      <vt:lpstr>Зразки дозвільних документів Результат санітарно-мікробіологічного дослідження </vt:lpstr>
      <vt:lpstr>Зразки дозвільних документів Протокол дослідження питної води</vt:lpstr>
      <vt:lpstr>Відомості  про склад спеціалістів навчального закладу</vt:lpstr>
      <vt:lpstr>Відомості про навчальний транспорт</vt:lpstr>
      <vt:lpstr>Перелік документів щодо матеріально-технічної бази</vt:lpstr>
      <vt:lpstr>Договір оренди земельної ділянки та розташування маневрового майданчика</vt:lpstr>
      <vt:lpstr>Фотографії маневрового майданчику</vt:lpstr>
      <vt:lpstr>Фотографії маневрового майданчику</vt:lpstr>
      <vt:lpstr>Схема маршрутів практичного водіння</vt:lpstr>
      <vt:lpstr>Додатково:</vt:lpstr>
      <vt:lpstr>Висновок про матеріально-технічну базу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АКРЕДИТАЦІЯ УВАГ</dc:title>
  <dc:creator>User</dc:creator>
  <cp:lastModifiedBy>User</cp:lastModifiedBy>
  <cp:revision>44</cp:revision>
  <dcterms:created xsi:type="dcterms:W3CDTF">2016-08-17T18:14:39Z</dcterms:created>
  <dcterms:modified xsi:type="dcterms:W3CDTF">2016-08-22T22:05:19Z</dcterms:modified>
</cp:coreProperties>
</file>