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7"/>
  </p:notesMasterIdLst>
  <p:sldIdLst>
    <p:sldId id="256" r:id="rId2"/>
    <p:sldId id="263" r:id="rId3"/>
    <p:sldId id="340" r:id="rId4"/>
    <p:sldId id="265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72" d="100"/>
          <a:sy n="72" d="100"/>
        </p:scale>
        <p:origin x="-134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7D18C-B5FB-4B1D-8144-3BCBAD56171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9F66F-EA03-4BEA-B6B7-14B02F99B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9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9F66F-EA03-4BEA-B6B7-14B02F99BDB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7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13276-4FC3-4681-9B0A-A91DA3EEF83C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70B5F-3C08-43A3-98B3-31F59E6A1A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208FF-6867-4C75-8906-9F84B41B0635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3DBE7-A75F-4102-81ED-4BBEFE0BAA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52342-AA99-4A39-BBD7-2937DD7A4890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73B72-9CA9-41D4-9A1E-E6B3722A6E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E5B01C-5662-4A48-8AA6-953191D39CA8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B7C9-36C8-4914-B76C-E1A7ED4100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D2F36-75FC-45E7-9960-191C486C789A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F4952-C6B0-46C5-80D1-E265ED60C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8C8399-34A8-4B54-9241-AB676731321D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6091F-0D0D-4C68-B885-80AE8C9ED3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48CE09-DEE7-47E4-8FD7-26263AEA0294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8FED9-F16B-4531-B281-45C8D21A6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20710-E511-426A-AE63-35AF83983CAA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A0FCE-1D74-445D-AB1D-AEC181334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89338-78F1-4DAC-8D18-CD81FF011E3F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55D88-01C1-4446-B642-C44549FE44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5D0F0-5E0D-4735-8717-1C22AAA1AEBD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BB10C-9680-41B2-8085-C394FD7E53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BAC40-FCFC-4BF0-A5EB-B97BDD494C2C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A202D-CBA4-47D2-B253-96C8A8B35D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FC7A87-80A7-4E73-86D6-EC8761C6CD00}" type="datetimeFigureOut">
              <a:rPr lang="ru-RU" smtClean="0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084FA1-9EA5-4A97-9A29-153B9779C1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h.isuo.org/schools/view/id/19332" TargetMode="External"/><Relationship Id="rId2" Type="http://schemas.openxmlformats.org/officeDocument/2006/relationships/hyperlink" Target="https://kh.isuo.org/schools/view/id/1165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50825" y="490538"/>
            <a:ext cx="8642350" cy="2794446"/>
          </a:xfrm>
        </p:spPr>
        <p:txBody>
          <a:bodyPr>
            <a:noAutofit/>
          </a:bodyPr>
          <a:lstStyle/>
          <a:p>
            <a:pPr marL="342900" indent="-342900" eaLnBrk="1" hangingPunct="1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подальше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uk-UA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нів</a:t>
            </a:r>
            <a:r>
              <a:rPr lang="uk-U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відраховані з ПТНЗ та навчальних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інтернатного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обласного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підпорядкування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травня- липня 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року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848600" cy="2232248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Сєрікова Л.М.</a:t>
            </a:r>
            <a:endParaRPr lang="ru-RU" altLang="ru-RU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провідний </a:t>
            </a:r>
            <a:r>
              <a:rPr lang="uk-UA" alt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спеціаліст </a:t>
            </a:r>
            <a:r>
              <a:rPr lang="uk-UA" alt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відділу дошкільної, загальної середньої, корекційної та позашкільної освіти </a:t>
            </a:r>
            <a:endParaRPr lang="uk-UA" altLang="ru-RU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Департаменту</a:t>
            </a:r>
            <a:r>
              <a:rPr lang="ru-RU" alt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науки і </a:t>
            </a:r>
            <a:r>
              <a:rPr lang="uk-UA" alt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освіти</a:t>
            </a:r>
            <a:endParaRPr lang="uk-UA" altLang="ru-RU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30350"/>
              </p:ext>
            </p:extLst>
          </p:nvPr>
        </p:nvGraphicFramePr>
        <p:xfrm>
          <a:off x="107504" y="1368004"/>
          <a:ext cx="8856984" cy="5247198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1947462"/>
                <a:gridCol w="955247"/>
                <a:gridCol w="2083996"/>
                <a:gridCol w="2553204"/>
                <a:gridCol w="1317075"/>
              </a:tblGrid>
              <a:tr h="808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</a:tr>
              <a:tr h="6759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«Харківський санаторний навчально-виховний комплекс № 1» Харківської обласної 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Ботнар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Ангеліна Геннадіївна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№37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31.05.2016 №85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</a:tr>
              <a:tr h="675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Хорунжий Денис Юрійович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Аєрокосмічний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ліцей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базі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«ХАІ»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02.06.2016 №67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</a:tr>
              <a:tr h="10139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загальноосвітня санаторна школа-інтернат I–II ступенів № 11» Харківської обласної ради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Деравчук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Олександра Леонідівна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загальноосвітня школа І-ІІІ ступенів № 121 Харківської міської ради Харківської області</a:t>
                      </a:r>
                      <a:endParaRPr lang="ru-RU" sz="1400" b="1" ker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18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02.128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ід 03.06.2016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013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Білявцева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Дар’я Олександрівна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загальноосвітня школа І-ІІІ ступенів № 168 Харківської міської ради Харківської області</a:t>
                      </a:r>
                      <a:endParaRPr lang="ru-RU" sz="1400" b="1" ker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07.06.2016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41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013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Берлізєва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Юлія Сергіївна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загальноосвітня школа І-ІІІ ступенів № 121 Харківської міської ради Харківської області</a:t>
                      </a:r>
                      <a:endParaRPr lang="ru-RU" sz="1400" b="1" kern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09.06.2016 </a:t>
                      </a:r>
                      <a:endParaRPr lang="ru-RU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21/02.1-28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</a:tbl>
          </a:graphicData>
        </a:graphic>
      </p:graphicFrame>
      <p:sp>
        <p:nvSpPr>
          <p:cNvPr id="23594" name="Заголовок 2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864096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</a:t>
            </a:r>
            <a:b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червня 2016 року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91564"/>
              </p:ext>
            </p:extLst>
          </p:nvPr>
        </p:nvGraphicFramePr>
        <p:xfrm>
          <a:off x="179388" y="1124743"/>
          <a:ext cx="8491142" cy="5698167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160240"/>
                <a:gridCol w="570261"/>
                <a:gridCol w="1944216"/>
                <a:gridCol w="2499350"/>
                <a:gridCol w="1317075"/>
              </a:tblGrid>
              <a:tr h="832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  <a:tr h="53517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«Харківський спеціальний навчально-виховний комплекс № 7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Кирило Юрійович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«ХЗОШ І-ІІІ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</a:p>
                    <a:p>
                      <a:pPr indent="1270" algn="ctr"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106»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33 від 26.05.2016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  <a:tr h="53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Лізогубов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Данило Сергійович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ХЗОШ І-ІІІ ступенів № 68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1215 від 14.06.2016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  <a:tr h="80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Педоренко Даниїл Віталійович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ХЗОШ І-ІІІ ступенів № 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57 від 23.06.2016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  <a:tr h="53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Дончик Артем Віталійович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Покотилівська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ступенів № 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02-31/68 від 17.05.2016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  <a:tr h="1156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«Харківський спеціальний навчально-виховний комплекс № 8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Макаров </a:t>
                      </a: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Давід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Євгенович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Пісочинський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колегіум Харківської районної ради Харківської обл.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198 від 27.05.2016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  <a:tr h="1219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«Спеціальний навчально-виховний комплекс І-ІІ ступенів № 2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Вінніченко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Єлизавета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Костянтинівна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приватна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загальноосвітня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школа І-ІІІ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«Початок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мудрості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02.06.2016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1768" marR="51768" marT="0" marB="0" anchor="ctr"/>
                </a:tc>
              </a:tr>
            </a:tbl>
          </a:graphicData>
        </a:graphic>
      </p:graphicFrame>
      <p:sp>
        <p:nvSpPr>
          <p:cNvPr id="24624" name="Заголовок 2"/>
          <p:cNvSpPr>
            <a:spLocks noGrp="1"/>
          </p:cNvSpPr>
          <p:nvPr>
            <p:ph type="title"/>
          </p:nvPr>
        </p:nvSpPr>
        <p:spPr>
          <a:xfrm>
            <a:off x="468313" y="188912"/>
            <a:ext cx="8229600" cy="1151855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 </a:t>
            </a:r>
            <a:b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 2016 року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49928"/>
              </p:ext>
            </p:extLst>
          </p:nvPr>
        </p:nvGraphicFramePr>
        <p:xfrm>
          <a:off x="179511" y="980727"/>
          <a:ext cx="8785299" cy="5878017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376265"/>
                <a:gridCol w="576064"/>
                <a:gridCol w="2026006"/>
                <a:gridCol w="2415631"/>
                <a:gridCol w="1391333"/>
              </a:tblGrid>
              <a:tr h="814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1193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Спеціалізована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школа-інтернат «Ліцей «Правоохоронець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Тєльний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Олександр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Вадимович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Лозівська гімназіяЛозівської міської ради Харківської області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01-30/233 від 03.06.2016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601318">
                <a:tc rowSpan="6"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Державна гімназія-інтернат з посиленою військово-фізичною підготовкою «Кадетський корпус»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Степанов Владислав Олександрович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загальноосвітня школа І-ІІІ ступенів № 126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596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Ніколенко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Євген Олександрович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гімназія № 163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2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.06.2016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596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Карнаух Станіслав Олегович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гімназія № 163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2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.06.2016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610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Гузовський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В’ячеслав 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Зігмунтович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гімназія № 12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0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610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Химченко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Віталій Володимирович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Хомутецька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Загальноосвітня школа І-ІІІ ступенів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78 від 23.05.2016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  <a:tr h="664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10-В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Колісник Тарас Богданович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Комсомольська гімназія № 2 </a:t>
                      </a: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Зміївської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районної ради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444" marR="40444" marT="0" marB="0" anchor="ctr"/>
                </a:tc>
              </a:tr>
            </a:tbl>
          </a:graphicData>
        </a:graphic>
      </p:graphicFrame>
      <p:sp>
        <p:nvSpPr>
          <p:cNvPr id="25652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1712"/>
          </a:xfrm>
        </p:spPr>
        <p:txBody>
          <a:bodyPr>
            <a:noAutofit/>
          </a:bodyPr>
          <a:lstStyle/>
          <a:p>
            <a:r>
              <a:rPr lang="uk-UA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 червня 2016 року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</a:t>
            </a:r>
            <a:b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липня 2016 року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354516"/>
              </p:ext>
            </p:extLst>
          </p:nvPr>
        </p:nvGraphicFramePr>
        <p:xfrm>
          <a:off x="395288" y="1556791"/>
          <a:ext cx="8496943" cy="4596225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1868296"/>
                <a:gridCol w="1530318"/>
                <a:gridCol w="1917397"/>
                <a:gridCol w="1917397"/>
                <a:gridCol w="1263535"/>
              </a:tblGrid>
              <a:tr h="1067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вибуття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055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загальноосвітня санаторна школа-інтернат I–III ступенів № 9» Харківської обласної ради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Шестапалова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Ангеліна Ігорівна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ЗОШ І-ІІІ ступенів № 61»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247 від 17.06.2016 р.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33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Макаренко Дарина Ігорівна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ЗОШ І-ІІІ ступенів № 124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15 від 09.06.2016 р.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0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Лаптєв Олександр Миколайович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Харківський фізико – математичний ліцей № 27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330 від 10.06.2016 р.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34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Огієнко </a:t>
                      </a: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Крістіна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Романівна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 сочинський колегіум Харківської районної ради Харківської обл..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271 від 17.06.2016 р.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00811"/>
              </p:ext>
            </p:extLst>
          </p:nvPr>
        </p:nvGraphicFramePr>
        <p:xfrm>
          <a:off x="179511" y="1578932"/>
          <a:ext cx="8712968" cy="4806243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328465"/>
                <a:gridCol w="751118"/>
                <a:gridCol w="1727571"/>
                <a:gridCol w="2610155"/>
                <a:gridCol w="1295659"/>
              </a:tblGrid>
              <a:tr h="775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вибуття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9246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«Харківський санаторний навчально-виховний комплекс </a:t>
                      </a:r>
                      <a:endParaRPr lang="uk-UA" sz="1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13» Харківської обласної 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Мішин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Вадим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37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154 від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19.07.2016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317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Тімашева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Юлія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Андріївна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37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143 від 12.07.2016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710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загальноосвітня санаторна школа-інтернат I–II ступенів № 11» Харківської обласної 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Кліщ Кирило Сергійович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загальноосвітні школа І-ІІІ ступенів № 121 Харківської міської ради Харківської області</a:t>
                      </a:r>
                      <a:endParaRPr lang="ru-RU" sz="1400" b="1" kern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13.07.2016 № 28/02.1-28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</a:tbl>
          </a:graphicData>
        </a:graphic>
      </p:graphicFrame>
      <p:sp>
        <p:nvSpPr>
          <p:cNvPr id="27686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1865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 </a:t>
            </a:r>
            <a:b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липня 2016 року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uk-UA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27.09.2016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заповнити  базу 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ІСУО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(інформаційна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освітою) про подальше навчання вищезазначених учнів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02035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362950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про </a:t>
            </a:r>
            <a:r>
              <a:rPr lang="ru-RU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рух</a:t>
            </a: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учнів</a:t>
            </a: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вихованців</a:t>
            </a: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навчальних закладів інтернатного типу обласного підпорядкування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1543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28675"/>
              </p:ext>
            </p:extLst>
          </p:nvPr>
        </p:nvGraphicFramePr>
        <p:xfrm>
          <a:off x="250825" y="1087438"/>
          <a:ext cx="8569325" cy="5619243"/>
        </p:xfrm>
        <a:graphic>
          <a:graphicData uri="http://schemas.openxmlformats.org/drawingml/2006/table">
            <a:tbl>
              <a:tblPr/>
              <a:tblGrid>
                <a:gridCol w="1501775"/>
                <a:gridCol w="1501775"/>
                <a:gridCol w="1390650"/>
                <a:gridCol w="1390650"/>
                <a:gridCol w="1392238"/>
                <a:gridCol w="13922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Станом на 01.0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Вибули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Прибули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Станом на 01.0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67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Травень 2016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Шкільний підрозділ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445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66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Дошкільний підрозділ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27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1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Гр. проф. навчання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Станом на 01.0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.2016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Станом на 01.0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7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.2016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762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Червень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2016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Шкільний підрозділ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Дошкільний підрозділ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Гр. проф. навчання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362950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про </a:t>
            </a:r>
            <a:r>
              <a:rPr lang="ru-RU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рух</a:t>
            </a: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учнів</a:t>
            </a: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вихованців</a:t>
            </a:r>
            <a:r>
              <a:rPr lang="ru-RU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навчальних закладів інтернатного типу обласного підпорядкування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16429" name="Group 45"/>
          <p:cNvGraphicFramePr>
            <a:graphicFrameLocks noGrp="1"/>
          </p:cNvGraphicFramePr>
          <p:nvPr/>
        </p:nvGraphicFramePr>
        <p:xfrm>
          <a:off x="250825" y="1087438"/>
          <a:ext cx="8569325" cy="3165603"/>
        </p:xfrm>
        <a:graphic>
          <a:graphicData uri="http://schemas.openxmlformats.org/drawingml/2006/table">
            <a:tbl>
              <a:tblPr/>
              <a:tblGrid>
                <a:gridCol w="1501775"/>
                <a:gridCol w="1501775"/>
                <a:gridCol w="1390650"/>
                <a:gridCol w="1390650"/>
                <a:gridCol w="1392238"/>
                <a:gridCol w="13922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Станом на 01.0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Вибули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Прибули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Станом на 01.0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67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Липень 2016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Шкільний підрозділ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66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Дошкільний підрозділ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1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Гр. проф. навчання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01360" cy="158417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Інформація про місце подальшого навчання учнів, які вибули із навчальних закладів інтернатного типу обласного підпорядкування</a:t>
            </a:r>
            <a:r>
              <a:rPr lang="ru-RU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протягом</a:t>
            </a:r>
            <a:r>
              <a:rPr lang="ru-RU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br>
              <a:rPr lang="ru-RU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травня</a:t>
            </a:r>
            <a:r>
              <a:rPr lang="ru-RU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– </a:t>
            </a:r>
            <a:r>
              <a:rPr lang="ru-RU" sz="2400" b="1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липня</a:t>
            </a:r>
            <a:r>
              <a:rPr lang="ru-RU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2016 року 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endParaRPr lang="ru-RU" sz="24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1748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54968"/>
              </p:ext>
            </p:extLst>
          </p:nvPr>
        </p:nvGraphicFramePr>
        <p:xfrm>
          <a:off x="179388" y="2133600"/>
          <a:ext cx="8785100" cy="3415348"/>
        </p:xfrm>
        <a:graphic>
          <a:graphicData uri="http://schemas.openxmlformats.org/drawingml/2006/table">
            <a:tbl>
              <a:tblPr/>
              <a:tblGrid>
                <a:gridCol w="1073150"/>
                <a:gridCol w="803275"/>
                <a:gridCol w="1541462"/>
                <a:gridCol w="536575"/>
                <a:gridCol w="536575"/>
                <a:gridCol w="603250"/>
                <a:gridCol w="601663"/>
                <a:gridCol w="604837"/>
                <a:gridCol w="906463"/>
                <a:gridCol w="1073794"/>
                <a:gridCol w="504056"/>
              </a:tblGrid>
              <a:tr h="194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Всього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вибуло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протягом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Інші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навчальні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заклади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інтернатного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типу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обласного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підпорядкування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інших ЗОНЗ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ПТНЗ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ВНЗ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І-ІІ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рівнів акредетації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ВНЗ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ІІІ-І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рівнів акредетації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Вечірні школи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Виїхали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за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межі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області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Інтернатні установи системи соціального захисту населення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Інше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36303" marR="363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3" marR="363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ень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3" marR="363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ень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3" marR="363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1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3" marR="363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Учні, які вибули але продовжують бути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зарахованими:</a:t>
            </a:r>
            <a:endParaRPr lang="ru-R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29485"/>
              </p:ext>
            </p:extLst>
          </p:nvPr>
        </p:nvGraphicFramePr>
        <p:xfrm>
          <a:off x="107504" y="2276872"/>
          <a:ext cx="8856983" cy="2376264"/>
        </p:xfrm>
        <a:graphic>
          <a:graphicData uri="http://schemas.openxmlformats.org/drawingml/2006/table">
            <a:tbl>
              <a:tblPr/>
              <a:tblGrid>
                <a:gridCol w="1461641"/>
                <a:gridCol w="1278208"/>
                <a:gridCol w="940263"/>
                <a:gridCol w="712223"/>
                <a:gridCol w="792241"/>
                <a:gridCol w="2160240"/>
                <a:gridCol w="1512167"/>
              </a:tblGrid>
              <a:tr h="102881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ПІБ (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повністю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особової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Р/Н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4744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Прунь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Михайло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5-А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П/69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УО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адміністрації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Московського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Харківської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міської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ради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ХЗОШ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2"/>
                      </a:endParaRP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№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139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17727"/>
              </p:ext>
            </p:extLst>
          </p:nvPr>
        </p:nvGraphicFramePr>
        <p:xfrm>
          <a:off x="107503" y="4725144"/>
          <a:ext cx="8859416" cy="1296144"/>
        </p:xfrm>
        <a:graphic>
          <a:graphicData uri="http://schemas.openxmlformats.org/drawingml/2006/table">
            <a:tbl>
              <a:tblPr/>
              <a:tblGrid>
                <a:gridCol w="1540521"/>
                <a:gridCol w="990740"/>
                <a:gridCol w="1265631"/>
                <a:gridCol w="1265631"/>
                <a:gridCol w="626110"/>
                <a:gridCol w="1728192"/>
                <a:gridCol w="1442591"/>
              </a:tblGrid>
              <a:tr h="129614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Коваленко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Олексій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8-А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Державні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НЗ МОН</a:t>
                      </a: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Кадетський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 корпус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93" marR="31393" marT="31393" marB="313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58837"/>
          </a:xfrm>
        </p:spPr>
        <p:txBody>
          <a:bodyPr>
            <a:noAutofit/>
          </a:bodyPr>
          <a:lstStyle/>
          <a:p>
            <a:r>
              <a:rPr lang="uk-UA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 травня 2016 року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048047"/>
              </p:ext>
            </p:extLst>
          </p:nvPr>
        </p:nvGraphicFramePr>
        <p:xfrm>
          <a:off x="179388" y="1052513"/>
          <a:ext cx="8640960" cy="5702222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474641"/>
                <a:gridCol w="1413791"/>
                <a:gridCol w="1847899"/>
                <a:gridCol w="1577667"/>
                <a:gridCol w="1326962"/>
              </a:tblGrid>
              <a:tr h="887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1089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загальноосвітня санаторна школа-інтернат I–III ступенів № 9» Харківської обласної 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Задачин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Денис Віталійович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Мереф’янська ЗОШ І-ІІІ ст. № 3 Харківської районної ради Харківської обл.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205 від 25.05.2016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665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Погорєлов Микита Владиславович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ЗОШ І-ІІ ст. № 81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248 від 13.05.2016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3307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«Харківський санаторний навчально-виховний комплекс № 13» Харківської обласної ради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Сухонос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Андрійович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37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200 від 26.05.2016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  <a:tr h="1552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Абдулаєв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Адильхан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Адильханович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Краснокутська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2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Краснокутської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01-31/65 від 17.05.2016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934" marR="47934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83088"/>
              </p:ext>
            </p:extLst>
          </p:nvPr>
        </p:nvGraphicFramePr>
        <p:xfrm>
          <a:off x="395288" y="1323879"/>
          <a:ext cx="8424939" cy="5133839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1704517"/>
                <a:gridCol w="887771"/>
                <a:gridCol w="1584176"/>
                <a:gridCol w="2006510"/>
                <a:gridCol w="2241965"/>
              </a:tblGrid>
              <a:tr h="588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/>
                </a:tc>
              </a:tr>
              <a:tr h="100644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«Харківський спеціальний навчально-виховний комплекс № 8» Харківської обласної 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Сіняков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Артур Віталійович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Люботинська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загальноосвітня школа І-ІІІ ступенів № 4 </a:t>
                      </a: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Люботинської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міської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59 від 19.05.2016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</a:tr>
              <a:tr h="1132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Безпалько Артем Віталійович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загальноосвітня школа І-ІІ ступенів № 81 Харківської міської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258 від 19.05.2016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</a:tr>
              <a:tr h="801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8-Б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Підберезкіна</a:t>
                      </a: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Діана 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Романівна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6700" algn="l"/>
                          <a:tab pos="457835" algn="l"/>
                        </a:tabLst>
                      </a:pP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Покотилівський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ліцей “Промінь” Харківської районної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065" marR="380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99 від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24.05.2016</a:t>
                      </a:r>
                    </a:p>
                  </a:txBody>
                  <a:tcPr marL="38065" marR="38065" marT="0" marB="0" anchor="ctr"/>
                </a:tc>
              </a:tr>
              <a:tr h="1372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КЗ «</a:t>
                      </a: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Люботинська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спеціалізована школа-інтернат І-ІІІ ступенів „Дивосвіт”» Харківської обласної ради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Ласточкін</a:t>
                      </a: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Владислав </a:t>
                      </a:r>
                      <a:r>
                        <a:rPr lang="uk-UA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Дмитрійович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Люботинська ЗОШ І-ІІІ ступенів № 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 45 від 05.05.2016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517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152128"/>
          </a:xfrm>
        </p:spPr>
        <p:txBody>
          <a:bodyPr>
            <a:noAutofit/>
          </a:bodyPr>
          <a:lstStyle/>
          <a:p>
            <a:r>
              <a:rPr lang="uk-UA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ІНФОРМАЦІЯ</a:t>
            </a:r>
            <a:r>
              <a:rPr lang="ru-RU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uk-UA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про учнів, які вибули із закладу протягом </a:t>
            </a:r>
            <a:br>
              <a:rPr lang="uk-UA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uk-UA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травня 2016 року</a:t>
            </a:r>
            <a:r>
              <a:rPr lang="ru-RU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ru-RU" sz="2400" b="1" i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388562"/>
              </p:ext>
            </p:extLst>
          </p:nvPr>
        </p:nvGraphicFramePr>
        <p:xfrm>
          <a:off x="179388" y="1916113"/>
          <a:ext cx="8784976" cy="3620975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165234"/>
                <a:gridCol w="1288026"/>
                <a:gridCol w="1917156"/>
                <a:gridCol w="1854639"/>
                <a:gridCol w="1559921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28887"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Державна гімназія-інтернат з посиленою військово-фізичною підготовкою «Кадетський корпус»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8-Б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3015" algn="l"/>
                        </a:tabLst>
                      </a:pPr>
                      <a:r>
                        <a:rPr lang="uk-UA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Дмитрієв Данило Романович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Покотилівський</a:t>
                      </a:r>
                      <a:r>
                        <a:rPr lang="uk-U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ліцей «Промінь» Харківської районної ради Харківської області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100 від 24.05.2016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525" name="Заголовок 2"/>
          <p:cNvSpPr>
            <a:spLocks noGrp="1"/>
          </p:cNvSpPr>
          <p:nvPr>
            <p:ph type="title"/>
          </p:nvPr>
        </p:nvSpPr>
        <p:spPr>
          <a:xfrm>
            <a:off x="251520" y="338138"/>
            <a:ext cx="8640960" cy="121865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учнів, які вибули із закладу протягом </a:t>
            </a:r>
            <a:b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травня 2016 року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1712"/>
          </a:xfrm>
        </p:spPr>
        <p:txBody>
          <a:bodyPr>
            <a:noAutofit/>
          </a:bodyPr>
          <a:lstStyle/>
          <a:p>
            <a:r>
              <a:rPr lang="uk-UA" sz="20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ІНФОРМАЦІЯ</a:t>
            </a:r>
            <a:r>
              <a:rPr lang="ru-RU" sz="20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ru-RU" sz="20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uk-UA" sz="20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про учнів, які вибули із закладу протягом червня 2016 року</a:t>
            </a:r>
            <a:r>
              <a:rPr lang="ru-RU" sz="20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ru-RU" sz="2000" b="1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ru-RU" sz="2000" b="1" i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09207"/>
              </p:ext>
            </p:extLst>
          </p:nvPr>
        </p:nvGraphicFramePr>
        <p:xfrm>
          <a:off x="250825" y="836613"/>
          <a:ext cx="8784977" cy="5831511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1368847"/>
                <a:gridCol w="431354"/>
                <a:gridCol w="2592288"/>
                <a:gridCol w="3086120"/>
                <a:gridCol w="1306368"/>
              </a:tblGrid>
              <a:tr h="347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ПІБ учня (вихованця)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 вибуття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Довідка з подальшого місця навчання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/>
                </a:tc>
              </a:tr>
              <a:tr h="347625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 «Харківський санаторний навчально-виховний комплекс </a:t>
                      </a:r>
                      <a:endParaRPr lang="uk-UA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13» Харківської обласної ради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Пашкова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Серафіма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Сергіївна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Південний ліцей Харківської районної ради Харківської області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82 від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08.06.2016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43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Фальченко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Андрійович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СШ І-ІІІ ступенів № 16 ХМР Харківської області імені В.Г.Сергєєва»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58 від 09.06.2016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43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Горошко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Тарасівна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 ЗОШ І-ІІІ ступенів № 124 Харківської міської ради Харківської області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104 від 30.05.2016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521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Кулібаба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Євген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Ігорович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спеціалізована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школа І-ІІІ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17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258 від 09.06.2016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608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Скворцов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В’ячеслав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Євгенович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Аерокосмічний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ліцей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Національного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аерокосмічного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університету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ім.М.Є.Жуковського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«ХАІ»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78 від 07.06.2016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521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Лаптій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Руслан Романович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100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А.С.Макаренка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109 від 31.05.2016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43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Шкруднєва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Валерія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Євгеніївна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37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99 від 15.06.2016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43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Рижій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Марія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Михайлівна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Харківський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приватний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академічний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художній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ліцей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28 від 10.06.2016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43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Артюков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Олександр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Сергійович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Лиманська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ЗОШ І-ІІІ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ступенів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Зміївської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районної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ради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Харківської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01-23/141 від 10.06.2016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  <a:tr h="521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Рева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Єгор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Евгенович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«Харківська спеціалізована школа-інтернат» Ліцей «Правоохоронець» ХОР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1067 від 20.06.2016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2314" marR="22314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1556</TotalTime>
  <Words>1427</Words>
  <Application>Microsoft Office PowerPoint</Application>
  <PresentationFormat>Экран (4:3)</PresentationFormat>
  <Paragraphs>443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Про подальше навчання учнів, які відраховані з ПТНЗ та навчальних закладів інтернатного типу обласного підпорядкування протягом  травня- липня 2016 року</vt:lpstr>
      <vt:lpstr>Інформація про рух учнів (вихованців) навчальних закладів інтернатного типу обласного підпорядкування </vt:lpstr>
      <vt:lpstr>Інформація про рух учнів (вихованців) навчальних закладів інтернатного типу обласного підпорядкування </vt:lpstr>
      <vt:lpstr>Інформація про місце подальшого навчання учнів, які вибули із навчальних закладів інтернатного типу обласного підпорядкування протягом  травня – липня 2016 року  </vt:lpstr>
      <vt:lpstr>Учні, які вибули але продовжують бути зарахованими:</vt:lpstr>
      <vt:lpstr>ІНФОРМАЦІЯ про учнів, які вибули із закладу протягом травня 2016 року </vt:lpstr>
      <vt:lpstr>ІНФОРМАЦІЯ про учнів, які вибули із закладу протягом  травня 2016 року </vt:lpstr>
      <vt:lpstr>ІНФОРМАЦІЯ про учнів, які вибули із закладу протягом  травня 2016 року </vt:lpstr>
      <vt:lpstr>ІНФОРМАЦІЯ про учнів, які вибули із закладу протягом червня 2016 року </vt:lpstr>
      <vt:lpstr>ІНФОРМАЦІЯ про учнів, які вибули із закладу протягом  червня 2016 року </vt:lpstr>
      <vt:lpstr>ІНФОРМАЦІЯ про учнів, які вибули із закладу протягом  червня 2016 року </vt:lpstr>
      <vt:lpstr>ІНФОРМАЦІЯ про учнів, які вибули із закладу протягом червня 2016 року </vt:lpstr>
      <vt:lpstr>ІНФОРМАЦІЯ про учнів, які вибули із закладу протягом  липня 2016 року </vt:lpstr>
      <vt:lpstr>ІНФОРМАЦІЯ про учнів, які вибули із закладу протягом  липня 2016 року 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руху учнів (вихованців) навчальних закладів інтернатного типу обласного підпорядкування протягом серпня - вересня 2015 року</dc:title>
  <dc:creator>STROGOS</dc:creator>
  <cp:lastModifiedBy>serikova</cp:lastModifiedBy>
  <cp:revision>170</cp:revision>
  <dcterms:created xsi:type="dcterms:W3CDTF">2015-10-22T09:25:46Z</dcterms:created>
  <dcterms:modified xsi:type="dcterms:W3CDTF">2016-09-22T06:24:20Z</dcterms:modified>
</cp:coreProperties>
</file>