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69257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293688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рух учнів (вихованців) навчальних закладів інтернатного типу обласного підпорядкування протягом вересня - жовтня 2016 року.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293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головний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Кількість учнів (вихованців), які навчаються у навчальних закладах інтернатного типу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41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016224"/>
                <a:gridCol w="1872208"/>
                <a:gridCol w="1368152"/>
                <a:gridCol w="1162472"/>
              </a:tblGrid>
              <a:tr h="6340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Тип ЗНЗ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Дошкільний підрозділ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Шкільний підрозділ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Групи ПТНЗ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161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Санаторні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1463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161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Спеціальні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2522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2669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161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Спеціалізовані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161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Військово-спортивного профілю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Видано направлень за червень, липень, серпень 2016 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uk-UA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Санаторні – 218 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 класів)</a:t>
            </a:r>
          </a:p>
          <a:p>
            <a:pPr algn="just">
              <a:buFont typeface="Wingdings" pitchFamily="2" charset="2"/>
              <a:buChar char="Ø"/>
            </a:pPr>
            <a:endParaRPr lang="uk-UA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Спеціальні – 548   (45 класів)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Кількість дітей, які прибули на навчання протягом вересня – жовтня 2016 року у санаторні та спеціальні школи-інтернати обласного підпорядкування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492895"/>
            <a:ext cx="3754760" cy="403244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Спеціальні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протягом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вересня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73 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 05.09.2016 – 43</a:t>
            </a: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 05.09.2016 – 30</a:t>
            </a: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Всього протягом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21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2040" y="2564905"/>
            <a:ext cx="375476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Санаторні</a:t>
            </a:r>
          </a:p>
          <a:p>
            <a:pPr algn="just">
              <a:buNone/>
            </a:pP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протягом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вересня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13 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 05.09.2016 – 5</a:t>
            </a: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 05.09.2016 – 8</a:t>
            </a:r>
          </a:p>
          <a:p>
            <a:pPr algn="just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Всього протягом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2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551</TotalTime>
  <Words>163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Про рух учнів (вихованців) навчальних закладів інтернатного типу обласного підпорядкування протягом вересня - жовтня 2016 року. </vt:lpstr>
      <vt:lpstr>Кількість учнів (вихованців), які навчаються у навчальних закладах інтернатного типу</vt:lpstr>
      <vt:lpstr>Видано направлень за червень, липень, серпень 2016 року</vt:lpstr>
      <vt:lpstr>Кількість дітей, які прибули на навчання протягом вересня – жовтня 2016 року у санаторні та спеціальні школи-інтернати обласного підпорядкування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39</cp:revision>
  <dcterms:created xsi:type="dcterms:W3CDTF">2016-11-21T11:49:04Z</dcterms:created>
  <dcterms:modified xsi:type="dcterms:W3CDTF">2016-11-24T09:02:54Z</dcterms:modified>
</cp:coreProperties>
</file>