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3" r:id="rId4"/>
    <p:sldId id="264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73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457200" y="869257"/>
            <a:ext cx="84582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uk-UA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 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аналіз 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відвідування навчальних занять у І півріччі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2016/2017 навчального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року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5900" algn="l"/>
                <a:tab pos="29368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4437112"/>
            <a:ext cx="5544616" cy="2088232"/>
          </a:xfrm>
        </p:spPr>
        <p:txBody>
          <a:bodyPr>
            <a:normAutofit fontScale="92500"/>
          </a:bodyPr>
          <a:lstStyle/>
          <a:p>
            <a:r>
              <a:rPr lang="uk-UA" b="1" dirty="0" smtClean="0"/>
              <a:t>Счастна І.О.</a:t>
            </a:r>
          </a:p>
          <a:p>
            <a:r>
              <a:rPr lang="uk-UA" dirty="0" smtClean="0"/>
              <a:t>головний спеціаліст </a:t>
            </a:r>
            <a:r>
              <a:rPr lang="x-none" smtClean="0"/>
              <a:t>відділу дошкільної, загальної середньої, корекційної та позашкільної освіти управління освіти і науки Департаменту науки і освіти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517104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Наказ Міністерства охорони здоров'я України від 06.11.2016 № 732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uk-UA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 Про </a:t>
            </a:r>
            <a:r>
              <a:rPr lang="uk-UA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затвердження </a:t>
            </a:r>
            <a:r>
              <a:rPr lang="uk-UA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нормативно-правових актів з питань організації та проведення санітарно-протиепідемічних заходів, спрямованих на запобігання виникненню і поширенню грипу та гострих респіраторних </a:t>
            </a:r>
            <a:r>
              <a:rPr lang="uk-UA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інфекцій “</a:t>
            </a: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Зареєстровано в Міністерстві юстиції України </a:t>
            </a: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21 січня 2016 р.  за № 115/28245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ПОРЯДОК </a:t>
            </a:r>
            <a:br>
              <a:rPr lang="uk-UA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організації та проведення санітарно-протиепідемічних заходів, спрямованих на запобігання виникненню і поширенню грипу та гострих респіраторних інфекцій</a:t>
            </a:r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0851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IV. Вимоги до проведення санітарно-протиепідемічних заходів в період епідемічного підйому захворюваності на грип та ГРІ</a:t>
            </a:r>
          </a:p>
          <a:p>
            <a:r>
              <a:rPr lang="uk-UA" b="1" dirty="0" smtClean="0">
                <a:solidFill>
                  <a:srgbClr val="C00000"/>
                </a:solidFill>
              </a:rPr>
              <a:t>5) в закладах освіти:</a:t>
            </a:r>
          </a:p>
          <a:p>
            <a:endParaRPr lang="uk-UA" dirty="0" smtClean="0"/>
          </a:p>
          <a:p>
            <a:pPr algn="just"/>
            <a:r>
              <a:rPr lang="uk-UA" sz="3100" dirty="0" smtClean="0"/>
              <a:t> забезпечення інформування місцевих органів виконавчої влади та органів місцевого самоврядування з метою прийняття ними рішення про призупинення навчально-виховного процесу за </a:t>
            </a:r>
            <a:r>
              <a:rPr lang="uk-UA" sz="3100" u="sng" dirty="0" smtClean="0"/>
              <a:t>відсутності 20 % від загальної кількості учнів з причини захворювання на грип та ГРІ;</a:t>
            </a:r>
          </a:p>
          <a:p>
            <a:endParaRPr lang="uk-UA" dirty="0" smtClean="0"/>
          </a:p>
          <a:p>
            <a:r>
              <a:rPr lang="uk-UA" dirty="0" smtClean="0"/>
              <a:t> заборона переведення з групи в групу і первинного прийому дітей до дошкільних навчальних закладів та установ з цілодобовим режимом перебування дітей; 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288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9380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 </a:t>
            </a:r>
            <a:r>
              <a:rPr lang="uk-UA" dirty="0" smtClean="0"/>
              <a:t>обмеження проведення спортивних, культурно-масових та інших видовищних заходів (відвідування виставок, музеїв тощо);</a:t>
            </a:r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 проведення дезінфекції столового посуду та іграшок, а також вологого прибирання та дезінфекції приміщень в кінці робочого дня або зміни (при двозмінній організації навчального процесу) дезінфекційними засобами, що дозволені законодавством до застосування;</a:t>
            </a:r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 проведення в дошкільних навчальних закладах знезараження повітряного середовища приміщень за допомогою бактерицидних ламп за відсутності дітей протягом 30 хвилин з наступним провітрюванням;</a:t>
            </a:r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 своєчасне виявлення та ізоляція в студентських гуртожитках осіб із симптомами на грип та ГРІ, термінове інформування про це керівників закладів.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856</TotalTime>
  <Words>261</Words>
  <Application>Microsoft Office PowerPoint</Application>
  <PresentationFormat>Экран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Городская</vt:lpstr>
      <vt:lpstr>Про аналіз відвідування навчальних занять у І півріччі  2016/2017 навчального року  </vt:lpstr>
      <vt:lpstr>Наказ Міністерства охорони здоров'я України від 06.11.2016 № 732 </vt:lpstr>
      <vt:lpstr>ПОРЯДОК  організації та проведення санітарно-протиепідемічних заходів, спрямованих на запобігання виникненню і поширенню грипу та гострих респіраторних інфекцій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підсумки працевлаштування випускників навчальних закладів інтернатного типу обласного підпорядкування.  </dc:title>
  <dc:creator>Irina</dc:creator>
  <cp:lastModifiedBy>Irina</cp:lastModifiedBy>
  <cp:revision>70</cp:revision>
  <dcterms:created xsi:type="dcterms:W3CDTF">2016-11-21T11:49:04Z</dcterms:created>
  <dcterms:modified xsi:type="dcterms:W3CDTF">2016-12-20T14:56:14Z</dcterms:modified>
</cp:coreProperties>
</file>