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8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869258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організацію проведення новорічних та різдвяних свят, зимових канікул.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293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головний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 грудня 2016 – День святого Миколая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урочистому заході з нагоди  Дня Святого Миколая голова Харківської обласної державної адміністрації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Світлична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Юлія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Олександрівна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привітала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учнів (вихованців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«Харківський санаторний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навчально-виховний комплекс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№ 13»  Харківської  обласної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«Харківський обласний Палац дитячої та юнацької творчості» відбулася святкова вистава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«Історія справжньої дружби»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народного художнього колективу дитячого театру 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Сорванцы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 для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 вихованців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навчальних закладів інтернатного типу обласного підпорядкування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Святкові заходи відбулися у всіх навчальних закладах інтернатного типу.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Новорічні та різдвяні свята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29.12.2016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у великій залі ХАТОБ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 14.00 год.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Новорічні та різдвяні свята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420888"/>
          <a:ext cx="8496944" cy="436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952328"/>
                <a:gridCol w="2124236"/>
                <a:gridCol w="2124236"/>
              </a:tblGrid>
              <a:tr h="684076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uk-UA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З/П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Навчальний заклад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дітей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педагогів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13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“Дивосвіт”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30.12.2016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у малій залі ХАТОБ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16.00 год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Новорічні та різдвяні свята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420888"/>
          <a:ext cx="8496944" cy="3941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952328"/>
                <a:gridCol w="2124236"/>
                <a:gridCol w="2124236"/>
              </a:tblGrid>
              <a:tr h="684076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uk-UA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З/П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Навчальний заклад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дітей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педагогів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55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11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Зеленогайський НВК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Новорічна вистава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«Тепла історія крижаного серця»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«Харківський обласний Палац дитячої та юнацької творчості» для вихованців навчальних закладів інтернатного типу обласного підпорядкування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uk-UA" sz="11200" b="1" i="1" dirty="0" smtClean="0">
                <a:latin typeface="Times New Roman" pitchFamily="18" charset="0"/>
                <a:cs typeface="Times New Roman" pitchFamily="18" charset="0"/>
              </a:rPr>
              <a:t>п’ятниця 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10.30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, 13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uk-UA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200" b="1" i="1" dirty="0" smtClean="0">
                <a:latin typeface="Times New Roman" pitchFamily="18" charset="0"/>
                <a:cs typeface="Times New Roman" pitchFamily="18" charset="0"/>
              </a:rPr>
              <a:t>понеділок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об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10.30</a:t>
            </a:r>
          </a:p>
          <a:p>
            <a:pPr algn="just">
              <a:buFont typeface="Wingdings" pitchFamily="2" charset="2"/>
              <a:buChar char="Ø"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uk-UA" sz="11200" b="1" i="1" dirty="0" smtClean="0">
                <a:latin typeface="Times New Roman" pitchFamily="18" charset="0"/>
                <a:cs typeface="Times New Roman" pitchFamily="18" charset="0"/>
              </a:rPr>
              <a:t>вівторок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10.30</a:t>
            </a:r>
            <a:endParaRPr lang="uk-UA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200" b="1" i="1" dirty="0" smtClean="0">
                <a:latin typeface="Times New Roman" pitchFamily="18" charset="0"/>
                <a:cs typeface="Times New Roman" pitchFamily="18" charset="0"/>
              </a:rPr>
              <a:t>середа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10.30</a:t>
            </a:r>
          </a:p>
          <a:p>
            <a:pPr algn="just">
              <a:buFont typeface="Wingdings" pitchFamily="2" charset="2"/>
              <a:buChar char="Ø"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200" b="1" i="1" dirty="0" smtClean="0">
                <a:latin typeface="Times New Roman" pitchFamily="18" charset="0"/>
                <a:cs typeface="Times New Roman" pitchFamily="18" charset="0"/>
              </a:rPr>
              <a:t>четвер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об 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10.30</a:t>
            </a:r>
            <a:endParaRPr lang="uk-UA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0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.01.201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uk-UA" sz="11200" b="1" i="1" dirty="0" smtClean="0">
                <a:latin typeface="Times New Roman" pitchFamily="18" charset="0"/>
                <a:cs typeface="Times New Roman" pitchFamily="18" charset="0"/>
              </a:rPr>
              <a:t>середа </a:t>
            </a: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 об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10.30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Новорічні та різдвяні свята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956</TotalTime>
  <Words>272</Words>
  <Application>Microsoft Office PowerPoint</Application>
  <PresentationFormat>Экран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Про організацію проведення новорічних та різдвяних свят, зимових канікул.  </vt:lpstr>
      <vt:lpstr>19 грудня 2016 – День святого Миколая</vt:lpstr>
      <vt:lpstr>29.12.2016  у великій залі ХАТОБ  о 14.00 год.</vt:lpstr>
      <vt:lpstr>30.12.2016  у малій залі ХАТОБ  о 16.00 год.</vt:lpstr>
      <vt:lpstr>Новорічна вистава «Тепла історія крижаного серця»  у КЗ «Харківський обласний Палац дитячої та юнацької творчості» для вихованців навчальних закладів інтернатного типу обласного підпорядкування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83</cp:revision>
  <dcterms:created xsi:type="dcterms:W3CDTF">2016-11-21T11:49:04Z</dcterms:created>
  <dcterms:modified xsi:type="dcterms:W3CDTF">2016-12-20T16:39:23Z</dcterms:modified>
</cp:coreProperties>
</file>