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</p:sldMasterIdLst>
  <p:sldIdLst>
    <p:sldId id="259" r:id="rId4"/>
    <p:sldId id="409" r:id="rId5"/>
    <p:sldId id="260" r:id="rId6"/>
    <p:sldId id="285" r:id="rId7"/>
    <p:sldId id="411" r:id="rId8"/>
    <p:sldId id="410" r:id="rId9"/>
    <p:sldId id="282" r:id="rId10"/>
    <p:sldId id="417" r:id="rId11"/>
    <p:sldId id="418" r:id="rId12"/>
    <p:sldId id="419" r:id="rId13"/>
    <p:sldId id="420" r:id="rId14"/>
    <p:sldId id="421" r:id="rId15"/>
    <p:sldId id="423" r:id="rId16"/>
    <p:sldId id="424" r:id="rId17"/>
    <p:sldId id="34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90" autoAdjust="0"/>
  </p:normalViewPr>
  <p:slideViewPr>
    <p:cSldViewPr>
      <p:cViewPr>
        <p:scale>
          <a:sx n="72" d="100"/>
          <a:sy n="72" d="100"/>
        </p:scale>
        <p:origin x="-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D662-0E35-48C7-A22A-B1852BA25BF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CCE-44CA-4AA3-9BF2-A2FCDD643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78A4-80D4-47A6-8626-E4BA7B6E895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D647-1926-42F4-B8C3-F085B6DF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AB5A-F578-45E8-A6EC-9E1726A42539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D02C-50E8-4E23-A223-97A6F5016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BA01A6-B69A-4963-87EC-4C0D419321E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7AF83-137E-4D6F-9DF2-4F6586F5A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91241-3DD0-4A3F-9E14-615077A37C7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CBD156-5B03-468C-88D8-7A4D40703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9F4EEF-93A9-42E9-952E-29566A94F98A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96BC6C-AF67-47A7-A34F-B9186D994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25E90C-0FEB-4F3B-A0BF-D1CF494F236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E388F-6B78-456D-BB75-D42B17887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8D5F67-7B19-45A6-9FE4-5112E8025C2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C80072-DBDD-4AA6-B3DF-4628492C4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A2A7A-9171-4358-BD15-F156D1F054CB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A9261-D807-4FF4-968C-58419A595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4FA3BC-BDB8-4142-9B9D-8F616E86614B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F7FCC8-A3E1-4FFA-9A98-FD9C0E9B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3B1106-ED32-46F4-9CDA-C875C1C605B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B03C6E-AF1B-4642-A77E-4DD05E4F9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AD84-CDC6-4B7D-A984-273B5D605B8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2AE-3A3F-489E-B7F4-0AA447C2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D177A0-D921-407D-BC1A-1AE9FA05E7D6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524892-2882-4BBC-97C2-B5AE87338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B09B15-71FA-470A-B84B-C97FAA830B6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21C995-57E7-4D35-8506-29D946AE9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C64945-0CCC-4F1B-AA9E-9D04CF7F9B4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F9639C-C4A4-4942-9263-82249242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E04394-5645-4EEC-A898-92B22604C16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CC2A9D-EE6C-4A7C-9016-F6383047E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761CD7-CD90-4D67-8215-CA3A9CB8FED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EAF1A0-510B-460B-977F-80F21CA21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339D77-A4FC-42BF-A681-0D47EEFBD9F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F349F2-C43C-4EC5-8545-55C8C13EB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1D82E5-B7C4-4A97-88B6-6B25C9B495AA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F8C2E3-8403-4877-B421-6C5745A01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6B054-414F-4D73-8B92-E13236E8F97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5892C-1DF6-497D-8A04-3F3B0A47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27061-13A9-43DC-9736-A7F9F0C61BE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F3601-AF1B-47A0-BB43-D6AD111CE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A0ADB1-5B57-4E28-93AA-9BCF994CFB3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5EFA11-60E0-4AF2-9511-C968C255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2BD0-79A0-47BA-A59B-1926E0116CA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C65F-6B63-4F8C-B98D-7D01E837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082D5-7739-4913-825F-6E4829D26E3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BF665-7A59-4931-9B6A-B317116A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EEFFE-6B26-452A-911B-FEEDAC777CC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CD0C8E-F065-475F-822F-D15C2E07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597A8-2CD1-4445-B523-8440720226D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2A549-7B22-4EFA-A764-6285B56F7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B0122F-974C-4CDE-82EA-1EF27079F3B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9F75D7-1F03-4B82-8526-E6B238653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CF7D-2A4D-4CE7-A699-42E76A94533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7D1F-5B7C-4E97-9235-2A605C620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E548-85FF-4AFB-A466-74B5EA84C31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551A-9CBD-414D-AEC3-3BA4FC34A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DE7A-038E-43D3-BBE6-877992F2856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2AC5-8889-4C5F-8FF0-66FE4D3FC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8B55-091F-4A88-A7E7-85A799231C3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8818-59C9-4A80-BF14-939241406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1807-AE59-47BE-99BA-D7B503FC938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DB89-5B5B-4323-8C54-191A07E0C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D7B4-70BF-4253-95B4-19EAF301486B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828F-4DA5-4A5D-93F4-61C0225E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9AC15-A374-4F69-99C0-D09FC3A4CF22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35728-6B03-41D0-ABE1-F5AA26CC2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BFBFBF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  <a:cs typeface="+mn-cs"/>
              </a:defRPr>
            </a:lvl1pPr>
          </a:lstStyle>
          <a:p>
            <a:pPr>
              <a:defRPr/>
            </a:pPr>
            <a:fld id="{50B0FE44-96AE-40D2-A41A-3BF521A6CBB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  <a:cs typeface="+mn-cs"/>
              </a:defRPr>
            </a:lvl1pPr>
          </a:lstStyle>
          <a:p>
            <a:pPr>
              <a:defRPr/>
            </a:pPr>
            <a:fld id="{5702CD50-F925-4285-B601-7D7927D91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5557474-4C18-4F88-9761-C7C8A97296A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F31971-2A06-4273-AC7A-5726E925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664296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підтримку місцевою владою позашкільних навчальних закладів  в умовах децентралізації ( з досвіду роботи Нововодолазького БДЮТ)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4005064"/>
            <a:ext cx="5184775" cy="2376687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Слиш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Л.О., директор Нововодолазького будинку дитячої та юнацької творчості Нововодолазької районної ради Харківської області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90465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Зразкове об'єднання юних художників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“Колорит”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0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681224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Районний етап Всеукраїнської гри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“Джура”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681224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 –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прі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Всеукраїнського фестивалю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“Адреса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дитинства  -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Гра”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753232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 української культури у Барселоні (Іспанія)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753232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Вітання із 8 Березня від 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Нововодолазької селищної ради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3097213"/>
          </a:xfrm>
        </p:spPr>
        <p:txBody>
          <a:bodyPr/>
          <a:lstStyle/>
          <a:p>
            <a:pPr eaLnBrk="1" hangingPunct="1"/>
            <a:r>
              <a:rPr lang="uk-UA" sz="8000" b="1" i="1" smtClean="0">
                <a:solidFill>
                  <a:srgbClr val="2F1444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b="1" i="1" smtClean="0">
              <a:solidFill>
                <a:srgbClr val="2F1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7" name="Picture 24" descr="school14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500438"/>
            <a:ext cx="3024188" cy="2592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4807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3"/>
          <p:cNvSpPr>
            <a:spLocks noGrp="1"/>
          </p:cNvSpPr>
          <p:nvPr>
            <p:ph type="ctrTitle"/>
          </p:nvPr>
        </p:nvSpPr>
        <p:spPr>
          <a:xfrm>
            <a:off x="755650" y="260351"/>
            <a:ext cx="7772400" cy="1296441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Мережа Нововодолазького  БДЮТ у 2016/2017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750" y="1556792"/>
            <a:ext cx="8604250" cy="4608512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 гуртків – 84, вихованців – 1657 чол.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тому числі за напрямами :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науково - технічний                  - 11 гурт., 213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туристсько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краєзнавчий      - 11 гурт., 224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художньо – естетичний          - 29 гурт., 565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натуралістичний    -  6 гурт., 111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соціально – реабілітаційний - 5 гурт., 81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військово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патріотичний      - 7 гурт., 151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спортивний                             - 2 гурт., 43 чол.</a:t>
            </a:r>
          </a:p>
          <a:p>
            <a:pPr algn="l" eaLnBrk="1" hangingPunct="1"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дослідницько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експериментальний  - 8 гурт., 172 чол.</a:t>
            </a:r>
          </a:p>
          <a:p>
            <a:pPr algn="l" eaLnBrk="1" hangingPunct="1"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гуманітарний                         - 5 гурт., 97 чол.</a:t>
            </a:r>
          </a:p>
          <a:p>
            <a:pPr algn="l" eaLnBrk="1" hangingPunct="1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8" y="2492895"/>
          <a:ext cx="7920881" cy="32560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30887"/>
                <a:gridCol w="1875998"/>
                <a:gridCol w="2813996"/>
              </a:tblGrid>
              <a:tr h="1310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Станом на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Кількість гуртків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У них</a:t>
                      </a:r>
                      <a:r>
                        <a:rPr lang="uk-UA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 вихованців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1568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1623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1657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Охоплення дітей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Гурток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“Художня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вишивка”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 базі Комінтернівської ЗОШ І-ІІІ ст.)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2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6120680" cy="42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8" y="2492895"/>
          <a:ext cx="7920880" cy="32560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94835"/>
                <a:gridCol w="1953637"/>
                <a:gridCol w="1673682"/>
                <a:gridCol w="1998726"/>
              </a:tblGrid>
              <a:tr h="1310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Станом на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Кількість сільських </a:t>
                      </a:r>
                      <a:r>
                        <a:rPr lang="uk-UA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 закладів  освіти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Кількість гуртків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У них</a:t>
                      </a:r>
                      <a:r>
                        <a:rPr lang="uk-UA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 вихованців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562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646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01.09.2016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739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у сільській місцевості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2565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“Підвищення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інвестиційної  привабливості  Нововодолазького району  шляхом  створення  інфраструктури  туристичного </a:t>
            </a:r>
            <a:r>
              <a:rPr lang="uk-U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кластеру”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7155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164288" y="5877271"/>
            <a:ext cx="1512168" cy="45719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601103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213" y="2420888"/>
            <a:ext cx="637615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Відвідання закладу головою РДА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Сластіним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М.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040834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69987"/>
          </a:xfrm>
        </p:spPr>
        <p:txBody>
          <a:bodyPr/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звіті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“Вербиченьки”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голова районної ради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Ротач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С., селищний голова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Єсін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О., депутати обласної ради 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Пітько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В.,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Купрєєв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286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Calibri</vt:lpstr>
      <vt:lpstr>Candara</vt:lpstr>
      <vt:lpstr>Symbol</vt:lpstr>
      <vt:lpstr>Trebuchet MS</vt:lpstr>
      <vt:lpstr>Wingdings 2</vt:lpstr>
      <vt:lpstr>Wingdings</vt:lpstr>
      <vt:lpstr>Century Schoolbook</vt:lpstr>
      <vt:lpstr>Times New Roman</vt:lpstr>
      <vt:lpstr>+mj-lt</vt:lpstr>
      <vt:lpstr>Romashulka</vt:lpstr>
      <vt:lpstr>Cambria</vt:lpstr>
      <vt:lpstr>Bookman Old Style</vt:lpstr>
      <vt:lpstr>Тема Office</vt:lpstr>
      <vt:lpstr>Волна</vt:lpstr>
      <vt:lpstr>1_Тема Office</vt:lpstr>
      <vt:lpstr>Про підтримку місцевою владою позашкільних навчальних закладів  в умовах децентралізації ( з досвіду роботи Нововодолазького БДЮТ)</vt:lpstr>
      <vt:lpstr>Слайд 2</vt:lpstr>
      <vt:lpstr>Мережа Нововодолазького  БДЮТ у 2016/2017 н.р.</vt:lpstr>
      <vt:lpstr>Охоплення дітей </vt:lpstr>
      <vt:lpstr>Гурток “Художня вишивка” (на базі Комінтернівської ЗОШ І-ІІІ ст.)</vt:lpstr>
      <vt:lpstr>Залучення у сільській місцевості</vt:lpstr>
      <vt:lpstr>                  Проект  “Підвищення інвестиційної  привабливості  Нововодолазького району  шляхом  створення  інфраструктури  туристичного кластеру” </vt:lpstr>
      <vt:lpstr>Відвідання закладу головою РДА Сластіним О. М.</vt:lpstr>
      <vt:lpstr> На звіті “Вербиченьки” голова районної ради Ротач С., селищний голова Єсін О., депутати обласної ради  Пітько В., Купрєєв М.</vt:lpstr>
      <vt:lpstr>Зразкове об'єднання юних художників “Колорит” </vt:lpstr>
      <vt:lpstr>Районний етап Всеукраїнської гри “Джура”</vt:lpstr>
      <vt:lpstr>Гран – прі Всеукраїнського фестивалю “Адреса дитинства  - Гра”</vt:lpstr>
      <vt:lpstr>Дні української культури у Барселоні (Іспанія)</vt:lpstr>
      <vt:lpstr>Вітання із 8 Березня від  Нововодолазької селищної ради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PC</cp:lastModifiedBy>
  <cp:revision>75</cp:revision>
  <cp:lastPrinted>2015-12-22T06:12:51Z</cp:lastPrinted>
  <dcterms:created xsi:type="dcterms:W3CDTF">2013-12-04T14:53:15Z</dcterms:created>
  <dcterms:modified xsi:type="dcterms:W3CDTF">2016-11-29T14:03:48Z</dcterms:modified>
</cp:coreProperties>
</file>