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1" r:id="rId2"/>
    <p:sldId id="261" r:id="rId3"/>
    <p:sldId id="260" r:id="rId4"/>
    <p:sldId id="257" r:id="rId5"/>
    <p:sldId id="258" r:id="rId6"/>
    <p:sldId id="259" r:id="rId7"/>
    <p:sldId id="263" r:id="rId8"/>
    <p:sldId id="270" r:id="rId9"/>
    <p:sldId id="268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241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0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AE1B9-B446-4F02-BA7A-18D25D72A2F6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AB899-A306-4890-97BC-65889B52E8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0E709-1510-4128-A11A-E9EEC5D0AA7E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E2026-324C-434A-A101-D2D612BE09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C5C14-1322-4DE0-BE4A-D1A62D9F493E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0FFD7-142E-4CC5-BF2D-B033F9B9D0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9B391-FD43-4D66-9D56-76811D96D46F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BA285-1BBB-45D4-9BA7-245C551363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48324-7B2E-4FC5-AF06-B647ADE707FC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94D18-1CC8-404B-A5CA-ADB822DF0F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84C45-AD9D-47A0-9C3B-A51AD58B2F64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F684A-A38E-48CB-BC95-6172F08752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D8BB8-2517-443B-B49F-F730A2755583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B9328-B1F2-47C1-BC48-013880ADD7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13870-A246-4C2D-9D13-D3FE7F520787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334F1-0EB4-4613-BC28-7504A760E1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815E4-B746-4355-85ED-F749520C7A48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DA34A-E0C5-432C-A79C-0035F80323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052A8-42CB-4426-B661-CEC1CE15ABE8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E5934-C5BD-4300-880B-9A96675AFE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C6D69-33A4-40D9-BFB2-A69CE36BD7C0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499E2-1DEB-4A2F-B9DB-F6962CE987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FA2026-F4D1-43BB-B9AE-E52566226D4A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258D63-152E-4B8B-98DD-35E261B696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3"/>
          <p:cNvSpPr>
            <a:spLocks noChangeArrowheads="1"/>
          </p:cNvSpPr>
          <p:nvPr/>
        </p:nvSpPr>
        <p:spPr bwMode="auto">
          <a:xfrm>
            <a:off x="1042988" y="333375"/>
            <a:ext cx="7273925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uk-UA" sz="3600">
              <a:latin typeface="Times New Roman" pitchFamily="18" charset="0"/>
            </a:endParaRPr>
          </a:p>
          <a:p>
            <a:pPr algn="ctr"/>
            <a:endParaRPr lang="uk-UA" sz="3600">
              <a:latin typeface="Times New Roman" pitchFamily="18" charset="0"/>
            </a:endParaRPr>
          </a:p>
          <a:p>
            <a:pPr algn="ctr"/>
            <a:r>
              <a:rPr lang="uk-UA" sz="3400">
                <a:latin typeface="Times New Roman" pitchFamily="18" charset="0"/>
              </a:rPr>
              <a:t>Про організацію роботи </a:t>
            </a:r>
          </a:p>
          <a:p>
            <a:pPr algn="ctr"/>
            <a:r>
              <a:rPr lang="uk-UA" sz="3400">
                <a:latin typeface="Times New Roman" pitchFamily="18" charset="0"/>
              </a:rPr>
              <a:t>соціально-реабілітаційного напряму</a:t>
            </a:r>
          </a:p>
          <a:p>
            <a:pPr algn="ctr"/>
            <a:r>
              <a:rPr lang="uk-UA" sz="3400">
                <a:latin typeface="Times New Roman" pitchFamily="18" charset="0"/>
              </a:rPr>
              <a:t> у позашкільному навчальному закладі</a:t>
            </a:r>
          </a:p>
          <a:p>
            <a:pPr algn="ctr"/>
            <a:endParaRPr lang="uk-UA" sz="3600">
              <a:latin typeface="Times New Roman" pitchFamily="18" charset="0"/>
            </a:endParaRPr>
          </a:p>
          <a:p>
            <a:pPr algn="ctr"/>
            <a:endParaRPr lang="uk-UA" sz="3600">
              <a:latin typeface="Times New Roman" pitchFamily="18" charset="0"/>
            </a:endParaRPr>
          </a:p>
          <a:p>
            <a:pPr algn="ctr"/>
            <a:endParaRPr lang="uk-UA" sz="2800">
              <a:latin typeface="Times New Roman" pitchFamily="18" charset="0"/>
            </a:endParaRPr>
          </a:p>
          <a:p>
            <a:pPr algn="r"/>
            <a:r>
              <a:rPr lang="uk-UA" sz="2800">
                <a:latin typeface="Times New Roman" pitchFamily="18" charset="0"/>
              </a:rPr>
              <a:t>		</a:t>
            </a:r>
            <a:r>
              <a:rPr lang="uk-UA" sz="2400">
                <a:latin typeface="Times New Roman" pitchFamily="18" charset="0"/>
              </a:rPr>
              <a:t>Бутенко С.В., директор Краснокутського центру дитячої </a:t>
            </a:r>
          </a:p>
          <a:p>
            <a:pPr algn="r"/>
            <a:r>
              <a:rPr lang="uk-UA" sz="2400">
                <a:latin typeface="Times New Roman" pitchFamily="18" charset="0"/>
              </a:rPr>
              <a:t>та юнацької творчості </a:t>
            </a:r>
            <a:endParaRPr lang="ru-RU" sz="240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Нормативно-правова база закладу</a:t>
            </a:r>
            <a:endParaRPr lang="ru-RU" dirty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000" smtClean="0"/>
          </a:p>
        </p:txBody>
      </p:sp>
      <p:sp>
        <p:nvSpPr>
          <p:cNvPr id="14340" name="Прямоугольник 3"/>
          <p:cNvSpPr>
            <a:spLocks noChangeArrowheads="1"/>
          </p:cNvSpPr>
          <p:nvPr/>
        </p:nvSpPr>
        <p:spPr bwMode="auto">
          <a:xfrm>
            <a:off x="1042988" y="1700213"/>
            <a:ext cx="6769100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sz="2400">
              <a:latin typeface="Monotype Corsiva" pitchFamily="66" charset="0"/>
            </a:endParaRPr>
          </a:p>
          <a:p>
            <a:r>
              <a:rPr lang="uk-UA" sz="2400">
                <a:latin typeface="Monotype Corsiva" pitchFamily="66" charset="0"/>
              </a:rPr>
              <a:t>Закон України “Про освіту”</a:t>
            </a:r>
          </a:p>
          <a:p>
            <a:r>
              <a:rPr lang="uk-UA" sz="2400">
                <a:latin typeface="Monotype Corsiva" pitchFamily="66" charset="0"/>
              </a:rPr>
              <a:t>Закон України “Про позашкільну освіту”</a:t>
            </a:r>
          </a:p>
          <a:p>
            <a:r>
              <a:rPr lang="uk-UA" sz="2400">
                <a:latin typeface="Monotype Corsiva" pitchFamily="66" charset="0"/>
              </a:rPr>
              <a:t>Положення про позашкільний навчальний заклад; </a:t>
            </a:r>
            <a:endParaRPr lang="ru-RU" sz="2400">
              <a:latin typeface="Monotype Corsiva" pitchFamily="66" charset="0"/>
            </a:endParaRPr>
          </a:p>
          <a:p>
            <a:r>
              <a:rPr lang="uk-UA" sz="2400">
                <a:latin typeface="Monotype Corsiva" pitchFamily="66" charset="0"/>
              </a:rPr>
              <a:t>Положення про центр, палац, будинок, клуб художньої творчості дітей, юнацтва та молоді, художньо-естетичної творчості учнівської молоді, дитячої та юнацької творчості, естетичного виховання; </a:t>
            </a:r>
            <a:endParaRPr lang="ru-RU" sz="2400">
              <a:latin typeface="Monotype Corsiva" pitchFamily="66" charset="0"/>
            </a:endParaRPr>
          </a:p>
          <a:p>
            <a:r>
              <a:rPr lang="uk-UA" sz="2400">
                <a:latin typeface="Monotype Corsiva" pitchFamily="66" charset="0"/>
              </a:rPr>
              <a:t>Статут центру;</a:t>
            </a:r>
            <a:endParaRPr lang="ru-RU" sz="2400">
              <a:latin typeface="Monotype Corsiva" pitchFamily="66" charset="0"/>
            </a:endParaRPr>
          </a:p>
          <a:p>
            <a:r>
              <a:rPr lang="uk-UA" sz="2400">
                <a:latin typeface="Monotype Corsiva" pitchFamily="66" charset="0"/>
              </a:rPr>
              <a:t>Указ Президента України від 30.09.2010 №926/2010 “Про заходи щодо забезпечення пріоритетного розвитку освіти в Україні” </a:t>
            </a:r>
          </a:p>
          <a:p>
            <a:endParaRPr lang="uk-UA" sz="2800">
              <a:latin typeface="Monotype Corsiva" pitchFamily="66" charset="0"/>
            </a:endParaRPr>
          </a:p>
          <a:p>
            <a:endParaRPr lang="uk-UA">
              <a:latin typeface="Times New Roman" pitchFamily="18" charset="0"/>
            </a:endParaRPr>
          </a:p>
          <a:p>
            <a:endParaRPr lang="uk-UA">
              <a:latin typeface="Times New Roman" pitchFamily="18" charset="0"/>
            </a:endParaRPr>
          </a:p>
          <a:p>
            <a:endParaRPr lang="en-US"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100" dirty="0" smtClean="0">
                <a:cs typeface="DokChampa" pitchFamily="34" charset="-34"/>
              </a:rPr>
              <a:t/>
            </a:r>
            <a:br>
              <a:rPr lang="uk-UA" sz="3100" dirty="0" smtClean="0">
                <a:cs typeface="DokChampa" pitchFamily="34" charset="-34"/>
              </a:rPr>
            </a:br>
            <a:r>
              <a:rPr lang="uk-UA" sz="2700" dirty="0" smtClean="0">
                <a:latin typeface="Book Antiqua" pitchFamily="18" charset="0"/>
                <a:cs typeface="AngsanaUPC" pitchFamily="18" charset="-34"/>
              </a:rPr>
              <a:t>Основні напрями роботи </a:t>
            </a:r>
            <a:br>
              <a:rPr lang="uk-UA" sz="2700" dirty="0" smtClean="0">
                <a:latin typeface="Book Antiqua" pitchFamily="18" charset="0"/>
                <a:cs typeface="AngsanaUPC" pitchFamily="18" charset="-34"/>
              </a:rPr>
            </a:br>
            <a:r>
              <a:rPr lang="uk-UA" sz="2700" dirty="0" smtClean="0">
                <a:latin typeface="Book Antiqua" pitchFamily="18" charset="0"/>
                <a:cs typeface="AngsanaUPC" pitchFamily="18" charset="-34"/>
              </a:rPr>
              <a:t>соціально-реабілітаційного напряму  </a:t>
            </a:r>
            <a:br>
              <a:rPr lang="uk-UA" sz="2700" dirty="0" smtClean="0">
                <a:latin typeface="Book Antiqua" pitchFamily="18" charset="0"/>
                <a:cs typeface="AngsanaUPC" pitchFamily="18" charset="-34"/>
              </a:rPr>
            </a:br>
            <a:r>
              <a:rPr lang="uk-UA" sz="2700" dirty="0" smtClean="0">
                <a:latin typeface="Book Antiqua" pitchFamily="18" charset="0"/>
                <a:cs typeface="AngsanaUPC" pitchFamily="18" charset="-34"/>
              </a:rPr>
              <a:t>у сучасному сьогоденні: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smtClean="0">
                <a:latin typeface="Monotype Corsiva" pitchFamily="66" charset="0"/>
              </a:rPr>
              <a:t>  формування умінь та навичок відповідно до освітніх потреб; </a:t>
            </a:r>
          </a:p>
          <a:p>
            <a:pPr algn="just"/>
            <a:r>
              <a:rPr lang="uk-UA" smtClean="0">
                <a:latin typeface="Monotype Corsiva" pitchFamily="66" charset="0"/>
              </a:rPr>
              <a:t>задоволення потреб у творчій самореалізації, професійному самовизначенні; </a:t>
            </a:r>
          </a:p>
          <a:p>
            <a:pPr algn="just"/>
            <a:r>
              <a:rPr lang="uk-UA" smtClean="0">
                <a:latin typeface="Monotype Corsiva" pitchFamily="66" charset="0"/>
              </a:rPr>
              <a:t>вільний розвиток особистості; </a:t>
            </a:r>
          </a:p>
          <a:p>
            <a:pPr algn="just"/>
            <a:r>
              <a:rPr lang="uk-UA" smtClean="0">
                <a:latin typeface="Monotype Corsiva" pitchFamily="66" charset="0"/>
              </a:rPr>
              <a:t>формування ціннісного ставлення до суспільства і держави, людей, до себе, природи, мистецтва, праці; </a:t>
            </a:r>
          </a:p>
          <a:p>
            <a:pPr algn="just"/>
            <a:r>
              <a:rPr lang="uk-UA" smtClean="0">
                <a:latin typeface="Monotype Corsiva" pitchFamily="66" charset="0"/>
              </a:rPr>
              <a:t>організація змістовного дозвілля відповідно до здібностей, обдарувань та стану здоров’я вихованців.  </a:t>
            </a:r>
            <a:endParaRPr lang="ru-RU" smtClean="0">
              <a:latin typeface="Monotype Corsiva" pitchFamily="66" charset="0"/>
            </a:endParaRPr>
          </a:p>
          <a:p>
            <a:endParaRPr lang="ru-RU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1600" dirty="0" smtClean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Нарада при директору щодо організації  навчально-виховного процесу  з  питань розвитку інтелектуальних і творчих здібностей вихованців , еколого-натуралістичного,  військово-патріотичного та </a:t>
            </a:r>
            <a:br>
              <a:rPr lang="uk-UA" sz="1600" dirty="0" smtClean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sz="1600" dirty="0" smtClean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соціально-реабілітаційного напрямів</a:t>
            </a:r>
            <a:endParaRPr lang="ru-RU" sz="1600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387" name="Picture 2" descr="E:\поъздка травень звыт директора  (2)\IMG_30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1844675"/>
            <a:ext cx="3240087" cy="3529013"/>
          </a:xfrm>
        </p:spPr>
      </p:pic>
      <p:pic>
        <p:nvPicPr>
          <p:cNvPr id="16388" name="Picture 3" descr="E:\фото семінар ЦДЮТ 21 вересня 2017\IMG_52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773238"/>
            <a:ext cx="3240088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1800" dirty="0" smtClean="0">
                <a:latin typeface="Corbel" pitchFamily="34" charset="0"/>
              </a:rPr>
              <a:t>Соціально-реабілітаційний напрям забезпечує соціальне становлення та розвиток інтересів, здібностей, нахилів, потреб у самореалізації вихованців, підготовку їх до активної професійної та громадської діяльності (всебічний розвиток вихованців…..)</a:t>
            </a:r>
            <a:endParaRPr lang="ru-RU" sz="1800" dirty="0">
              <a:latin typeface="Corbel" pitchFamily="34" charset="0"/>
            </a:endParaRPr>
          </a:p>
        </p:txBody>
      </p:sp>
      <p:pic>
        <p:nvPicPr>
          <p:cNvPr id="17411" name="Picture 2" descr="E:\поъздка травень звыт директора  (2)\IMG_285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4365625"/>
            <a:ext cx="2447925" cy="1943100"/>
          </a:xfrm>
        </p:spPr>
      </p:pic>
      <p:pic>
        <p:nvPicPr>
          <p:cNvPr id="17412" name="Picture 5" descr="F:\DSC060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39122">
            <a:off x="5937250" y="1541463"/>
            <a:ext cx="280828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2" descr="C:\Users\Администратор\Desktop\42031269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2852738"/>
            <a:ext cx="26638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3" descr="C:\Users\Администратор\Desktop\72838044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4581525"/>
            <a:ext cx="27352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4" descr="C:\Users\Администратор\Desktop\92435098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88974">
            <a:off x="369888" y="1387475"/>
            <a:ext cx="2447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1268413"/>
            <a:ext cx="22320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11863" y="4292600"/>
            <a:ext cx="27368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000" dirty="0" smtClean="0">
                <a:latin typeface="Corbel" pitchFamily="34" charset="0"/>
              </a:rPr>
              <a:t>Соціально-реабілітаційний напрям забезпечує  </a:t>
            </a:r>
            <a:br>
              <a:rPr lang="uk-UA" sz="2000" dirty="0" smtClean="0">
                <a:latin typeface="Corbel" pitchFamily="34" charset="0"/>
              </a:rPr>
            </a:br>
            <a:r>
              <a:rPr lang="uk-UA" sz="2000" dirty="0" smtClean="0">
                <a:latin typeface="Corbel" pitchFamily="34" charset="0"/>
              </a:rPr>
              <a:t>організацію змістовного дозвілля та</a:t>
            </a:r>
            <a:br>
              <a:rPr lang="uk-UA" sz="2000" dirty="0" smtClean="0">
                <a:latin typeface="Corbel" pitchFamily="34" charset="0"/>
              </a:rPr>
            </a:br>
            <a:r>
              <a:rPr lang="uk-UA" sz="2000" dirty="0" smtClean="0">
                <a:latin typeface="Corbel" pitchFamily="34" charset="0"/>
              </a:rPr>
              <a:t> відпочинку вихованців</a:t>
            </a:r>
            <a:endParaRPr lang="ru-RU" sz="2000" dirty="0">
              <a:latin typeface="Corbel" pitchFamily="34" charset="0"/>
            </a:endParaRPr>
          </a:p>
        </p:txBody>
      </p:sp>
      <p:pic>
        <p:nvPicPr>
          <p:cNvPr id="18435" name="Picture 3" descr="E:\усе з флешки 13.05.2017\Фото Бутенко С\DCIM1\100MEDIA\IMG_006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33513" y="1600200"/>
            <a:ext cx="6276975" cy="4708525"/>
          </a:xfrm>
        </p:spPr>
      </p:pic>
      <p:pic>
        <p:nvPicPr>
          <p:cNvPr id="18436" name="Picture 2" descr="E:\усе з флешки 13.05.2017\Фото Бутенко С\DCIM1\100MEDIA\IMG_00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96640">
            <a:off x="6161088" y="3933825"/>
            <a:ext cx="2665412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2" descr="E:\фото Запоріжжя Великий Слобожанський ярморок 2017\IMG_52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1484313"/>
            <a:ext cx="237648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3" descr="E:\екскурсії Львів з зо березня по 3 квітня 2017\2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74149">
            <a:off x="112713" y="1625600"/>
            <a:ext cx="2878137" cy="20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5600" y="1557338"/>
            <a:ext cx="2122488" cy="23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233020">
            <a:off x="250825" y="3860800"/>
            <a:ext cx="2670175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2" descr="E:\фото Бутенко С.В з однокласників\Мир детства (2)\image (31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24705">
            <a:off x="7377113" y="1398588"/>
            <a:ext cx="15716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28215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1800" dirty="0" smtClean="0">
                <a:latin typeface="Corbel" pitchFamily="34" charset="0"/>
              </a:rPr>
              <a:t>Емоційне середовище сприяє самоствердженню особистості, розкриттю власних талантів, набуттю життєвого досвіду. Неформальний дитячий колектив розкриває перед  дітьми нові цінності стосунків, нові можливості самореалізації, допомагає розвинути  </a:t>
            </a:r>
            <a:br>
              <a:rPr lang="uk-UA" sz="1800" dirty="0" smtClean="0">
                <a:latin typeface="Corbel" pitchFamily="34" charset="0"/>
              </a:rPr>
            </a:br>
            <a:r>
              <a:rPr lang="uk-UA" sz="1800" dirty="0" smtClean="0">
                <a:latin typeface="Corbel" pitchFamily="34" charset="0"/>
              </a:rPr>
              <a:t>лідерські та комунікативні здібності </a:t>
            </a:r>
            <a:endParaRPr lang="ru-RU" sz="1800" dirty="0">
              <a:latin typeface="Corbel" pitchFamily="34" charset="0"/>
            </a:endParaRPr>
          </a:p>
        </p:txBody>
      </p:sp>
      <p:pic>
        <p:nvPicPr>
          <p:cNvPr id="19459" name="Picture 2" descr="C:\Users\Администратор\Desktop\IMG_308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372225" y="1484313"/>
            <a:ext cx="2592388" cy="2376487"/>
          </a:xfrm>
        </p:spPr>
      </p:pic>
      <p:pic>
        <p:nvPicPr>
          <p:cNvPr id="19460" name="Picture 2" descr="C:\Users\Администратор\Desktop\IMG_30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716338"/>
            <a:ext cx="316865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F:\деньмиру\100_0718.JPG"/>
          <p:cNvPicPr>
            <a:picLocks noChangeAspect="1" noChangeArrowheads="1"/>
          </p:cNvPicPr>
          <p:nvPr/>
        </p:nvPicPr>
        <p:blipFill>
          <a:blip r:embed="rId4"/>
          <a:srcRect l="7603" t="5699" r="734" b="18750"/>
          <a:stretch>
            <a:fillRect/>
          </a:stretch>
        </p:blipFill>
        <p:spPr bwMode="auto">
          <a:xfrm>
            <a:off x="395288" y="1628775"/>
            <a:ext cx="29527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4" descr="G:\IMG_183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1628775"/>
            <a:ext cx="194468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5" descr="G:\IMG_184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4300" y="3860800"/>
            <a:ext cx="247808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2" descr="F:\ТАНЯ\ТАНЯ\Захист НАЦ.ПАТР, ВИХ\IMG_981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9563" y="4005263"/>
            <a:ext cx="2341562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C:\Documents and Settings\UCHITEL_01\Рабочий стол\35465\getImage (3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2665413" cy="1800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4857750" y="911225"/>
            <a:ext cx="4286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eaLnBrk="0" hangingPunct="0"/>
            <a:r>
              <a:rPr lang="uk-UA" sz="240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400">
              <a:latin typeface="Times New Roman" pitchFamily="18" charset="0"/>
            </a:endParaRPr>
          </a:p>
        </p:txBody>
      </p:sp>
      <p:pic>
        <p:nvPicPr>
          <p:cNvPr id="39941" name="Picture 5" descr="C:\Documents and Settings\UCHITEL_01\Рабочий стол\35465\getImage (4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0"/>
            <a:ext cx="2808288" cy="2160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395288" y="2136775"/>
            <a:ext cx="2605087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just"/>
            <a:r>
              <a:rPr lang="uk-UA" sz="1400" b="1">
                <a:cs typeface="Times New Roman" pitchFamily="18" charset="0"/>
              </a:rPr>
              <a:t>„Виховання дитини – це підготовка її до майбутнього суспільного життя внаслідок засвоєння змісту життя: культури, моралі, праці, наукових і правових знань, національних традицій і звичаїв” </a:t>
            </a:r>
            <a:endParaRPr lang="uk-UA"/>
          </a:p>
        </p:txBody>
      </p:sp>
      <p:pic>
        <p:nvPicPr>
          <p:cNvPr id="20486" name="Picture 2" descr="D:\полтава фото 2017\IMG_05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4076700"/>
            <a:ext cx="360045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Содержимое 3" descr="Изображение 119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8625" y="1916113"/>
            <a:ext cx="30956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Рисунок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194175"/>
            <a:ext cx="32766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6" descr="http://g.io.ua/img_aa/large/1040/17/1040172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3575" y="188913"/>
            <a:ext cx="23050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4" descr="C:\Documents and Settings\UCHITEL_01\Рабочий стол\35465\IMG_133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2138" y="1773238"/>
            <a:ext cx="237648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3" descr="C:\Documents and Settings\UCHITEL_01\Рабочий стол\35465\IMG_139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48038" y="4149725"/>
            <a:ext cx="2160587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:\9619657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284480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987675" y="3500438"/>
            <a:ext cx="2808288" cy="2428875"/>
          </a:xfrm>
        </p:spPr>
        <p:txBody>
          <a:bodyPr>
            <a:normAutofit fontScale="55000" lnSpcReduction="20000"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uk-UA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«Дитина – це дзеркало життя не тільки своїх батьків, </a:t>
            </a:r>
          </a:p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uk-UA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а й учителів.</a:t>
            </a:r>
          </a:p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uk-UA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Як у краплі води відбивається сонце, так і в дітях відображається духовне багатство вчителів. </a:t>
            </a:r>
          </a:p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uk-UA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Робіть усе, щоб дитинство й майбутнє наших дітей було прекрасним»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uk-UA" dirty="0"/>
          </a:p>
        </p:txBody>
      </p:sp>
      <p:pic>
        <p:nvPicPr>
          <p:cNvPr id="21508" name="Picture 2" descr="C:\Users\Администратор\Desktop\фото на през\IMG_20170319_211339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3573463"/>
            <a:ext cx="3348037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" descr="C:\Users\Администратор\Desktop\фото на през\IMG_20170319_211349_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644900"/>
            <a:ext cx="30257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2" descr="C:\Users\Администратор\Desktop\фото на през\20170317_1128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3575" y="260350"/>
            <a:ext cx="5761038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92D050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</TotalTime>
  <Words>172</Words>
  <Application>Microsoft Office PowerPoint</Application>
  <PresentationFormat>Экран (4:3)</PresentationFormat>
  <Paragraphs>30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Times New Roman</vt:lpstr>
      <vt:lpstr>Arial</vt:lpstr>
      <vt:lpstr>Wingdings 2</vt:lpstr>
      <vt:lpstr>Wingdings</vt:lpstr>
      <vt:lpstr>Wingdings 3</vt:lpstr>
      <vt:lpstr>Calibri</vt:lpstr>
      <vt:lpstr>Monotype Corsiva</vt:lpstr>
      <vt:lpstr>Book Antiqua</vt:lpstr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Пользователь Windows</cp:lastModifiedBy>
  <cp:revision>52</cp:revision>
  <dcterms:created xsi:type="dcterms:W3CDTF">2017-09-28T19:57:28Z</dcterms:created>
  <dcterms:modified xsi:type="dcterms:W3CDTF">2017-10-04T13:01:12Z</dcterms:modified>
</cp:coreProperties>
</file>