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62" r:id="rId2"/>
    <p:sldId id="257" r:id="rId3"/>
    <p:sldId id="266" r:id="rId4"/>
    <p:sldId id="294" r:id="rId5"/>
    <p:sldId id="292" r:id="rId6"/>
    <p:sldId id="296" r:id="rId7"/>
    <p:sldId id="297" r:id="rId8"/>
    <p:sldId id="298" r:id="rId9"/>
    <p:sldId id="299" r:id="rId10"/>
    <p:sldId id="300" r:id="rId11"/>
    <p:sldId id="304" r:id="rId12"/>
    <p:sldId id="293" r:id="rId13"/>
    <p:sldId id="326" r:id="rId14"/>
    <p:sldId id="306" r:id="rId15"/>
    <p:sldId id="307" r:id="rId16"/>
    <p:sldId id="308" r:id="rId17"/>
    <p:sldId id="309" r:id="rId18"/>
    <p:sldId id="310" r:id="rId19"/>
    <p:sldId id="311" r:id="rId20"/>
    <p:sldId id="305" r:id="rId21"/>
    <p:sldId id="312" r:id="rId22"/>
    <p:sldId id="320" r:id="rId23"/>
    <p:sldId id="316" r:id="rId24"/>
    <p:sldId id="321" r:id="rId25"/>
    <p:sldId id="322" r:id="rId26"/>
    <p:sldId id="323" r:id="rId27"/>
    <p:sldId id="324" r:id="rId28"/>
    <p:sldId id="325" r:id="rId29"/>
    <p:sldId id="328" r:id="rId30"/>
    <p:sldId id="350" r:id="rId31"/>
    <p:sldId id="331" r:id="rId32"/>
    <p:sldId id="332" r:id="rId33"/>
    <p:sldId id="334" r:id="rId34"/>
    <p:sldId id="336" r:id="rId35"/>
    <p:sldId id="337" r:id="rId36"/>
    <p:sldId id="263" r:id="rId37"/>
    <p:sldId id="264" r:id="rId38"/>
    <p:sldId id="338" r:id="rId39"/>
    <p:sldId id="341" r:id="rId40"/>
    <p:sldId id="349" r:id="rId41"/>
    <p:sldId id="348" r:id="rId42"/>
    <p:sldId id="343" r:id="rId43"/>
    <p:sldId id="347" r:id="rId44"/>
    <p:sldId id="267" r:id="rId45"/>
    <p:sldId id="339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993300"/>
    <a:srgbClr val="990000"/>
    <a:srgbClr val="BC74D2"/>
    <a:srgbClr val="7CDEF2"/>
    <a:srgbClr val="C6EB83"/>
    <a:srgbClr val="FFFF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4" autoAdjust="0"/>
    <p:restoredTop sz="94660"/>
  </p:normalViewPr>
  <p:slideViewPr>
    <p:cSldViewPr>
      <p:cViewPr varScale="1">
        <p:scale>
          <a:sx n="65" d="100"/>
          <a:sy n="65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336206128429922"/>
          <c:y val="0.1208692171547089"/>
          <c:w val="0.52694125499014433"/>
          <c:h val="0.87913078284529111"/>
        </c:manualLayout>
      </c:layout>
      <c:doughnutChart>
        <c:varyColors val="1"/>
        <c:ser>
          <c:idx val="0"/>
          <c:order val="0"/>
          <c:spPr>
            <a:solidFill>
              <a:srgbClr val="92D050"/>
            </a:solidFill>
          </c:spPr>
          <c:explosion val="25"/>
          <c:dPt>
            <c:idx val="1"/>
            <c:bubble3D val="0"/>
            <c:spPr>
              <a:solidFill>
                <a:srgbClr val="F975F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D9-40F3-9090-F5430588D67D}"/>
              </c:ext>
            </c:extLst>
          </c:dPt>
          <c:dLbls>
            <c:dLbl>
              <c:idx val="0"/>
              <c:layout>
                <c:manualLayout>
                  <c:x val="-3.611111111111112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у </a:t>
                    </a:r>
                    <a:r>
                      <a:rPr lang="ru-RU" b="1" dirty="0" err="1"/>
                      <a:t>місті</a:t>
                    </a:r>
                    <a:r>
                      <a:rPr lang="ru-RU" b="1" dirty="0"/>
                      <a:t> </a:t>
                    </a:r>
                  </a:p>
                  <a:p>
                    <a:r>
                      <a:rPr lang="ru-RU" b="1" dirty="0" smtClean="0"/>
                      <a:t>102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CD9-40F3-9090-F5430588D6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3888888888888884E-2"/>
                  <c:y val="-2.3148148148148147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ru-RU" sz="1200" b="1" dirty="0"/>
                      <a:t>у </a:t>
                    </a:r>
                    <a:r>
                      <a:rPr lang="ru-RU" sz="1200" b="1" dirty="0" err="1"/>
                      <a:t>сільській</a:t>
                    </a:r>
                    <a:r>
                      <a:rPr lang="ru-RU" sz="1200" b="1" dirty="0"/>
                      <a:t> </a:t>
                    </a:r>
                    <a:r>
                      <a:rPr lang="ru-RU" sz="1200" b="1" dirty="0" err="1"/>
                      <a:t>місцевості</a:t>
                    </a:r>
                    <a:r>
                      <a:rPr lang="ru-RU" sz="1200" b="1" dirty="0"/>
                      <a:t> </a:t>
                    </a:r>
                    <a:r>
                      <a:rPr lang="ru-RU" sz="1200" b="1" dirty="0" smtClean="0"/>
                      <a:t>67</a:t>
                    </a:r>
                    <a:endParaRPr lang="ru-RU" sz="12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CD9-40F3-9090-F5430588D6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Лист1!$B$1:$B$2</c:f>
              <c:strCache>
                <c:ptCount val="2"/>
                <c:pt idx="0">
                  <c:v>у районі</c:v>
                </c:pt>
                <c:pt idx="1">
                  <c:v>у сільській місцевості</c:v>
                </c:pt>
              </c:strCache>
            </c:strRef>
          </c:cat>
          <c:val>
            <c:numRef>
              <c:f>Лист1!$C$1:$C$2</c:f>
              <c:numCache>
                <c:formatCode>General</c:formatCode>
                <c:ptCount val="2"/>
                <c:pt idx="0">
                  <c:v>16.899999999999999</c:v>
                </c:pt>
                <c:pt idx="1">
                  <c:v>10.9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CD9-40F3-9090-F5430588D6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</c:spPr>
    </c:plotArea>
    <c:plotVisOnly val="1"/>
    <c:dispBlanksAs val="zero"/>
    <c:showDLblsOverMax val="0"/>
  </c:chart>
  <c:spPr>
    <a:solidFill>
      <a:schemeClr val="bg1">
        <a:alpha val="39000"/>
      </a:schemeClr>
    </a:solidFill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518E5A-32EF-4E2A-8456-76AAA2EAF521}" type="doc">
      <dgm:prSet loTypeId="urn:microsoft.com/office/officeart/2005/8/layout/process4" loCatId="list" qsTypeId="urn:microsoft.com/office/officeart/2005/8/quickstyle/simple5" qsCatId="simple" csTypeId="urn:microsoft.com/office/officeart/2005/8/colors/colorful1#2" csCatId="colorful" phldr="1"/>
      <dgm:spPr/>
    </dgm:pt>
    <dgm:pt modelId="{199C6992-E6E8-4768-B064-6D8FEF5CA06D}">
      <dgm:prSet phldrT="[Текст]" custT="1"/>
      <dgm:spPr/>
      <dgm:t>
        <a:bodyPr/>
        <a:lstStyle/>
        <a:p>
          <a:r>
            <a:rPr lang="ru-RU" sz="1800" b="1" dirty="0" err="1" smtClean="0">
              <a:solidFill>
                <a:schemeClr val="bg1"/>
              </a:solidFill>
            </a:rPr>
            <a:t>Вмотивованість</a:t>
          </a:r>
          <a:endParaRPr lang="ru-RU" sz="1800" b="1" dirty="0">
            <a:solidFill>
              <a:schemeClr val="bg1"/>
            </a:solidFill>
          </a:endParaRPr>
        </a:p>
      </dgm:t>
    </dgm:pt>
    <dgm:pt modelId="{EB491D92-0A16-4DA2-AEFB-E3AC6FDE3ECC}" type="parTrans" cxnId="{F70EBEF4-2DD6-40FA-ACBE-508F97703BDB}">
      <dgm:prSet/>
      <dgm:spPr/>
      <dgm:t>
        <a:bodyPr/>
        <a:lstStyle/>
        <a:p>
          <a:endParaRPr lang="ru-RU"/>
        </a:p>
      </dgm:t>
    </dgm:pt>
    <dgm:pt modelId="{7FFD6DC7-5AD8-465C-ADA0-FB5F201C411B}" type="sibTrans" cxnId="{F70EBEF4-2DD6-40FA-ACBE-508F97703BDB}">
      <dgm:prSet/>
      <dgm:spPr/>
      <dgm:t>
        <a:bodyPr/>
        <a:lstStyle/>
        <a:p>
          <a:endParaRPr lang="ru-RU"/>
        </a:p>
      </dgm:t>
    </dgm:pt>
    <dgm:pt modelId="{996F0619-736B-4BFA-AB25-E9736DC936F5}">
      <dgm:prSet custT="1"/>
      <dgm:spPr/>
      <dgm:t>
        <a:bodyPr/>
        <a:lstStyle/>
        <a:p>
          <a:r>
            <a:rPr lang="ru-RU" sz="1800" b="1" dirty="0" err="1" smtClean="0">
              <a:solidFill>
                <a:schemeClr val="bg1"/>
              </a:solidFill>
            </a:rPr>
            <a:t>Компетентність</a:t>
          </a:r>
          <a:endParaRPr lang="ru-RU" sz="1800" b="1" dirty="0">
            <a:solidFill>
              <a:schemeClr val="bg1"/>
            </a:solidFill>
          </a:endParaRPr>
        </a:p>
      </dgm:t>
    </dgm:pt>
    <dgm:pt modelId="{02B91C10-8FD1-46B1-BF0D-6D8922807289}" type="parTrans" cxnId="{785C2677-3863-4BFD-B4AD-E88F8766EF23}">
      <dgm:prSet/>
      <dgm:spPr/>
      <dgm:t>
        <a:bodyPr/>
        <a:lstStyle/>
        <a:p>
          <a:endParaRPr lang="ru-RU"/>
        </a:p>
      </dgm:t>
    </dgm:pt>
    <dgm:pt modelId="{D47C5551-C1EF-4E56-9BB6-B33B89DE93FC}" type="sibTrans" cxnId="{785C2677-3863-4BFD-B4AD-E88F8766EF23}">
      <dgm:prSet/>
      <dgm:spPr/>
      <dgm:t>
        <a:bodyPr/>
        <a:lstStyle/>
        <a:p>
          <a:endParaRPr lang="ru-RU"/>
        </a:p>
      </dgm:t>
    </dgm:pt>
    <dgm:pt modelId="{CF96AA21-769C-4909-B18D-8E5A7F222F9C}">
      <dgm:prSet custT="1"/>
      <dgm:spPr/>
      <dgm:t>
        <a:bodyPr/>
        <a:lstStyle/>
        <a:p>
          <a:r>
            <a:rPr lang="uk-UA" sz="1800" b="1" noProof="0" dirty="0" smtClean="0">
              <a:solidFill>
                <a:schemeClr val="bg1"/>
              </a:solidFill>
            </a:rPr>
            <a:t>Творчість</a:t>
          </a:r>
          <a:endParaRPr lang="uk-UA" sz="1800" b="1" noProof="0" dirty="0">
            <a:solidFill>
              <a:schemeClr val="bg1"/>
            </a:solidFill>
          </a:endParaRPr>
        </a:p>
      </dgm:t>
    </dgm:pt>
    <dgm:pt modelId="{E54EDF97-6867-423E-9D0B-578B92473938}" type="parTrans" cxnId="{CD2E2C07-4452-4F5E-AA49-7452F539DA78}">
      <dgm:prSet/>
      <dgm:spPr/>
      <dgm:t>
        <a:bodyPr/>
        <a:lstStyle/>
        <a:p>
          <a:endParaRPr lang="ru-RU"/>
        </a:p>
      </dgm:t>
    </dgm:pt>
    <dgm:pt modelId="{C4430693-BF8D-482A-8BFE-591E9C5A55EC}" type="sibTrans" cxnId="{CD2E2C07-4452-4F5E-AA49-7452F539DA78}">
      <dgm:prSet/>
      <dgm:spPr/>
      <dgm:t>
        <a:bodyPr/>
        <a:lstStyle/>
        <a:p>
          <a:endParaRPr lang="ru-RU"/>
        </a:p>
      </dgm:t>
    </dgm:pt>
    <dgm:pt modelId="{C39F600E-31BB-4CDD-BFFD-0460B17B53D6}">
      <dgm:prSet custT="1"/>
      <dgm:spPr/>
      <dgm:t>
        <a:bodyPr/>
        <a:lstStyle/>
        <a:p>
          <a:r>
            <a:rPr lang="uk-UA" sz="1800" b="1" dirty="0" smtClean="0">
              <a:solidFill>
                <a:schemeClr val="bg1"/>
              </a:solidFill>
            </a:rPr>
            <a:t>Гнучке мислення</a:t>
          </a:r>
          <a:endParaRPr lang="ru-RU" sz="1800" b="1" dirty="0">
            <a:solidFill>
              <a:schemeClr val="bg1"/>
            </a:solidFill>
          </a:endParaRPr>
        </a:p>
      </dgm:t>
    </dgm:pt>
    <dgm:pt modelId="{96E09E46-9322-4A47-A7B6-E2CDEA42E318}" type="parTrans" cxnId="{D29A4114-9D3C-4CC6-A79A-2C7EEBF733D4}">
      <dgm:prSet/>
      <dgm:spPr/>
      <dgm:t>
        <a:bodyPr/>
        <a:lstStyle/>
        <a:p>
          <a:endParaRPr lang="ru-RU"/>
        </a:p>
      </dgm:t>
    </dgm:pt>
    <dgm:pt modelId="{F299917D-A789-4C65-B7C3-31386A0538CC}" type="sibTrans" cxnId="{D29A4114-9D3C-4CC6-A79A-2C7EEBF733D4}">
      <dgm:prSet/>
      <dgm:spPr/>
      <dgm:t>
        <a:bodyPr/>
        <a:lstStyle/>
        <a:p>
          <a:endParaRPr lang="ru-RU"/>
        </a:p>
      </dgm:t>
    </dgm:pt>
    <dgm:pt modelId="{004BF79A-8CD3-4B97-B269-51074157F5AA}">
      <dgm:prSet custT="1"/>
      <dgm:spPr/>
      <dgm:t>
        <a:bodyPr/>
        <a:lstStyle/>
        <a:p>
          <a:r>
            <a:rPr lang="uk-UA" sz="1800" b="1" dirty="0" smtClean="0">
              <a:solidFill>
                <a:schemeClr val="bg1"/>
              </a:solidFill>
            </a:rPr>
            <a:t>Відповідальність за результати власної діяльності</a:t>
          </a:r>
          <a:endParaRPr lang="ru-RU" sz="1800" b="1" dirty="0">
            <a:solidFill>
              <a:schemeClr val="bg1"/>
            </a:solidFill>
          </a:endParaRPr>
        </a:p>
      </dgm:t>
    </dgm:pt>
    <dgm:pt modelId="{72164891-3D30-4AAA-8448-BDAF5E10A6BC}" type="parTrans" cxnId="{6EAA395F-D1A7-45AE-AD3C-F6DC3250CAD7}">
      <dgm:prSet/>
      <dgm:spPr/>
      <dgm:t>
        <a:bodyPr/>
        <a:lstStyle/>
        <a:p>
          <a:endParaRPr lang="ru-RU"/>
        </a:p>
      </dgm:t>
    </dgm:pt>
    <dgm:pt modelId="{F2EBEB5B-CB91-4856-B52B-AB9166F59D57}" type="sibTrans" cxnId="{6EAA395F-D1A7-45AE-AD3C-F6DC3250CAD7}">
      <dgm:prSet/>
      <dgm:spPr/>
      <dgm:t>
        <a:bodyPr/>
        <a:lstStyle/>
        <a:p>
          <a:endParaRPr lang="ru-RU"/>
        </a:p>
      </dgm:t>
    </dgm:pt>
    <dgm:pt modelId="{C8BD2359-7438-484D-9AF1-6A8DCDB2C2E2}" type="pres">
      <dgm:prSet presAssocID="{4F518E5A-32EF-4E2A-8456-76AAA2EAF521}" presName="Name0" presStyleCnt="0">
        <dgm:presLayoutVars>
          <dgm:dir/>
          <dgm:animLvl val="lvl"/>
          <dgm:resizeHandles val="exact"/>
        </dgm:presLayoutVars>
      </dgm:prSet>
      <dgm:spPr/>
    </dgm:pt>
    <dgm:pt modelId="{F534DD51-3F4D-4AD4-A16C-80FC021D03B5}" type="pres">
      <dgm:prSet presAssocID="{004BF79A-8CD3-4B97-B269-51074157F5AA}" presName="boxAndChildren" presStyleCnt="0"/>
      <dgm:spPr/>
    </dgm:pt>
    <dgm:pt modelId="{B0A498C7-0FD1-4026-8C16-7161DF94C108}" type="pres">
      <dgm:prSet presAssocID="{004BF79A-8CD3-4B97-B269-51074157F5AA}" presName="parentTextBox" presStyleLbl="node1" presStyleIdx="0" presStyleCnt="5"/>
      <dgm:spPr/>
      <dgm:t>
        <a:bodyPr/>
        <a:lstStyle/>
        <a:p>
          <a:endParaRPr lang="ru-RU"/>
        </a:p>
      </dgm:t>
    </dgm:pt>
    <dgm:pt modelId="{799ED569-FF24-48EB-81B1-92424616D83F}" type="pres">
      <dgm:prSet presAssocID="{F299917D-A789-4C65-B7C3-31386A0538CC}" presName="sp" presStyleCnt="0"/>
      <dgm:spPr/>
    </dgm:pt>
    <dgm:pt modelId="{DE230771-A20A-4ED9-B096-07C1BDD86AE5}" type="pres">
      <dgm:prSet presAssocID="{C39F600E-31BB-4CDD-BFFD-0460B17B53D6}" presName="arrowAndChildren" presStyleCnt="0"/>
      <dgm:spPr/>
    </dgm:pt>
    <dgm:pt modelId="{00185EB1-0AEB-4813-9A6F-68C48AC4E6CB}" type="pres">
      <dgm:prSet presAssocID="{C39F600E-31BB-4CDD-BFFD-0460B17B53D6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3FCE52E4-56A8-46E2-BFFD-591D4B746450}" type="pres">
      <dgm:prSet presAssocID="{C4430693-BF8D-482A-8BFE-591E9C5A55EC}" presName="sp" presStyleCnt="0"/>
      <dgm:spPr/>
    </dgm:pt>
    <dgm:pt modelId="{297D2D56-EAA8-4A1C-87A8-E37264881330}" type="pres">
      <dgm:prSet presAssocID="{CF96AA21-769C-4909-B18D-8E5A7F222F9C}" presName="arrowAndChildren" presStyleCnt="0"/>
      <dgm:spPr/>
    </dgm:pt>
    <dgm:pt modelId="{BCF45F2E-F688-4821-B733-52280190228B}" type="pres">
      <dgm:prSet presAssocID="{CF96AA21-769C-4909-B18D-8E5A7F222F9C}" presName="parentTextArrow" presStyleLbl="node1" presStyleIdx="2" presStyleCnt="5" custLinFactNeighborX="2597" custLinFactNeighborY="-3325"/>
      <dgm:spPr/>
      <dgm:t>
        <a:bodyPr/>
        <a:lstStyle/>
        <a:p>
          <a:endParaRPr lang="ru-RU"/>
        </a:p>
      </dgm:t>
    </dgm:pt>
    <dgm:pt modelId="{D5824816-A3D7-4A7C-AE05-F7817E6589C3}" type="pres">
      <dgm:prSet presAssocID="{D47C5551-C1EF-4E56-9BB6-B33B89DE93FC}" presName="sp" presStyleCnt="0"/>
      <dgm:spPr/>
    </dgm:pt>
    <dgm:pt modelId="{19A7B131-BC50-4E98-B304-CB582D70DE17}" type="pres">
      <dgm:prSet presAssocID="{996F0619-736B-4BFA-AB25-E9736DC936F5}" presName="arrowAndChildren" presStyleCnt="0"/>
      <dgm:spPr/>
    </dgm:pt>
    <dgm:pt modelId="{E254E076-CF97-41BF-A1D5-BF31B2DB2C4B}" type="pres">
      <dgm:prSet presAssocID="{996F0619-736B-4BFA-AB25-E9736DC936F5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01B48567-6799-431F-B7A6-81489A96E639}" type="pres">
      <dgm:prSet presAssocID="{7FFD6DC7-5AD8-465C-ADA0-FB5F201C411B}" presName="sp" presStyleCnt="0"/>
      <dgm:spPr/>
    </dgm:pt>
    <dgm:pt modelId="{9BAC40E7-4FA7-46E5-8920-F12DA3B45C3E}" type="pres">
      <dgm:prSet presAssocID="{199C6992-E6E8-4768-B064-6D8FEF5CA06D}" presName="arrowAndChildren" presStyleCnt="0"/>
      <dgm:spPr/>
    </dgm:pt>
    <dgm:pt modelId="{C038551F-979D-43AE-89FB-554839486BC2}" type="pres">
      <dgm:prSet presAssocID="{199C6992-E6E8-4768-B064-6D8FEF5CA06D}" presName="parentTextArrow" presStyleLbl="node1" presStyleIdx="4" presStyleCnt="5" custLinFactNeighborY="-221"/>
      <dgm:spPr/>
      <dgm:t>
        <a:bodyPr/>
        <a:lstStyle/>
        <a:p>
          <a:endParaRPr lang="ru-RU"/>
        </a:p>
      </dgm:t>
    </dgm:pt>
  </dgm:ptLst>
  <dgm:cxnLst>
    <dgm:cxn modelId="{76515C9E-8EEF-49EA-B140-5DF1BC3238E6}" type="presOf" srcId="{CF96AA21-769C-4909-B18D-8E5A7F222F9C}" destId="{BCF45F2E-F688-4821-B733-52280190228B}" srcOrd="0" destOrd="0" presId="urn:microsoft.com/office/officeart/2005/8/layout/process4"/>
    <dgm:cxn modelId="{4CD2F648-08AC-4AB0-82E6-B6FB756E319B}" type="presOf" srcId="{004BF79A-8CD3-4B97-B269-51074157F5AA}" destId="{B0A498C7-0FD1-4026-8C16-7161DF94C108}" srcOrd="0" destOrd="0" presId="urn:microsoft.com/office/officeart/2005/8/layout/process4"/>
    <dgm:cxn modelId="{D29A4114-9D3C-4CC6-A79A-2C7EEBF733D4}" srcId="{4F518E5A-32EF-4E2A-8456-76AAA2EAF521}" destId="{C39F600E-31BB-4CDD-BFFD-0460B17B53D6}" srcOrd="3" destOrd="0" parTransId="{96E09E46-9322-4A47-A7B6-E2CDEA42E318}" sibTransId="{F299917D-A789-4C65-B7C3-31386A0538CC}"/>
    <dgm:cxn modelId="{CD2E2C07-4452-4F5E-AA49-7452F539DA78}" srcId="{4F518E5A-32EF-4E2A-8456-76AAA2EAF521}" destId="{CF96AA21-769C-4909-B18D-8E5A7F222F9C}" srcOrd="2" destOrd="0" parTransId="{E54EDF97-6867-423E-9D0B-578B92473938}" sibTransId="{C4430693-BF8D-482A-8BFE-591E9C5A55EC}"/>
    <dgm:cxn modelId="{F70EBEF4-2DD6-40FA-ACBE-508F97703BDB}" srcId="{4F518E5A-32EF-4E2A-8456-76AAA2EAF521}" destId="{199C6992-E6E8-4768-B064-6D8FEF5CA06D}" srcOrd="0" destOrd="0" parTransId="{EB491D92-0A16-4DA2-AEFB-E3AC6FDE3ECC}" sibTransId="{7FFD6DC7-5AD8-465C-ADA0-FB5F201C411B}"/>
    <dgm:cxn modelId="{9961A026-6586-42FD-8667-157B0837CD83}" type="presOf" srcId="{C39F600E-31BB-4CDD-BFFD-0460B17B53D6}" destId="{00185EB1-0AEB-4813-9A6F-68C48AC4E6CB}" srcOrd="0" destOrd="0" presId="urn:microsoft.com/office/officeart/2005/8/layout/process4"/>
    <dgm:cxn modelId="{8A962E3D-2CB0-4FCE-9A28-CEFA609E9A8C}" type="presOf" srcId="{4F518E5A-32EF-4E2A-8456-76AAA2EAF521}" destId="{C8BD2359-7438-484D-9AF1-6A8DCDB2C2E2}" srcOrd="0" destOrd="0" presId="urn:microsoft.com/office/officeart/2005/8/layout/process4"/>
    <dgm:cxn modelId="{AB31BDA2-5E35-4E26-8BB6-FA28D63A4491}" type="presOf" srcId="{199C6992-E6E8-4768-B064-6D8FEF5CA06D}" destId="{C038551F-979D-43AE-89FB-554839486BC2}" srcOrd="0" destOrd="0" presId="urn:microsoft.com/office/officeart/2005/8/layout/process4"/>
    <dgm:cxn modelId="{785C2677-3863-4BFD-B4AD-E88F8766EF23}" srcId="{4F518E5A-32EF-4E2A-8456-76AAA2EAF521}" destId="{996F0619-736B-4BFA-AB25-E9736DC936F5}" srcOrd="1" destOrd="0" parTransId="{02B91C10-8FD1-46B1-BF0D-6D8922807289}" sibTransId="{D47C5551-C1EF-4E56-9BB6-B33B89DE93FC}"/>
    <dgm:cxn modelId="{6EAA395F-D1A7-45AE-AD3C-F6DC3250CAD7}" srcId="{4F518E5A-32EF-4E2A-8456-76AAA2EAF521}" destId="{004BF79A-8CD3-4B97-B269-51074157F5AA}" srcOrd="4" destOrd="0" parTransId="{72164891-3D30-4AAA-8448-BDAF5E10A6BC}" sibTransId="{F2EBEB5B-CB91-4856-B52B-AB9166F59D57}"/>
    <dgm:cxn modelId="{19D4AA90-991A-48DE-9364-F5CEBC136BE6}" type="presOf" srcId="{996F0619-736B-4BFA-AB25-E9736DC936F5}" destId="{E254E076-CF97-41BF-A1D5-BF31B2DB2C4B}" srcOrd="0" destOrd="0" presId="urn:microsoft.com/office/officeart/2005/8/layout/process4"/>
    <dgm:cxn modelId="{52D0D8A8-1594-4613-8615-366DBBDE62F4}" type="presParOf" srcId="{C8BD2359-7438-484D-9AF1-6A8DCDB2C2E2}" destId="{F534DD51-3F4D-4AD4-A16C-80FC021D03B5}" srcOrd="0" destOrd="0" presId="urn:microsoft.com/office/officeart/2005/8/layout/process4"/>
    <dgm:cxn modelId="{6B61676A-9448-4AE5-AED3-D394C3044E7D}" type="presParOf" srcId="{F534DD51-3F4D-4AD4-A16C-80FC021D03B5}" destId="{B0A498C7-0FD1-4026-8C16-7161DF94C108}" srcOrd="0" destOrd="0" presId="urn:microsoft.com/office/officeart/2005/8/layout/process4"/>
    <dgm:cxn modelId="{8F65C33F-AA99-4D94-8C67-FF4EC9612663}" type="presParOf" srcId="{C8BD2359-7438-484D-9AF1-6A8DCDB2C2E2}" destId="{799ED569-FF24-48EB-81B1-92424616D83F}" srcOrd="1" destOrd="0" presId="urn:microsoft.com/office/officeart/2005/8/layout/process4"/>
    <dgm:cxn modelId="{CC654856-54FD-4AB8-A427-7A24E492449D}" type="presParOf" srcId="{C8BD2359-7438-484D-9AF1-6A8DCDB2C2E2}" destId="{DE230771-A20A-4ED9-B096-07C1BDD86AE5}" srcOrd="2" destOrd="0" presId="urn:microsoft.com/office/officeart/2005/8/layout/process4"/>
    <dgm:cxn modelId="{F30117AF-D1AF-48A4-BC3A-AA0EBD2C7724}" type="presParOf" srcId="{DE230771-A20A-4ED9-B096-07C1BDD86AE5}" destId="{00185EB1-0AEB-4813-9A6F-68C48AC4E6CB}" srcOrd="0" destOrd="0" presId="urn:microsoft.com/office/officeart/2005/8/layout/process4"/>
    <dgm:cxn modelId="{4785D35A-39BE-4F8B-BAF5-BDA7E1358DC2}" type="presParOf" srcId="{C8BD2359-7438-484D-9AF1-6A8DCDB2C2E2}" destId="{3FCE52E4-56A8-46E2-BFFD-591D4B746450}" srcOrd="3" destOrd="0" presId="urn:microsoft.com/office/officeart/2005/8/layout/process4"/>
    <dgm:cxn modelId="{7FD9D9FD-C08F-4242-9EAE-2F05A96964BB}" type="presParOf" srcId="{C8BD2359-7438-484D-9AF1-6A8DCDB2C2E2}" destId="{297D2D56-EAA8-4A1C-87A8-E37264881330}" srcOrd="4" destOrd="0" presId="urn:microsoft.com/office/officeart/2005/8/layout/process4"/>
    <dgm:cxn modelId="{F88B0D76-4E00-4EE6-A539-FCDA9A6570D2}" type="presParOf" srcId="{297D2D56-EAA8-4A1C-87A8-E37264881330}" destId="{BCF45F2E-F688-4821-B733-52280190228B}" srcOrd="0" destOrd="0" presId="urn:microsoft.com/office/officeart/2005/8/layout/process4"/>
    <dgm:cxn modelId="{A51FD0D2-07FC-40C5-BC6F-4ECB856045B8}" type="presParOf" srcId="{C8BD2359-7438-484D-9AF1-6A8DCDB2C2E2}" destId="{D5824816-A3D7-4A7C-AE05-F7817E6589C3}" srcOrd="5" destOrd="0" presId="urn:microsoft.com/office/officeart/2005/8/layout/process4"/>
    <dgm:cxn modelId="{23DCF66E-BB6A-432D-B4CD-368FAFB4EC7D}" type="presParOf" srcId="{C8BD2359-7438-484D-9AF1-6A8DCDB2C2E2}" destId="{19A7B131-BC50-4E98-B304-CB582D70DE17}" srcOrd="6" destOrd="0" presId="urn:microsoft.com/office/officeart/2005/8/layout/process4"/>
    <dgm:cxn modelId="{EDBD5605-A913-4C08-8FAA-6A35593DF164}" type="presParOf" srcId="{19A7B131-BC50-4E98-B304-CB582D70DE17}" destId="{E254E076-CF97-41BF-A1D5-BF31B2DB2C4B}" srcOrd="0" destOrd="0" presId="urn:microsoft.com/office/officeart/2005/8/layout/process4"/>
    <dgm:cxn modelId="{6C3AC81A-DC8C-4D90-B530-FBE5D7D0C878}" type="presParOf" srcId="{C8BD2359-7438-484D-9AF1-6A8DCDB2C2E2}" destId="{01B48567-6799-431F-B7A6-81489A96E639}" srcOrd="7" destOrd="0" presId="urn:microsoft.com/office/officeart/2005/8/layout/process4"/>
    <dgm:cxn modelId="{A20A5767-7F8F-45AA-8D43-084A6C9291C6}" type="presParOf" srcId="{C8BD2359-7438-484D-9AF1-6A8DCDB2C2E2}" destId="{9BAC40E7-4FA7-46E5-8920-F12DA3B45C3E}" srcOrd="8" destOrd="0" presId="urn:microsoft.com/office/officeart/2005/8/layout/process4"/>
    <dgm:cxn modelId="{8AC7C111-8FB8-498D-BF6C-8AE264606EB7}" type="presParOf" srcId="{9BAC40E7-4FA7-46E5-8920-F12DA3B45C3E}" destId="{C038551F-979D-43AE-89FB-554839486BC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7645A8-E0C2-42F4-9F44-334A45803775}" type="doc">
      <dgm:prSet loTypeId="urn:microsoft.com/office/officeart/2005/8/layout/vList3#1" loCatId="list" qsTypeId="urn:microsoft.com/office/officeart/2005/8/quickstyle/simple1#1" qsCatId="simple" csTypeId="urn:microsoft.com/office/officeart/2005/8/colors/accent2_2" csCatId="accent2" phldr="1"/>
      <dgm:spPr/>
    </dgm:pt>
    <dgm:pt modelId="{ED8C6D40-B734-49A6-A1B4-34523561CF96}">
      <dgm:prSet phldrT="[Текст]"/>
      <dgm:spPr/>
      <dgm:t>
        <a:bodyPr/>
        <a:lstStyle/>
        <a:p>
          <a:r>
            <a:rPr lang="uk-UA" b="1" dirty="0" smtClean="0"/>
            <a:t>Інформаційно-цифрова компетентність</a:t>
          </a:r>
          <a:endParaRPr lang="ru-RU" b="1" dirty="0"/>
        </a:p>
      </dgm:t>
    </dgm:pt>
    <dgm:pt modelId="{C2966F24-290A-4162-924B-71C9EE637F52}" type="parTrans" cxnId="{F9013A4B-4F5C-44EB-928B-3BC8831AEECA}">
      <dgm:prSet/>
      <dgm:spPr/>
      <dgm:t>
        <a:bodyPr/>
        <a:lstStyle/>
        <a:p>
          <a:endParaRPr lang="ru-RU"/>
        </a:p>
      </dgm:t>
    </dgm:pt>
    <dgm:pt modelId="{B880A30D-FD72-4C08-AB1D-84A750D56B11}" type="sibTrans" cxnId="{F9013A4B-4F5C-44EB-928B-3BC8831AEECA}">
      <dgm:prSet/>
      <dgm:spPr/>
      <dgm:t>
        <a:bodyPr/>
        <a:lstStyle/>
        <a:p>
          <a:endParaRPr lang="ru-RU"/>
        </a:p>
      </dgm:t>
    </dgm:pt>
    <dgm:pt modelId="{D6986318-1243-46E2-9870-22BB769C961A}">
      <dgm:prSet/>
      <dgm:spPr/>
      <dgm:t>
        <a:bodyPr/>
        <a:lstStyle/>
        <a:p>
          <a:r>
            <a:rPr lang="uk-UA" b="1" dirty="0" smtClean="0"/>
            <a:t>Спілкування державною мовою</a:t>
          </a:r>
          <a:endParaRPr lang="ru-RU" b="1" dirty="0"/>
        </a:p>
      </dgm:t>
    </dgm:pt>
    <dgm:pt modelId="{F4597266-1BF4-4581-94CF-614C74457401}" type="parTrans" cxnId="{6D06E80A-F8CD-4F3F-A9B3-3C3A9D194B2D}">
      <dgm:prSet/>
      <dgm:spPr/>
      <dgm:t>
        <a:bodyPr/>
        <a:lstStyle/>
        <a:p>
          <a:endParaRPr lang="ru-RU"/>
        </a:p>
      </dgm:t>
    </dgm:pt>
    <dgm:pt modelId="{9B5445B4-EC6B-40F5-B7FD-B969D804360D}" type="sibTrans" cxnId="{6D06E80A-F8CD-4F3F-A9B3-3C3A9D194B2D}">
      <dgm:prSet/>
      <dgm:spPr/>
      <dgm:t>
        <a:bodyPr/>
        <a:lstStyle/>
        <a:p>
          <a:endParaRPr lang="ru-RU"/>
        </a:p>
      </dgm:t>
    </dgm:pt>
    <dgm:pt modelId="{71FB0C6A-A2ED-42CA-91CE-AE2B5136ADA1}">
      <dgm:prSet/>
      <dgm:spPr/>
      <dgm:t>
        <a:bodyPr/>
        <a:lstStyle/>
        <a:p>
          <a:r>
            <a:rPr lang="uk-UA" b="1" dirty="0" smtClean="0"/>
            <a:t>Спілкування іноземними мовами</a:t>
          </a:r>
          <a:endParaRPr lang="ru-RU" b="1" dirty="0"/>
        </a:p>
      </dgm:t>
    </dgm:pt>
    <dgm:pt modelId="{EADE7B47-1A0D-446C-A1D9-6D1C2ACFA761}" type="parTrans" cxnId="{2253A5C8-213C-4D4D-8B54-0B4566C071EF}">
      <dgm:prSet/>
      <dgm:spPr/>
      <dgm:t>
        <a:bodyPr/>
        <a:lstStyle/>
        <a:p>
          <a:endParaRPr lang="ru-RU"/>
        </a:p>
      </dgm:t>
    </dgm:pt>
    <dgm:pt modelId="{606F24FF-138B-4DD1-8EAB-DB8E4AD214B3}" type="sibTrans" cxnId="{2253A5C8-213C-4D4D-8B54-0B4566C071EF}">
      <dgm:prSet/>
      <dgm:spPr/>
      <dgm:t>
        <a:bodyPr/>
        <a:lstStyle/>
        <a:p>
          <a:endParaRPr lang="ru-RU"/>
        </a:p>
      </dgm:t>
    </dgm:pt>
    <dgm:pt modelId="{A4C416DA-18B2-418A-9787-EF55CCBFE3E3}">
      <dgm:prSet/>
      <dgm:spPr/>
      <dgm:t>
        <a:bodyPr/>
        <a:lstStyle/>
        <a:p>
          <a:r>
            <a:rPr lang="uk-UA" b="1" dirty="0" smtClean="0"/>
            <a:t>Математична грамотність</a:t>
          </a:r>
          <a:endParaRPr lang="ru-RU" b="1" dirty="0"/>
        </a:p>
      </dgm:t>
    </dgm:pt>
    <dgm:pt modelId="{59C87424-5FD5-4C39-A9C6-11DA01256F3A}" type="parTrans" cxnId="{EDFD9434-7590-4BA5-AD1E-45C5B7D03E5E}">
      <dgm:prSet/>
      <dgm:spPr/>
      <dgm:t>
        <a:bodyPr/>
        <a:lstStyle/>
        <a:p>
          <a:endParaRPr lang="ru-RU"/>
        </a:p>
      </dgm:t>
    </dgm:pt>
    <dgm:pt modelId="{F9A94BC2-09BB-4177-9F63-86930F3B55D7}" type="sibTrans" cxnId="{EDFD9434-7590-4BA5-AD1E-45C5B7D03E5E}">
      <dgm:prSet/>
      <dgm:spPr/>
      <dgm:t>
        <a:bodyPr/>
        <a:lstStyle/>
        <a:p>
          <a:endParaRPr lang="ru-RU"/>
        </a:p>
      </dgm:t>
    </dgm:pt>
    <dgm:pt modelId="{CEA1C170-1E4C-4AFD-B096-DD171C55E10E}">
      <dgm:prSet/>
      <dgm:spPr/>
      <dgm:t>
        <a:bodyPr/>
        <a:lstStyle/>
        <a:p>
          <a:r>
            <a:rPr lang="uk-UA" b="1" dirty="0" smtClean="0"/>
            <a:t>Компетентності в природничих науках і технологіях</a:t>
          </a:r>
          <a:endParaRPr lang="ru-RU" b="1" dirty="0"/>
        </a:p>
      </dgm:t>
    </dgm:pt>
    <dgm:pt modelId="{5599F774-2EFF-4E89-952E-D9AB1E564F01}" type="parTrans" cxnId="{784A54F9-C613-4C03-8181-85BD1E0C30E2}">
      <dgm:prSet/>
      <dgm:spPr/>
      <dgm:t>
        <a:bodyPr/>
        <a:lstStyle/>
        <a:p>
          <a:endParaRPr lang="ru-RU"/>
        </a:p>
      </dgm:t>
    </dgm:pt>
    <dgm:pt modelId="{5F5116C9-660A-4278-8015-F8F6702DC161}" type="sibTrans" cxnId="{784A54F9-C613-4C03-8181-85BD1E0C30E2}">
      <dgm:prSet/>
      <dgm:spPr/>
      <dgm:t>
        <a:bodyPr/>
        <a:lstStyle/>
        <a:p>
          <a:endParaRPr lang="ru-RU"/>
        </a:p>
      </dgm:t>
    </dgm:pt>
    <dgm:pt modelId="{005E9B29-2AD7-4D0E-B15F-3AC2FAC4126D}">
      <dgm:prSet/>
      <dgm:spPr/>
      <dgm:t>
        <a:bodyPr/>
        <a:lstStyle/>
        <a:p>
          <a:r>
            <a:rPr lang="uk-UA" b="1" dirty="0" smtClean="0"/>
            <a:t>Уміння навчатися упродовж життя</a:t>
          </a:r>
          <a:endParaRPr lang="ru-RU" b="1" dirty="0"/>
        </a:p>
      </dgm:t>
    </dgm:pt>
    <dgm:pt modelId="{20BC8FDF-339A-443B-BF89-5C2CD01C8C9C}" type="parTrans" cxnId="{D1E2DEDF-7828-4CA6-86AA-67D3C376B598}">
      <dgm:prSet/>
      <dgm:spPr/>
      <dgm:t>
        <a:bodyPr/>
        <a:lstStyle/>
        <a:p>
          <a:endParaRPr lang="ru-RU"/>
        </a:p>
      </dgm:t>
    </dgm:pt>
    <dgm:pt modelId="{366DD1E4-AB89-484A-B5DA-49D61CBD2C09}" type="sibTrans" cxnId="{D1E2DEDF-7828-4CA6-86AA-67D3C376B598}">
      <dgm:prSet/>
      <dgm:spPr/>
      <dgm:t>
        <a:bodyPr/>
        <a:lstStyle/>
        <a:p>
          <a:endParaRPr lang="ru-RU"/>
        </a:p>
      </dgm:t>
    </dgm:pt>
    <dgm:pt modelId="{C69DFE9F-DDFB-4BDD-B6E4-B98587A2A6A2}">
      <dgm:prSet/>
      <dgm:spPr/>
      <dgm:t>
        <a:bodyPr/>
        <a:lstStyle/>
        <a:p>
          <a:r>
            <a:rPr lang="uk-UA" b="1" dirty="0" smtClean="0"/>
            <a:t>Соціальні і громадянські компетентності</a:t>
          </a:r>
          <a:endParaRPr lang="ru-RU" b="1" dirty="0"/>
        </a:p>
      </dgm:t>
    </dgm:pt>
    <dgm:pt modelId="{6BBA2F39-F137-4FE0-B01C-1D81856C977E}" type="parTrans" cxnId="{DDA405BB-9857-4DB8-8323-5D7D8D0F5FBC}">
      <dgm:prSet/>
      <dgm:spPr/>
      <dgm:t>
        <a:bodyPr/>
        <a:lstStyle/>
        <a:p>
          <a:endParaRPr lang="ru-RU"/>
        </a:p>
      </dgm:t>
    </dgm:pt>
    <dgm:pt modelId="{BF26C3A7-A1DD-4A9F-A35B-4DD9195EED7E}" type="sibTrans" cxnId="{DDA405BB-9857-4DB8-8323-5D7D8D0F5FBC}">
      <dgm:prSet/>
      <dgm:spPr/>
      <dgm:t>
        <a:bodyPr/>
        <a:lstStyle/>
        <a:p>
          <a:endParaRPr lang="ru-RU"/>
        </a:p>
      </dgm:t>
    </dgm:pt>
    <dgm:pt modelId="{87531B77-3EA5-4BF9-9507-440F26515E17}">
      <dgm:prSet/>
      <dgm:spPr/>
      <dgm:t>
        <a:bodyPr/>
        <a:lstStyle/>
        <a:p>
          <a:r>
            <a:rPr lang="uk-UA" b="1" dirty="0" smtClean="0"/>
            <a:t>Підприємливість</a:t>
          </a:r>
          <a:endParaRPr lang="ru-RU" b="1" dirty="0"/>
        </a:p>
      </dgm:t>
    </dgm:pt>
    <dgm:pt modelId="{ECE78AAE-E2C7-49F5-BC34-6A0152315B77}" type="parTrans" cxnId="{8D04DB35-A6A6-463D-98BA-5F9F39E7E443}">
      <dgm:prSet/>
      <dgm:spPr/>
      <dgm:t>
        <a:bodyPr/>
        <a:lstStyle/>
        <a:p>
          <a:endParaRPr lang="ru-RU"/>
        </a:p>
      </dgm:t>
    </dgm:pt>
    <dgm:pt modelId="{370E579F-6E0C-40A2-8D4A-83C8AB4226EC}" type="sibTrans" cxnId="{8D04DB35-A6A6-463D-98BA-5F9F39E7E443}">
      <dgm:prSet/>
      <dgm:spPr/>
      <dgm:t>
        <a:bodyPr/>
        <a:lstStyle/>
        <a:p>
          <a:endParaRPr lang="ru-RU"/>
        </a:p>
      </dgm:t>
    </dgm:pt>
    <dgm:pt modelId="{D8AAC70C-64A4-40D0-8CE8-A951BF5E81AC}">
      <dgm:prSet/>
      <dgm:spPr/>
      <dgm:t>
        <a:bodyPr/>
        <a:lstStyle/>
        <a:p>
          <a:r>
            <a:rPr lang="uk-UA" b="1" dirty="0" smtClean="0"/>
            <a:t>Загальнокультурна грамотність</a:t>
          </a:r>
          <a:endParaRPr lang="ru-RU" b="1" dirty="0"/>
        </a:p>
      </dgm:t>
    </dgm:pt>
    <dgm:pt modelId="{173A8701-4668-4D6A-A86C-C459F3375A61}" type="parTrans" cxnId="{476E8B93-3AF0-4CC1-A1F2-14797A9C9A8C}">
      <dgm:prSet/>
      <dgm:spPr/>
      <dgm:t>
        <a:bodyPr/>
        <a:lstStyle/>
        <a:p>
          <a:endParaRPr lang="ru-RU"/>
        </a:p>
      </dgm:t>
    </dgm:pt>
    <dgm:pt modelId="{A7F889CC-C268-4B39-B9E3-BD6B2889C25B}" type="sibTrans" cxnId="{476E8B93-3AF0-4CC1-A1F2-14797A9C9A8C}">
      <dgm:prSet/>
      <dgm:spPr/>
      <dgm:t>
        <a:bodyPr/>
        <a:lstStyle/>
        <a:p>
          <a:endParaRPr lang="ru-RU"/>
        </a:p>
      </dgm:t>
    </dgm:pt>
    <dgm:pt modelId="{FFAB7481-A969-4A97-B1E6-B60E8530EA9C}">
      <dgm:prSet/>
      <dgm:spPr/>
      <dgm:t>
        <a:bodyPr/>
        <a:lstStyle/>
        <a:p>
          <a:r>
            <a:rPr lang="uk-UA" b="1" dirty="0" smtClean="0"/>
            <a:t>Екологічна грамотність і здорове життя</a:t>
          </a:r>
          <a:endParaRPr lang="ru-RU" b="1" dirty="0"/>
        </a:p>
      </dgm:t>
    </dgm:pt>
    <dgm:pt modelId="{9B6CB6AD-0548-4879-ACCC-1088CFF6126E}" type="parTrans" cxnId="{42D3EAEF-7A17-4CDE-A874-41F2FD42735E}">
      <dgm:prSet/>
      <dgm:spPr/>
      <dgm:t>
        <a:bodyPr/>
        <a:lstStyle/>
        <a:p>
          <a:endParaRPr lang="ru-RU"/>
        </a:p>
      </dgm:t>
    </dgm:pt>
    <dgm:pt modelId="{2873F028-36E2-446F-ADFD-B0AFA36E9002}" type="sibTrans" cxnId="{42D3EAEF-7A17-4CDE-A874-41F2FD42735E}">
      <dgm:prSet/>
      <dgm:spPr/>
      <dgm:t>
        <a:bodyPr/>
        <a:lstStyle/>
        <a:p>
          <a:endParaRPr lang="ru-RU"/>
        </a:p>
      </dgm:t>
    </dgm:pt>
    <dgm:pt modelId="{716CBAD0-4ACE-41F4-9082-7CE9E8C11B2C}" type="pres">
      <dgm:prSet presAssocID="{FC7645A8-E0C2-42F4-9F44-334A45803775}" presName="linearFlow" presStyleCnt="0">
        <dgm:presLayoutVars>
          <dgm:dir/>
          <dgm:resizeHandles val="exact"/>
        </dgm:presLayoutVars>
      </dgm:prSet>
      <dgm:spPr/>
    </dgm:pt>
    <dgm:pt modelId="{BF9F4AB1-6186-477B-92A9-2F4ECCF39711}" type="pres">
      <dgm:prSet presAssocID="{71FB0C6A-A2ED-42CA-91CE-AE2B5136ADA1}" presName="composite" presStyleCnt="0"/>
      <dgm:spPr/>
    </dgm:pt>
    <dgm:pt modelId="{9001EEC8-BE1E-41F2-90CB-32D6E14CCCDB}" type="pres">
      <dgm:prSet presAssocID="{71FB0C6A-A2ED-42CA-91CE-AE2B5136ADA1}" presName="imgShp" presStyleLbl="fgImgPlace1" presStyleIdx="0" presStyleCnt="10"/>
      <dgm:spPr/>
    </dgm:pt>
    <dgm:pt modelId="{4C41318D-2B1F-40D9-B860-0427AFD43411}" type="pres">
      <dgm:prSet presAssocID="{71FB0C6A-A2ED-42CA-91CE-AE2B5136ADA1}" presName="txShp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895AD-F6B3-4FF5-9B5A-8CB1A2DA22F5}" type="pres">
      <dgm:prSet presAssocID="{606F24FF-138B-4DD1-8EAB-DB8E4AD214B3}" presName="spacing" presStyleCnt="0"/>
      <dgm:spPr/>
    </dgm:pt>
    <dgm:pt modelId="{72E19C4C-1038-465C-8659-955A0BB7AB29}" type="pres">
      <dgm:prSet presAssocID="{D6986318-1243-46E2-9870-22BB769C961A}" presName="composite" presStyleCnt="0"/>
      <dgm:spPr/>
    </dgm:pt>
    <dgm:pt modelId="{42A35062-924D-460A-9777-6C69DD5AF71F}" type="pres">
      <dgm:prSet presAssocID="{D6986318-1243-46E2-9870-22BB769C961A}" presName="imgShp" presStyleLbl="fgImgPlace1" presStyleIdx="1" presStyleCnt="10"/>
      <dgm:spPr/>
    </dgm:pt>
    <dgm:pt modelId="{80E5A453-9DB9-42E0-9628-75317A7720D8}" type="pres">
      <dgm:prSet presAssocID="{D6986318-1243-46E2-9870-22BB769C961A}" presName="txShp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41C5CA-251E-4C4E-B38C-6F4D34F08319}" type="pres">
      <dgm:prSet presAssocID="{9B5445B4-EC6B-40F5-B7FD-B969D804360D}" presName="spacing" presStyleCnt="0"/>
      <dgm:spPr/>
    </dgm:pt>
    <dgm:pt modelId="{CE7DC549-06BF-4C4F-8712-D743F13C2ADA}" type="pres">
      <dgm:prSet presAssocID="{FFAB7481-A969-4A97-B1E6-B60E8530EA9C}" presName="composite" presStyleCnt="0"/>
      <dgm:spPr/>
    </dgm:pt>
    <dgm:pt modelId="{7AD7487E-01FC-4ED1-9641-763C4B626F29}" type="pres">
      <dgm:prSet presAssocID="{FFAB7481-A969-4A97-B1E6-B60E8530EA9C}" presName="imgShp" presStyleLbl="fgImgPlace1" presStyleIdx="2" presStyleCnt="10"/>
      <dgm:spPr/>
    </dgm:pt>
    <dgm:pt modelId="{7856EF48-000F-45EE-8F75-1BF695E5D89C}" type="pres">
      <dgm:prSet presAssocID="{FFAB7481-A969-4A97-B1E6-B60E8530EA9C}" presName="txShp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38638-BA49-466F-B03C-E0416EDC9402}" type="pres">
      <dgm:prSet presAssocID="{2873F028-36E2-446F-ADFD-B0AFA36E9002}" presName="spacing" presStyleCnt="0"/>
      <dgm:spPr/>
    </dgm:pt>
    <dgm:pt modelId="{85D9C640-47A0-424D-A011-50A9E23792AD}" type="pres">
      <dgm:prSet presAssocID="{D8AAC70C-64A4-40D0-8CE8-A951BF5E81AC}" presName="composite" presStyleCnt="0"/>
      <dgm:spPr/>
    </dgm:pt>
    <dgm:pt modelId="{E32EB79C-B929-4756-84B4-FA6042853588}" type="pres">
      <dgm:prSet presAssocID="{D8AAC70C-64A4-40D0-8CE8-A951BF5E81AC}" presName="imgShp" presStyleLbl="fgImgPlace1" presStyleIdx="3" presStyleCnt="10"/>
      <dgm:spPr/>
    </dgm:pt>
    <dgm:pt modelId="{71B0E398-0DB8-43E2-9BB5-14F8326844E4}" type="pres">
      <dgm:prSet presAssocID="{D8AAC70C-64A4-40D0-8CE8-A951BF5E81AC}" presName="txShp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D2FDB-5D63-43AB-A192-6E5BEF5201E7}" type="pres">
      <dgm:prSet presAssocID="{A7F889CC-C268-4B39-B9E3-BD6B2889C25B}" presName="spacing" presStyleCnt="0"/>
      <dgm:spPr/>
    </dgm:pt>
    <dgm:pt modelId="{50922689-8488-4377-AC89-9D886495A5F1}" type="pres">
      <dgm:prSet presAssocID="{87531B77-3EA5-4BF9-9507-440F26515E17}" presName="composite" presStyleCnt="0"/>
      <dgm:spPr/>
    </dgm:pt>
    <dgm:pt modelId="{33502207-FD51-4687-89B7-E8A2E7B73172}" type="pres">
      <dgm:prSet presAssocID="{87531B77-3EA5-4BF9-9507-440F26515E17}" presName="imgShp" presStyleLbl="fgImgPlace1" presStyleIdx="4" presStyleCnt="10"/>
      <dgm:spPr/>
    </dgm:pt>
    <dgm:pt modelId="{BFFEADD7-CDA4-4067-A117-79B23EF51261}" type="pres">
      <dgm:prSet presAssocID="{87531B77-3EA5-4BF9-9507-440F26515E17}" presName="txShp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A5B8C0-87F5-4B15-ABD9-0F2BD99C7246}" type="pres">
      <dgm:prSet presAssocID="{370E579F-6E0C-40A2-8D4A-83C8AB4226EC}" presName="spacing" presStyleCnt="0"/>
      <dgm:spPr/>
    </dgm:pt>
    <dgm:pt modelId="{760452C8-2357-4769-93C6-827E9C3E5F17}" type="pres">
      <dgm:prSet presAssocID="{C69DFE9F-DDFB-4BDD-B6E4-B98587A2A6A2}" presName="composite" presStyleCnt="0"/>
      <dgm:spPr/>
    </dgm:pt>
    <dgm:pt modelId="{BFF592DC-8823-45B0-BE83-0D400ABE7654}" type="pres">
      <dgm:prSet presAssocID="{C69DFE9F-DDFB-4BDD-B6E4-B98587A2A6A2}" presName="imgShp" presStyleLbl="fgImgPlace1" presStyleIdx="5" presStyleCnt="10"/>
      <dgm:spPr/>
    </dgm:pt>
    <dgm:pt modelId="{9D5B1CA8-1C50-425C-96FF-C262A955F683}" type="pres">
      <dgm:prSet presAssocID="{C69DFE9F-DDFB-4BDD-B6E4-B98587A2A6A2}" presName="txShp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5E85B-0450-4E4D-86AA-02AB42EE9EA8}" type="pres">
      <dgm:prSet presAssocID="{BF26C3A7-A1DD-4A9F-A35B-4DD9195EED7E}" presName="spacing" presStyleCnt="0"/>
      <dgm:spPr/>
    </dgm:pt>
    <dgm:pt modelId="{50FD388C-9704-4EBD-9FFF-B3334F43AEF6}" type="pres">
      <dgm:prSet presAssocID="{005E9B29-2AD7-4D0E-B15F-3AC2FAC4126D}" presName="composite" presStyleCnt="0"/>
      <dgm:spPr/>
    </dgm:pt>
    <dgm:pt modelId="{352DAC5D-2151-4B8B-BF91-FCE3A0BF30CA}" type="pres">
      <dgm:prSet presAssocID="{005E9B29-2AD7-4D0E-B15F-3AC2FAC4126D}" presName="imgShp" presStyleLbl="fgImgPlace1" presStyleIdx="6" presStyleCnt="10"/>
      <dgm:spPr/>
    </dgm:pt>
    <dgm:pt modelId="{C71FDA5D-F531-4931-831E-017D739778AC}" type="pres">
      <dgm:prSet presAssocID="{005E9B29-2AD7-4D0E-B15F-3AC2FAC4126D}" presName="txShp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738C8-1F37-43DD-8432-9A2B473E8B84}" type="pres">
      <dgm:prSet presAssocID="{366DD1E4-AB89-484A-B5DA-49D61CBD2C09}" presName="spacing" presStyleCnt="0"/>
      <dgm:spPr/>
    </dgm:pt>
    <dgm:pt modelId="{25E3F76C-AC05-4F8D-AFB5-63675A494148}" type="pres">
      <dgm:prSet presAssocID="{CEA1C170-1E4C-4AFD-B096-DD171C55E10E}" presName="composite" presStyleCnt="0"/>
      <dgm:spPr/>
    </dgm:pt>
    <dgm:pt modelId="{7702AB0C-138A-4BD5-9709-F16B28121DD6}" type="pres">
      <dgm:prSet presAssocID="{CEA1C170-1E4C-4AFD-B096-DD171C55E10E}" presName="imgShp" presStyleLbl="fgImgPlace1" presStyleIdx="7" presStyleCnt="10"/>
      <dgm:spPr/>
    </dgm:pt>
    <dgm:pt modelId="{CDC9FEDF-DA18-486A-8C1A-54C66F2933F4}" type="pres">
      <dgm:prSet presAssocID="{CEA1C170-1E4C-4AFD-B096-DD171C55E10E}" presName="txShp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4F143C-73D3-47D9-989A-B7AAC752396F}" type="pres">
      <dgm:prSet presAssocID="{5F5116C9-660A-4278-8015-F8F6702DC161}" presName="spacing" presStyleCnt="0"/>
      <dgm:spPr/>
    </dgm:pt>
    <dgm:pt modelId="{A8E5ED71-0180-4245-801C-F58891DFCB35}" type="pres">
      <dgm:prSet presAssocID="{A4C416DA-18B2-418A-9787-EF55CCBFE3E3}" presName="composite" presStyleCnt="0"/>
      <dgm:spPr/>
    </dgm:pt>
    <dgm:pt modelId="{E593AE5B-EBA3-4704-8484-4F7FB28BA818}" type="pres">
      <dgm:prSet presAssocID="{A4C416DA-18B2-418A-9787-EF55CCBFE3E3}" presName="imgShp" presStyleLbl="fgImgPlace1" presStyleIdx="8" presStyleCnt="10"/>
      <dgm:spPr/>
    </dgm:pt>
    <dgm:pt modelId="{056F3AB1-C47F-4585-8DCD-C2E0CD21B0F9}" type="pres">
      <dgm:prSet presAssocID="{A4C416DA-18B2-418A-9787-EF55CCBFE3E3}" presName="txShp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E5017-14B4-4BCF-A7E5-5A45582C5A8A}" type="pres">
      <dgm:prSet presAssocID="{F9A94BC2-09BB-4177-9F63-86930F3B55D7}" presName="spacing" presStyleCnt="0"/>
      <dgm:spPr/>
    </dgm:pt>
    <dgm:pt modelId="{266FCCB7-D48D-4BEB-AD72-FDD404E5DB66}" type="pres">
      <dgm:prSet presAssocID="{ED8C6D40-B734-49A6-A1B4-34523561CF96}" presName="composite" presStyleCnt="0"/>
      <dgm:spPr/>
    </dgm:pt>
    <dgm:pt modelId="{5F0752BF-5A2E-4975-B7DE-BAD9ABACB474}" type="pres">
      <dgm:prSet presAssocID="{ED8C6D40-B734-49A6-A1B4-34523561CF96}" presName="imgShp" presStyleLbl="fgImgPlace1" presStyleIdx="9" presStyleCnt="10"/>
      <dgm:spPr/>
    </dgm:pt>
    <dgm:pt modelId="{E69B1FD0-C7FF-41EF-9936-6197F52D5197}" type="pres">
      <dgm:prSet presAssocID="{ED8C6D40-B734-49A6-A1B4-34523561CF96}" presName="txShp" presStyleLbl="node1" presStyleIdx="9" presStyleCnt="10" custLinFactNeighborX="-229" custLinFactNeighborY="-7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53A5C8-213C-4D4D-8B54-0B4566C071EF}" srcId="{FC7645A8-E0C2-42F4-9F44-334A45803775}" destId="{71FB0C6A-A2ED-42CA-91CE-AE2B5136ADA1}" srcOrd="0" destOrd="0" parTransId="{EADE7B47-1A0D-446C-A1D9-6D1C2ACFA761}" sibTransId="{606F24FF-138B-4DD1-8EAB-DB8E4AD214B3}"/>
    <dgm:cxn modelId="{DDA405BB-9857-4DB8-8323-5D7D8D0F5FBC}" srcId="{FC7645A8-E0C2-42F4-9F44-334A45803775}" destId="{C69DFE9F-DDFB-4BDD-B6E4-B98587A2A6A2}" srcOrd="5" destOrd="0" parTransId="{6BBA2F39-F137-4FE0-B01C-1D81856C977E}" sibTransId="{BF26C3A7-A1DD-4A9F-A35B-4DD9195EED7E}"/>
    <dgm:cxn modelId="{EFAA9494-46AB-4023-910D-6CE4B5334F5F}" type="presOf" srcId="{D6986318-1243-46E2-9870-22BB769C961A}" destId="{80E5A453-9DB9-42E0-9628-75317A7720D8}" srcOrd="0" destOrd="0" presId="urn:microsoft.com/office/officeart/2005/8/layout/vList3#1"/>
    <dgm:cxn modelId="{6D8FD66A-B268-45F5-9A59-8F50DAD60E00}" type="presOf" srcId="{D8AAC70C-64A4-40D0-8CE8-A951BF5E81AC}" destId="{71B0E398-0DB8-43E2-9BB5-14F8326844E4}" srcOrd="0" destOrd="0" presId="urn:microsoft.com/office/officeart/2005/8/layout/vList3#1"/>
    <dgm:cxn modelId="{98169D49-2BB7-46A2-89A1-A85DF3FF180B}" type="presOf" srcId="{71FB0C6A-A2ED-42CA-91CE-AE2B5136ADA1}" destId="{4C41318D-2B1F-40D9-B860-0427AFD43411}" srcOrd="0" destOrd="0" presId="urn:microsoft.com/office/officeart/2005/8/layout/vList3#1"/>
    <dgm:cxn modelId="{81C01DA2-E7B5-46BB-8BBC-A03641F89646}" type="presOf" srcId="{87531B77-3EA5-4BF9-9507-440F26515E17}" destId="{BFFEADD7-CDA4-4067-A117-79B23EF51261}" srcOrd="0" destOrd="0" presId="urn:microsoft.com/office/officeart/2005/8/layout/vList3#1"/>
    <dgm:cxn modelId="{24AD0F70-97FF-440C-8715-784118D5299F}" type="presOf" srcId="{CEA1C170-1E4C-4AFD-B096-DD171C55E10E}" destId="{CDC9FEDF-DA18-486A-8C1A-54C66F2933F4}" srcOrd="0" destOrd="0" presId="urn:microsoft.com/office/officeart/2005/8/layout/vList3#1"/>
    <dgm:cxn modelId="{6D86108E-5B57-499E-A609-4F1C3375BA8B}" type="presOf" srcId="{FC7645A8-E0C2-42F4-9F44-334A45803775}" destId="{716CBAD0-4ACE-41F4-9082-7CE9E8C11B2C}" srcOrd="0" destOrd="0" presId="urn:microsoft.com/office/officeart/2005/8/layout/vList3#1"/>
    <dgm:cxn modelId="{AC8FF75A-7E78-4733-A6E7-967C98998B00}" type="presOf" srcId="{ED8C6D40-B734-49A6-A1B4-34523561CF96}" destId="{E69B1FD0-C7FF-41EF-9936-6197F52D5197}" srcOrd="0" destOrd="0" presId="urn:microsoft.com/office/officeart/2005/8/layout/vList3#1"/>
    <dgm:cxn modelId="{573B400F-C37E-4F4C-9B24-505609A0A21D}" type="presOf" srcId="{A4C416DA-18B2-418A-9787-EF55CCBFE3E3}" destId="{056F3AB1-C47F-4585-8DCD-C2E0CD21B0F9}" srcOrd="0" destOrd="0" presId="urn:microsoft.com/office/officeart/2005/8/layout/vList3#1"/>
    <dgm:cxn modelId="{784A54F9-C613-4C03-8181-85BD1E0C30E2}" srcId="{FC7645A8-E0C2-42F4-9F44-334A45803775}" destId="{CEA1C170-1E4C-4AFD-B096-DD171C55E10E}" srcOrd="7" destOrd="0" parTransId="{5599F774-2EFF-4E89-952E-D9AB1E564F01}" sibTransId="{5F5116C9-660A-4278-8015-F8F6702DC161}"/>
    <dgm:cxn modelId="{F9013A4B-4F5C-44EB-928B-3BC8831AEECA}" srcId="{FC7645A8-E0C2-42F4-9F44-334A45803775}" destId="{ED8C6D40-B734-49A6-A1B4-34523561CF96}" srcOrd="9" destOrd="0" parTransId="{C2966F24-290A-4162-924B-71C9EE637F52}" sibTransId="{B880A30D-FD72-4C08-AB1D-84A750D56B11}"/>
    <dgm:cxn modelId="{EDFD9434-7590-4BA5-AD1E-45C5B7D03E5E}" srcId="{FC7645A8-E0C2-42F4-9F44-334A45803775}" destId="{A4C416DA-18B2-418A-9787-EF55CCBFE3E3}" srcOrd="8" destOrd="0" parTransId="{59C87424-5FD5-4C39-A9C6-11DA01256F3A}" sibTransId="{F9A94BC2-09BB-4177-9F63-86930F3B55D7}"/>
    <dgm:cxn modelId="{FD10ABC5-C706-4C3A-99B5-BE4FEED04105}" type="presOf" srcId="{FFAB7481-A969-4A97-B1E6-B60E8530EA9C}" destId="{7856EF48-000F-45EE-8F75-1BF695E5D89C}" srcOrd="0" destOrd="0" presId="urn:microsoft.com/office/officeart/2005/8/layout/vList3#1"/>
    <dgm:cxn modelId="{0F99FE9A-36AA-4D6E-BBAC-176A472FC9B6}" type="presOf" srcId="{005E9B29-2AD7-4D0E-B15F-3AC2FAC4126D}" destId="{C71FDA5D-F531-4931-831E-017D739778AC}" srcOrd="0" destOrd="0" presId="urn:microsoft.com/office/officeart/2005/8/layout/vList3#1"/>
    <dgm:cxn modelId="{8D04DB35-A6A6-463D-98BA-5F9F39E7E443}" srcId="{FC7645A8-E0C2-42F4-9F44-334A45803775}" destId="{87531B77-3EA5-4BF9-9507-440F26515E17}" srcOrd="4" destOrd="0" parTransId="{ECE78AAE-E2C7-49F5-BC34-6A0152315B77}" sibTransId="{370E579F-6E0C-40A2-8D4A-83C8AB4226EC}"/>
    <dgm:cxn modelId="{D1E2DEDF-7828-4CA6-86AA-67D3C376B598}" srcId="{FC7645A8-E0C2-42F4-9F44-334A45803775}" destId="{005E9B29-2AD7-4D0E-B15F-3AC2FAC4126D}" srcOrd="6" destOrd="0" parTransId="{20BC8FDF-339A-443B-BF89-5C2CD01C8C9C}" sibTransId="{366DD1E4-AB89-484A-B5DA-49D61CBD2C09}"/>
    <dgm:cxn modelId="{476E8B93-3AF0-4CC1-A1F2-14797A9C9A8C}" srcId="{FC7645A8-E0C2-42F4-9F44-334A45803775}" destId="{D8AAC70C-64A4-40D0-8CE8-A951BF5E81AC}" srcOrd="3" destOrd="0" parTransId="{173A8701-4668-4D6A-A86C-C459F3375A61}" sibTransId="{A7F889CC-C268-4B39-B9E3-BD6B2889C25B}"/>
    <dgm:cxn modelId="{42D3EAEF-7A17-4CDE-A874-41F2FD42735E}" srcId="{FC7645A8-E0C2-42F4-9F44-334A45803775}" destId="{FFAB7481-A969-4A97-B1E6-B60E8530EA9C}" srcOrd="2" destOrd="0" parTransId="{9B6CB6AD-0548-4879-ACCC-1088CFF6126E}" sibTransId="{2873F028-36E2-446F-ADFD-B0AFA36E9002}"/>
    <dgm:cxn modelId="{6D06E80A-F8CD-4F3F-A9B3-3C3A9D194B2D}" srcId="{FC7645A8-E0C2-42F4-9F44-334A45803775}" destId="{D6986318-1243-46E2-9870-22BB769C961A}" srcOrd="1" destOrd="0" parTransId="{F4597266-1BF4-4581-94CF-614C74457401}" sibTransId="{9B5445B4-EC6B-40F5-B7FD-B969D804360D}"/>
    <dgm:cxn modelId="{EEA9718D-20C0-4A00-BBD2-563AA4C286CF}" type="presOf" srcId="{C69DFE9F-DDFB-4BDD-B6E4-B98587A2A6A2}" destId="{9D5B1CA8-1C50-425C-96FF-C262A955F683}" srcOrd="0" destOrd="0" presId="urn:microsoft.com/office/officeart/2005/8/layout/vList3#1"/>
    <dgm:cxn modelId="{0FB50A96-1468-4FEF-9F3A-6794ACCF6CF2}" type="presParOf" srcId="{716CBAD0-4ACE-41F4-9082-7CE9E8C11B2C}" destId="{BF9F4AB1-6186-477B-92A9-2F4ECCF39711}" srcOrd="0" destOrd="0" presId="urn:microsoft.com/office/officeart/2005/8/layout/vList3#1"/>
    <dgm:cxn modelId="{4BA28127-7054-47AD-AC06-1D6DDEFDCE2F}" type="presParOf" srcId="{BF9F4AB1-6186-477B-92A9-2F4ECCF39711}" destId="{9001EEC8-BE1E-41F2-90CB-32D6E14CCCDB}" srcOrd="0" destOrd="0" presId="urn:microsoft.com/office/officeart/2005/8/layout/vList3#1"/>
    <dgm:cxn modelId="{EA925258-0B20-4087-9514-27D1605E32E1}" type="presParOf" srcId="{BF9F4AB1-6186-477B-92A9-2F4ECCF39711}" destId="{4C41318D-2B1F-40D9-B860-0427AFD43411}" srcOrd="1" destOrd="0" presId="urn:microsoft.com/office/officeart/2005/8/layout/vList3#1"/>
    <dgm:cxn modelId="{00380517-8F92-4B22-BA37-E84DBF6E3778}" type="presParOf" srcId="{716CBAD0-4ACE-41F4-9082-7CE9E8C11B2C}" destId="{02F895AD-F6B3-4FF5-9B5A-8CB1A2DA22F5}" srcOrd="1" destOrd="0" presId="urn:microsoft.com/office/officeart/2005/8/layout/vList3#1"/>
    <dgm:cxn modelId="{218B5BBC-A34C-468A-A722-873453F7562D}" type="presParOf" srcId="{716CBAD0-4ACE-41F4-9082-7CE9E8C11B2C}" destId="{72E19C4C-1038-465C-8659-955A0BB7AB29}" srcOrd="2" destOrd="0" presId="urn:microsoft.com/office/officeart/2005/8/layout/vList3#1"/>
    <dgm:cxn modelId="{99B5308F-A3A9-463B-97B1-8BB42B89192F}" type="presParOf" srcId="{72E19C4C-1038-465C-8659-955A0BB7AB29}" destId="{42A35062-924D-460A-9777-6C69DD5AF71F}" srcOrd="0" destOrd="0" presId="urn:microsoft.com/office/officeart/2005/8/layout/vList3#1"/>
    <dgm:cxn modelId="{572BE6A7-B28D-4B98-B93F-A30BA9BDDEB7}" type="presParOf" srcId="{72E19C4C-1038-465C-8659-955A0BB7AB29}" destId="{80E5A453-9DB9-42E0-9628-75317A7720D8}" srcOrd="1" destOrd="0" presId="urn:microsoft.com/office/officeart/2005/8/layout/vList3#1"/>
    <dgm:cxn modelId="{91E799FA-E97D-4A1E-A45C-68FC25C8A9F0}" type="presParOf" srcId="{716CBAD0-4ACE-41F4-9082-7CE9E8C11B2C}" destId="{EA41C5CA-251E-4C4E-B38C-6F4D34F08319}" srcOrd="3" destOrd="0" presId="urn:microsoft.com/office/officeart/2005/8/layout/vList3#1"/>
    <dgm:cxn modelId="{121F1CF9-E563-45EE-9077-63848F925A1D}" type="presParOf" srcId="{716CBAD0-4ACE-41F4-9082-7CE9E8C11B2C}" destId="{CE7DC549-06BF-4C4F-8712-D743F13C2ADA}" srcOrd="4" destOrd="0" presId="urn:microsoft.com/office/officeart/2005/8/layout/vList3#1"/>
    <dgm:cxn modelId="{D8301C68-96B6-4A72-A13B-954535967C9A}" type="presParOf" srcId="{CE7DC549-06BF-4C4F-8712-D743F13C2ADA}" destId="{7AD7487E-01FC-4ED1-9641-763C4B626F29}" srcOrd="0" destOrd="0" presId="urn:microsoft.com/office/officeart/2005/8/layout/vList3#1"/>
    <dgm:cxn modelId="{8FE7E745-E066-4772-98E6-CEDCF32539E2}" type="presParOf" srcId="{CE7DC549-06BF-4C4F-8712-D743F13C2ADA}" destId="{7856EF48-000F-45EE-8F75-1BF695E5D89C}" srcOrd="1" destOrd="0" presId="urn:microsoft.com/office/officeart/2005/8/layout/vList3#1"/>
    <dgm:cxn modelId="{8D6BA571-CC2A-43A0-BFAC-E8299034B148}" type="presParOf" srcId="{716CBAD0-4ACE-41F4-9082-7CE9E8C11B2C}" destId="{95638638-BA49-466F-B03C-E0416EDC9402}" srcOrd="5" destOrd="0" presId="urn:microsoft.com/office/officeart/2005/8/layout/vList3#1"/>
    <dgm:cxn modelId="{2BCEF4DD-1955-435A-86AB-D62DC9AFDD8A}" type="presParOf" srcId="{716CBAD0-4ACE-41F4-9082-7CE9E8C11B2C}" destId="{85D9C640-47A0-424D-A011-50A9E23792AD}" srcOrd="6" destOrd="0" presId="urn:microsoft.com/office/officeart/2005/8/layout/vList3#1"/>
    <dgm:cxn modelId="{E839537C-6006-46BB-BA22-20873D3B6F8E}" type="presParOf" srcId="{85D9C640-47A0-424D-A011-50A9E23792AD}" destId="{E32EB79C-B929-4756-84B4-FA6042853588}" srcOrd="0" destOrd="0" presId="urn:microsoft.com/office/officeart/2005/8/layout/vList3#1"/>
    <dgm:cxn modelId="{AB130F0D-875F-421A-AD6C-4DF19C01E447}" type="presParOf" srcId="{85D9C640-47A0-424D-A011-50A9E23792AD}" destId="{71B0E398-0DB8-43E2-9BB5-14F8326844E4}" srcOrd="1" destOrd="0" presId="urn:microsoft.com/office/officeart/2005/8/layout/vList3#1"/>
    <dgm:cxn modelId="{4D030858-923A-4D4E-A6F5-902C3A17B916}" type="presParOf" srcId="{716CBAD0-4ACE-41F4-9082-7CE9E8C11B2C}" destId="{539D2FDB-5D63-43AB-A192-6E5BEF5201E7}" srcOrd="7" destOrd="0" presId="urn:microsoft.com/office/officeart/2005/8/layout/vList3#1"/>
    <dgm:cxn modelId="{E73FE7D1-20BF-4CF4-A803-CCB3269D53A1}" type="presParOf" srcId="{716CBAD0-4ACE-41F4-9082-7CE9E8C11B2C}" destId="{50922689-8488-4377-AC89-9D886495A5F1}" srcOrd="8" destOrd="0" presId="urn:microsoft.com/office/officeart/2005/8/layout/vList3#1"/>
    <dgm:cxn modelId="{D52C866E-0346-42C6-A56D-CC6FC089D3FF}" type="presParOf" srcId="{50922689-8488-4377-AC89-9D886495A5F1}" destId="{33502207-FD51-4687-89B7-E8A2E7B73172}" srcOrd="0" destOrd="0" presId="urn:microsoft.com/office/officeart/2005/8/layout/vList3#1"/>
    <dgm:cxn modelId="{B99FE2E9-BFF9-4F9D-8502-C97782DAB49F}" type="presParOf" srcId="{50922689-8488-4377-AC89-9D886495A5F1}" destId="{BFFEADD7-CDA4-4067-A117-79B23EF51261}" srcOrd="1" destOrd="0" presId="urn:microsoft.com/office/officeart/2005/8/layout/vList3#1"/>
    <dgm:cxn modelId="{7AA3A669-726B-46C4-985D-06A1A1D86C3C}" type="presParOf" srcId="{716CBAD0-4ACE-41F4-9082-7CE9E8C11B2C}" destId="{D0A5B8C0-87F5-4B15-ABD9-0F2BD99C7246}" srcOrd="9" destOrd="0" presId="urn:microsoft.com/office/officeart/2005/8/layout/vList3#1"/>
    <dgm:cxn modelId="{8A68ACFD-A949-4BA1-949A-44EC95D9DD27}" type="presParOf" srcId="{716CBAD0-4ACE-41F4-9082-7CE9E8C11B2C}" destId="{760452C8-2357-4769-93C6-827E9C3E5F17}" srcOrd="10" destOrd="0" presId="urn:microsoft.com/office/officeart/2005/8/layout/vList3#1"/>
    <dgm:cxn modelId="{1AB18467-8B34-47D0-AA1A-4318BC73EE30}" type="presParOf" srcId="{760452C8-2357-4769-93C6-827E9C3E5F17}" destId="{BFF592DC-8823-45B0-BE83-0D400ABE7654}" srcOrd="0" destOrd="0" presId="urn:microsoft.com/office/officeart/2005/8/layout/vList3#1"/>
    <dgm:cxn modelId="{F12371C9-CF32-4BAB-BC23-06B9BEA186D1}" type="presParOf" srcId="{760452C8-2357-4769-93C6-827E9C3E5F17}" destId="{9D5B1CA8-1C50-425C-96FF-C262A955F683}" srcOrd="1" destOrd="0" presId="urn:microsoft.com/office/officeart/2005/8/layout/vList3#1"/>
    <dgm:cxn modelId="{BC3237B8-C111-41C3-AFCD-D6E9AA35B19B}" type="presParOf" srcId="{716CBAD0-4ACE-41F4-9082-7CE9E8C11B2C}" destId="{1C25E85B-0450-4E4D-86AA-02AB42EE9EA8}" srcOrd="11" destOrd="0" presId="urn:microsoft.com/office/officeart/2005/8/layout/vList3#1"/>
    <dgm:cxn modelId="{44EB5FF2-F4A8-408E-A23C-394ACB5DB15F}" type="presParOf" srcId="{716CBAD0-4ACE-41F4-9082-7CE9E8C11B2C}" destId="{50FD388C-9704-4EBD-9FFF-B3334F43AEF6}" srcOrd="12" destOrd="0" presId="urn:microsoft.com/office/officeart/2005/8/layout/vList3#1"/>
    <dgm:cxn modelId="{030AF356-31F9-44DD-A785-5D4CAA7EE25E}" type="presParOf" srcId="{50FD388C-9704-4EBD-9FFF-B3334F43AEF6}" destId="{352DAC5D-2151-4B8B-BF91-FCE3A0BF30CA}" srcOrd="0" destOrd="0" presId="urn:microsoft.com/office/officeart/2005/8/layout/vList3#1"/>
    <dgm:cxn modelId="{FBF31EE5-3004-4986-BF59-AEBED4F5DF4F}" type="presParOf" srcId="{50FD388C-9704-4EBD-9FFF-B3334F43AEF6}" destId="{C71FDA5D-F531-4931-831E-017D739778AC}" srcOrd="1" destOrd="0" presId="urn:microsoft.com/office/officeart/2005/8/layout/vList3#1"/>
    <dgm:cxn modelId="{23EA6E79-CBAA-4BB6-9126-484E22CCF363}" type="presParOf" srcId="{716CBAD0-4ACE-41F4-9082-7CE9E8C11B2C}" destId="{CF7738C8-1F37-43DD-8432-9A2B473E8B84}" srcOrd="13" destOrd="0" presId="urn:microsoft.com/office/officeart/2005/8/layout/vList3#1"/>
    <dgm:cxn modelId="{7B92314F-9716-4410-A3C2-5F7B4359DE5D}" type="presParOf" srcId="{716CBAD0-4ACE-41F4-9082-7CE9E8C11B2C}" destId="{25E3F76C-AC05-4F8D-AFB5-63675A494148}" srcOrd="14" destOrd="0" presId="urn:microsoft.com/office/officeart/2005/8/layout/vList3#1"/>
    <dgm:cxn modelId="{74F6CA67-9F58-4C72-9A4E-846F2D7180CA}" type="presParOf" srcId="{25E3F76C-AC05-4F8D-AFB5-63675A494148}" destId="{7702AB0C-138A-4BD5-9709-F16B28121DD6}" srcOrd="0" destOrd="0" presId="urn:microsoft.com/office/officeart/2005/8/layout/vList3#1"/>
    <dgm:cxn modelId="{61B7CF32-4B71-462F-93FC-7741DBE10B4A}" type="presParOf" srcId="{25E3F76C-AC05-4F8D-AFB5-63675A494148}" destId="{CDC9FEDF-DA18-486A-8C1A-54C66F2933F4}" srcOrd="1" destOrd="0" presId="urn:microsoft.com/office/officeart/2005/8/layout/vList3#1"/>
    <dgm:cxn modelId="{9A01FA6A-51C7-4A9E-A5F1-5BE781BFD641}" type="presParOf" srcId="{716CBAD0-4ACE-41F4-9082-7CE9E8C11B2C}" destId="{734F143C-73D3-47D9-989A-B7AAC752396F}" srcOrd="15" destOrd="0" presId="urn:microsoft.com/office/officeart/2005/8/layout/vList3#1"/>
    <dgm:cxn modelId="{B0B272F0-2192-4444-A145-ACDB013A84E9}" type="presParOf" srcId="{716CBAD0-4ACE-41F4-9082-7CE9E8C11B2C}" destId="{A8E5ED71-0180-4245-801C-F58891DFCB35}" srcOrd="16" destOrd="0" presId="urn:microsoft.com/office/officeart/2005/8/layout/vList3#1"/>
    <dgm:cxn modelId="{4741B113-58E2-4DD0-A35C-253A22C3FB82}" type="presParOf" srcId="{A8E5ED71-0180-4245-801C-F58891DFCB35}" destId="{E593AE5B-EBA3-4704-8484-4F7FB28BA818}" srcOrd="0" destOrd="0" presId="urn:microsoft.com/office/officeart/2005/8/layout/vList3#1"/>
    <dgm:cxn modelId="{1124884C-A96B-4E50-B7F3-BE73CFDF8530}" type="presParOf" srcId="{A8E5ED71-0180-4245-801C-F58891DFCB35}" destId="{056F3AB1-C47F-4585-8DCD-C2E0CD21B0F9}" srcOrd="1" destOrd="0" presId="urn:microsoft.com/office/officeart/2005/8/layout/vList3#1"/>
    <dgm:cxn modelId="{9EE5FE77-816A-4904-98E5-786B42A0E693}" type="presParOf" srcId="{716CBAD0-4ACE-41F4-9082-7CE9E8C11B2C}" destId="{01DE5017-14B4-4BCF-A7E5-5A45582C5A8A}" srcOrd="17" destOrd="0" presId="urn:microsoft.com/office/officeart/2005/8/layout/vList3#1"/>
    <dgm:cxn modelId="{DC9A261F-031A-49BF-831A-195441E963BB}" type="presParOf" srcId="{716CBAD0-4ACE-41F4-9082-7CE9E8C11B2C}" destId="{266FCCB7-D48D-4BEB-AD72-FDD404E5DB66}" srcOrd="18" destOrd="0" presId="urn:microsoft.com/office/officeart/2005/8/layout/vList3#1"/>
    <dgm:cxn modelId="{2BD4877E-BAFF-4841-8E0D-0B3E3CDA7138}" type="presParOf" srcId="{266FCCB7-D48D-4BEB-AD72-FDD404E5DB66}" destId="{5F0752BF-5A2E-4975-B7DE-BAD9ABACB474}" srcOrd="0" destOrd="0" presId="urn:microsoft.com/office/officeart/2005/8/layout/vList3#1"/>
    <dgm:cxn modelId="{BE1192E2-8733-4455-A8BF-140CC4798BEC}" type="presParOf" srcId="{266FCCB7-D48D-4BEB-AD72-FDD404E5DB66}" destId="{E69B1FD0-C7FF-41EF-9936-6197F52D519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498C7-0FD1-4026-8C16-7161DF94C108}">
      <dsp:nvSpPr>
        <dsp:cNvPr id="0" name=""/>
        <dsp:cNvSpPr/>
      </dsp:nvSpPr>
      <dsp:spPr>
        <a:xfrm>
          <a:off x="0" y="3467755"/>
          <a:ext cx="5867399" cy="56891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bg1"/>
              </a:solidFill>
            </a:rPr>
            <a:t>Відповідальність за результати власної діяльності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0" y="3467755"/>
        <a:ext cx="5867399" cy="568914"/>
      </dsp:txXfrm>
    </dsp:sp>
    <dsp:sp modelId="{00185EB1-0AEB-4813-9A6F-68C48AC4E6CB}">
      <dsp:nvSpPr>
        <dsp:cNvPr id="0" name=""/>
        <dsp:cNvSpPr/>
      </dsp:nvSpPr>
      <dsp:spPr>
        <a:xfrm rot="10800000">
          <a:off x="0" y="2601299"/>
          <a:ext cx="5867399" cy="874989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bg1"/>
              </a:solidFill>
            </a:rPr>
            <a:t>Гнучке мислення</a:t>
          </a:r>
          <a:endParaRPr lang="ru-RU" sz="1800" b="1" kern="1200" dirty="0">
            <a:solidFill>
              <a:schemeClr val="bg1"/>
            </a:solidFill>
          </a:endParaRPr>
        </a:p>
      </dsp:txBody>
      <dsp:txXfrm rot="10800000">
        <a:off x="0" y="2601299"/>
        <a:ext cx="5867399" cy="568542"/>
      </dsp:txXfrm>
    </dsp:sp>
    <dsp:sp modelId="{BCF45F2E-F688-4821-B733-52280190228B}">
      <dsp:nvSpPr>
        <dsp:cNvPr id="0" name=""/>
        <dsp:cNvSpPr/>
      </dsp:nvSpPr>
      <dsp:spPr>
        <a:xfrm rot="10800000">
          <a:off x="0" y="1705749"/>
          <a:ext cx="5867399" cy="874989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>
              <a:solidFill>
                <a:schemeClr val="bg1"/>
              </a:solidFill>
            </a:rPr>
            <a:t>Творчість</a:t>
          </a:r>
          <a:endParaRPr lang="uk-UA" sz="1800" b="1" kern="1200" noProof="0" dirty="0">
            <a:solidFill>
              <a:schemeClr val="bg1"/>
            </a:solidFill>
          </a:endParaRPr>
        </a:p>
      </dsp:txBody>
      <dsp:txXfrm rot="10800000">
        <a:off x="0" y="1705749"/>
        <a:ext cx="5867399" cy="568542"/>
      </dsp:txXfrm>
    </dsp:sp>
    <dsp:sp modelId="{E254E076-CF97-41BF-A1D5-BF31B2DB2C4B}">
      <dsp:nvSpPr>
        <dsp:cNvPr id="0" name=""/>
        <dsp:cNvSpPr/>
      </dsp:nvSpPr>
      <dsp:spPr>
        <a:xfrm rot="10800000">
          <a:off x="0" y="868386"/>
          <a:ext cx="5867399" cy="874989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bg1"/>
              </a:solidFill>
            </a:rPr>
            <a:t>Компетентність</a:t>
          </a:r>
          <a:endParaRPr lang="ru-RU" sz="1800" b="1" kern="1200" dirty="0">
            <a:solidFill>
              <a:schemeClr val="bg1"/>
            </a:solidFill>
          </a:endParaRPr>
        </a:p>
      </dsp:txBody>
      <dsp:txXfrm rot="10800000">
        <a:off x="0" y="868386"/>
        <a:ext cx="5867399" cy="568542"/>
      </dsp:txXfrm>
    </dsp:sp>
    <dsp:sp modelId="{C038551F-979D-43AE-89FB-554839486BC2}">
      <dsp:nvSpPr>
        <dsp:cNvPr id="0" name=""/>
        <dsp:cNvSpPr/>
      </dsp:nvSpPr>
      <dsp:spPr>
        <a:xfrm rot="10800000">
          <a:off x="0" y="0"/>
          <a:ext cx="5867399" cy="874989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bg1"/>
              </a:solidFill>
            </a:rPr>
            <a:t>Вмотивованість</a:t>
          </a:r>
          <a:endParaRPr lang="ru-RU" sz="1800" b="1" kern="1200" dirty="0">
            <a:solidFill>
              <a:schemeClr val="bg1"/>
            </a:solidFill>
          </a:endParaRPr>
        </a:p>
      </dsp:txBody>
      <dsp:txXfrm rot="10800000">
        <a:off x="0" y="0"/>
        <a:ext cx="5867399" cy="5685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1318D-2B1F-40D9-B860-0427AFD43411}">
      <dsp:nvSpPr>
        <dsp:cNvPr id="0" name=""/>
        <dsp:cNvSpPr/>
      </dsp:nvSpPr>
      <dsp:spPr>
        <a:xfrm rot="10800000">
          <a:off x="1286550" y="1530"/>
          <a:ext cx="4712589" cy="39818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586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Спілкування іноземними мовами</a:t>
          </a:r>
          <a:endParaRPr lang="ru-RU" sz="1500" b="1" kern="1200" dirty="0"/>
        </a:p>
      </dsp:txBody>
      <dsp:txXfrm rot="10800000">
        <a:off x="1386095" y="1530"/>
        <a:ext cx="4613044" cy="398180"/>
      </dsp:txXfrm>
    </dsp:sp>
    <dsp:sp modelId="{9001EEC8-BE1E-41F2-90CB-32D6E14CCCDB}">
      <dsp:nvSpPr>
        <dsp:cNvPr id="0" name=""/>
        <dsp:cNvSpPr/>
      </dsp:nvSpPr>
      <dsp:spPr>
        <a:xfrm>
          <a:off x="1087460" y="1530"/>
          <a:ext cx="398180" cy="398180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5A453-9DB9-42E0-9628-75317A7720D8}">
      <dsp:nvSpPr>
        <dsp:cNvPr id="0" name=""/>
        <dsp:cNvSpPr/>
      </dsp:nvSpPr>
      <dsp:spPr>
        <a:xfrm rot="10800000">
          <a:off x="1286550" y="518570"/>
          <a:ext cx="4712589" cy="39818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586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Спілкування державною мовою</a:t>
          </a:r>
          <a:endParaRPr lang="ru-RU" sz="1500" b="1" kern="1200" dirty="0"/>
        </a:p>
      </dsp:txBody>
      <dsp:txXfrm rot="10800000">
        <a:off x="1386095" y="518570"/>
        <a:ext cx="4613044" cy="398180"/>
      </dsp:txXfrm>
    </dsp:sp>
    <dsp:sp modelId="{42A35062-924D-460A-9777-6C69DD5AF71F}">
      <dsp:nvSpPr>
        <dsp:cNvPr id="0" name=""/>
        <dsp:cNvSpPr/>
      </dsp:nvSpPr>
      <dsp:spPr>
        <a:xfrm>
          <a:off x="1087460" y="518570"/>
          <a:ext cx="398180" cy="398180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6EF48-000F-45EE-8F75-1BF695E5D89C}">
      <dsp:nvSpPr>
        <dsp:cNvPr id="0" name=""/>
        <dsp:cNvSpPr/>
      </dsp:nvSpPr>
      <dsp:spPr>
        <a:xfrm rot="10800000">
          <a:off x="1286550" y="1035610"/>
          <a:ext cx="4712589" cy="39818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586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Екологічна грамотність і здорове життя</a:t>
          </a:r>
          <a:endParaRPr lang="ru-RU" sz="1500" b="1" kern="1200" dirty="0"/>
        </a:p>
      </dsp:txBody>
      <dsp:txXfrm rot="10800000">
        <a:off x="1386095" y="1035610"/>
        <a:ext cx="4613044" cy="398180"/>
      </dsp:txXfrm>
    </dsp:sp>
    <dsp:sp modelId="{7AD7487E-01FC-4ED1-9641-763C4B626F29}">
      <dsp:nvSpPr>
        <dsp:cNvPr id="0" name=""/>
        <dsp:cNvSpPr/>
      </dsp:nvSpPr>
      <dsp:spPr>
        <a:xfrm>
          <a:off x="1087460" y="1035610"/>
          <a:ext cx="398180" cy="398180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0E398-0DB8-43E2-9BB5-14F8326844E4}">
      <dsp:nvSpPr>
        <dsp:cNvPr id="0" name=""/>
        <dsp:cNvSpPr/>
      </dsp:nvSpPr>
      <dsp:spPr>
        <a:xfrm rot="10800000">
          <a:off x="1286550" y="1552650"/>
          <a:ext cx="4712589" cy="39818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586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Загальнокультурна грамотність</a:t>
          </a:r>
          <a:endParaRPr lang="ru-RU" sz="1500" b="1" kern="1200" dirty="0"/>
        </a:p>
      </dsp:txBody>
      <dsp:txXfrm rot="10800000">
        <a:off x="1386095" y="1552650"/>
        <a:ext cx="4613044" cy="398180"/>
      </dsp:txXfrm>
    </dsp:sp>
    <dsp:sp modelId="{E32EB79C-B929-4756-84B4-FA6042853588}">
      <dsp:nvSpPr>
        <dsp:cNvPr id="0" name=""/>
        <dsp:cNvSpPr/>
      </dsp:nvSpPr>
      <dsp:spPr>
        <a:xfrm>
          <a:off x="1087460" y="1552650"/>
          <a:ext cx="398180" cy="398180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EADD7-CDA4-4067-A117-79B23EF51261}">
      <dsp:nvSpPr>
        <dsp:cNvPr id="0" name=""/>
        <dsp:cNvSpPr/>
      </dsp:nvSpPr>
      <dsp:spPr>
        <a:xfrm rot="10800000">
          <a:off x="1286550" y="2069690"/>
          <a:ext cx="4712589" cy="39818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586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Підприємливість</a:t>
          </a:r>
          <a:endParaRPr lang="ru-RU" sz="1500" b="1" kern="1200" dirty="0"/>
        </a:p>
      </dsp:txBody>
      <dsp:txXfrm rot="10800000">
        <a:off x="1386095" y="2069690"/>
        <a:ext cx="4613044" cy="398180"/>
      </dsp:txXfrm>
    </dsp:sp>
    <dsp:sp modelId="{33502207-FD51-4687-89B7-E8A2E7B73172}">
      <dsp:nvSpPr>
        <dsp:cNvPr id="0" name=""/>
        <dsp:cNvSpPr/>
      </dsp:nvSpPr>
      <dsp:spPr>
        <a:xfrm>
          <a:off x="1087460" y="2069690"/>
          <a:ext cx="398180" cy="398180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B1CA8-1C50-425C-96FF-C262A955F683}">
      <dsp:nvSpPr>
        <dsp:cNvPr id="0" name=""/>
        <dsp:cNvSpPr/>
      </dsp:nvSpPr>
      <dsp:spPr>
        <a:xfrm rot="10800000">
          <a:off x="1286550" y="2586729"/>
          <a:ext cx="4712589" cy="39818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586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Соціальні і громадянські компетентності</a:t>
          </a:r>
          <a:endParaRPr lang="ru-RU" sz="1500" b="1" kern="1200" dirty="0"/>
        </a:p>
      </dsp:txBody>
      <dsp:txXfrm rot="10800000">
        <a:off x="1386095" y="2586729"/>
        <a:ext cx="4613044" cy="398180"/>
      </dsp:txXfrm>
    </dsp:sp>
    <dsp:sp modelId="{BFF592DC-8823-45B0-BE83-0D400ABE7654}">
      <dsp:nvSpPr>
        <dsp:cNvPr id="0" name=""/>
        <dsp:cNvSpPr/>
      </dsp:nvSpPr>
      <dsp:spPr>
        <a:xfrm>
          <a:off x="1087460" y="2586729"/>
          <a:ext cx="398180" cy="398180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FDA5D-F531-4931-831E-017D739778AC}">
      <dsp:nvSpPr>
        <dsp:cNvPr id="0" name=""/>
        <dsp:cNvSpPr/>
      </dsp:nvSpPr>
      <dsp:spPr>
        <a:xfrm rot="10800000">
          <a:off x="1286550" y="3103769"/>
          <a:ext cx="4712589" cy="39818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586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Уміння навчатися упродовж життя</a:t>
          </a:r>
          <a:endParaRPr lang="ru-RU" sz="1500" b="1" kern="1200" dirty="0"/>
        </a:p>
      </dsp:txBody>
      <dsp:txXfrm rot="10800000">
        <a:off x="1386095" y="3103769"/>
        <a:ext cx="4613044" cy="398180"/>
      </dsp:txXfrm>
    </dsp:sp>
    <dsp:sp modelId="{352DAC5D-2151-4B8B-BF91-FCE3A0BF30CA}">
      <dsp:nvSpPr>
        <dsp:cNvPr id="0" name=""/>
        <dsp:cNvSpPr/>
      </dsp:nvSpPr>
      <dsp:spPr>
        <a:xfrm>
          <a:off x="1087460" y="3103769"/>
          <a:ext cx="398180" cy="398180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9FEDF-DA18-486A-8C1A-54C66F2933F4}">
      <dsp:nvSpPr>
        <dsp:cNvPr id="0" name=""/>
        <dsp:cNvSpPr/>
      </dsp:nvSpPr>
      <dsp:spPr>
        <a:xfrm rot="10800000">
          <a:off x="1286550" y="3620809"/>
          <a:ext cx="4712589" cy="39818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586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Компетентності в природничих науках і технологіях</a:t>
          </a:r>
          <a:endParaRPr lang="ru-RU" sz="1500" b="1" kern="1200" dirty="0"/>
        </a:p>
      </dsp:txBody>
      <dsp:txXfrm rot="10800000">
        <a:off x="1386095" y="3620809"/>
        <a:ext cx="4613044" cy="398180"/>
      </dsp:txXfrm>
    </dsp:sp>
    <dsp:sp modelId="{7702AB0C-138A-4BD5-9709-F16B28121DD6}">
      <dsp:nvSpPr>
        <dsp:cNvPr id="0" name=""/>
        <dsp:cNvSpPr/>
      </dsp:nvSpPr>
      <dsp:spPr>
        <a:xfrm>
          <a:off x="1087460" y="3620809"/>
          <a:ext cx="398180" cy="398180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6F3AB1-C47F-4585-8DCD-C2E0CD21B0F9}">
      <dsp:nvSpPr>
        <dsp:cNvPr id="0" name=""/>
        <dsp:cNvSpPr/>
      </dsp:nvSpPr>
      <dsp:spPr>
        <a:xfrm rot="10800000">
          <a:off x="1286550" y="4137849"/>
          <a:ext cx="4712589" cy="39818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586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Математична грамотність</a:t>
          </a:r>
          <a:endParaRPr lang="ru-RU" sz="1500" b="1" kern="1200" dirty="0"/>
        </a:p>
      </dsp:txBody>
      <dsp:txXfrm rot="10800000">
        <a:off x="1386095" y="4137849"/>
        <a:ext cx="4613044" cy="398180"/>
      </dsp:txXfrm>
    </dsp:sp>
    <dsp:sp modelId="{E593AE5B-EBA3-4704-8484-4F7FB28BA818}">
      <dsp:nvSpPr>
        <dsp:cNvPr id="0" name=""/>
        <dsp:cNvSpPr/>
      </dsp:nvSpPr>
      <dsp:spPr>
        <a:xfrm>
          <a:off x="1087460" y="4137849"/>
          <a:ext cx="398180" cy="398180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9B1FD0-C7FF-41EF-9936-6197F52D5197}">
      <dsp:nvSpPr>
        <dsp:cNvPr id="0" name=""/>
        <dsp:cNvSpPr/>
      </dsp:nvSpPr>
      <dsp:spPr>
        <a:xfrm rot="10800000">
          <a:off x="1275758" y="4627004"/>
          <a:ext cx="4712589" cy="39818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586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Інформаційно-цифрова компетентність</a:t>
          </a:r>
          <a:endParaRPr lang="ru-RU" sz="1500" b="1" kern="1200" dirty="0"/>
        </a:p>
      </dsp:txBody>
      <dsp:txXfrm rot="10800000">
        <a:off x="1375303" y="4627004"/>
        <a:ext cx="4613044" cy="398180"/>
      </dsp:txXfrm>
    </dsp:sp>
    <dsp:sp modelId="{5F0752BF-5A2E-4975-B7DE-BAD9ABACB474}">
      <dsp:nvSpPr>
        <dsp:cNvPr id="0" name=""/>
        <dsp:cNvSpPr/>
      </dsp:nvSpPr>
      <dsp:spPr>
        <a:xfrm>
          <a:off x="1087460" y="4654889"/>
          <a:ext cx="398180" cy="398180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56BD564-1BDE-46CA-99F1-24F0B380689C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D572AD3-7B80-4A0D-A57E-B9ADE8E59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0692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1457402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6466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Shape 921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Shape 922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8429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3575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Shape 691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0259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hape 88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16738" name="Shape 887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3787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9BC32-7760-4DEB-BF20-F3B285524C79}" type="datetimeFigureOut">
              <a:rPr lang="en-US"/>
              <a:pPr>
                <a:defRPr/>
              </a:pPr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DD4D5-8B98-4154-BF25-CAE421B1C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91A99-6BD0-487F-8947-064812375892}" type="datetimeFigureOut">
              <a:rPr lang="en-US"/>
              <a:pPr>
                <a:defRPr/>
              </a:pPr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8D3A7-F733-49EF-8045-87DE29465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A8B21-9473-460F-B61A-3E93192A3966}" type="datetimeFigureOut">
              <a:rPr lang="en-US"/>
              <a:pPr>
                <a:defRPr/>
              </a:pPr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FEFDA-E28D-4CE3-A999-85E3CB673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68313" y="1556792"/>
            <a:ext cx="8208143" cy="49685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00838-CA2E-4934-8BFF-DC3FE63858FE}" type="datetimeFigureOut">
              <a:rPr lang="en-US"/>
              <a:pPr>
                <a:defRPr/>
              </a:pPr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CB694-5BD3-4FFF-A751-395BB2231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13382-53E6-4742-BD40-5CAE79873C72}" type="datetimeFigureOut">
              <a:rPr lang="en-US"/>
              <a:pPr>
                <a:defRPr/>
              </a:pPr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AAED3-32FB-436B-89DA-072277973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789A-1B7A-4425-9E6E-A1ED0464AB88}" type="datetimeFigureOut">
              <a:rPr lang="en-US"/>
              <a:pPr>
                <a:defRPr/>
              </a:pPr>
              <a:t>11/21/2018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5D234-B805-4B43-B97E-A4BB2D715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CBAAC-C4CA-44A7-8973-98532275C9D4}" type="datetimeFigureOut">
              <a:rPr lang="en-US"/>
              <a:pPr>
                <a:defRPr/>
              </a:pPr>
              <a:t>11/21/2018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8018-8289-466F-A176-89B1F8EA6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4AD01-2F6E-408E-93F2-A26093594AAE}" type="datetimeFigureOut">
              <a:rPr lang="en-US"/>
              <a:pPr>
                <a:defRPr/>
              </a:pPr>
              <a:t>11/21/2018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0F633-D7AF-45F7-8393-A98121553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AB8F7-1F1F-4DE0-8B0E-7EB3933426ED}" type="datetimeFigureOut">
              <a:rPr lang="en-US"/>
              <a:pPr>
                <a:defRPr/>
              </a:pPr>
              <a:t>11/21/2018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F7142-A171-4F8D-A160-12D25F567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519A3-5AC2-4752-B7CC-C717FB58A780}" type="datetimeFigureOut">
              <a:rPr lang="en-US"/>
              <a:pPr>
                <a:defRPr/>
              </a:pPr>
              <a:t>11/21/2018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47B2D-C0D9-4FE3-8092-9AFE9BD40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EE07C-D94C-43A6-A3B1-63767E37CF66}" type="datetimeFigureOut">
              <a:rPr lang="en-US"/>
              <a:pPr>
                <a:defRPr/>
              </a:pPr>
              <a:t>11/21/2018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E0752-A3A5-4107-ABF6-3E57EE732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6F66F7-7933-4FE9-8BDE-BB751988FD46}" type="datetimeFigureOut">
              <a:rPr lang="en-US"/>
              <a:pPr>
                <a:defRPr/>
              </a:pPr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FB401A-C401-4815-BBCB-54F3F9F5E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7" Type="http://schemas.openxmlformats.org/officeDocument/2006/relationships/image" Target="../media/image114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jpeg"/><Relationship Id="rId3" Type="http://schemas.openxmlformats.org/officeDocument/2006/relationships/image" Target="../media/image120.jpeg"/><Relationship Id="rId7" Type="http://schemas.openxmlformats.org/officeDocument/2006/relationships/image" Target="../media/image124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jpeg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jpeg"/><Relationship Id="rId5" Type="http://schemas.openxmlformats.org/officeDocument/2006/relationships/image" Target="../media/image128.jpeg"/><Relationship Id="rId4" Type="http://schemas.openxmlformats.org/officeDocument/2006/relationships/image" Target="../media/image12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286000" y="1676400"/>
            <a:ext cx="6705600" cy="1470025"/>
          </a:xfrm>
          <a:noFill/>
        </p:spPr>
        <p:txBody>
          <a:bodyPr/>
          <a:lstStyle/>
          <a:p>
            <a:pPr eaLnBrk="1" hangingPunct="1"/>
            <a:r>
              <a:rPr lang="uk-UA" sz="4000" b="1" i="1" dirty="0" smtClean="0">
                <a:ln w="0"/>
                <a:solidFill>
                  <a:srgbClr val="CC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Створення умов для професійної мобільності педагогічних працівників закладів освіти Балаклійського району</a:t>
            </a:r>
            <a:endParaRPr lang="ru-RU" sz="4000" b="1" i="1" dirty="0" smtClean="0">
              <a:ln w="0"/>
              <a:solidFill>
                <a:srgbClr val="CC33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32663" y="5334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Швід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Світлана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Анатоліївна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Начальник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відділу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освіти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323850" y="620713"/>
            <a:ext cx="8262938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7" name="Прямоугольник 20"/>
          <p:cNvSpPr>
            <a:spLocks noChangeArrowheads="1"/>
          </p:cNvSpPr>
          <p:nvPr/>
        </p:nvSpPr>
        <p:spPr bwMode="auto">
          <a:xfrm>
            <a:off x="0" y="42206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 dirty="0" smtClean="0">
                <a:solidFill>
                  <a:schemeClr val="tx2"/>
                </a:solidFill>
                <a:latin typeface="+mj-lt"/>
              </a:rPr>
              <a:t>Створення умов у закладах дошкільної освіти</a:t>
            </a:r>
            <a:endParaRPr lang="uk-UA" sz="3200" b="1" i="1" dirty="0">
              <a:solidFill>
                <a:schemeClr val="tx2"/>
              </a:solidFill>
              <a:latin typeface="+mj-lt"/>
            </a:endParaRPr>
          </a:p>
          <a:p>
            <a:endParaRPr lang="uk-UA" sz="2800" b="1" i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1749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0" y="94457"/>
            <a:ext cx="2036763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3941841"/>
            <a:ext cx="3810000" cy="2857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406" y="1390154"/>
            <a:ext cx="3352800" cy="22383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949" y="1299700"/>
            <a:ext cx="2895600" cy="18850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3328895"/>
            <a:ext cx="3766713" cy="24949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0657" y="1146969"/>
            <a:ext cx="2462349" cy="184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323850" y="620713"/>
            <a:ext cx="8262938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2" name="Прямоугольник 20"/>
          <p:cNvSpPr>
            <a:spLocks noChangeArrowheads="1"/>
          </p:cNvSpPr>
          <p:nvPr/>
        </p:nvSpPr>
        <p:spPr bwMode="auto">
          <a:xfrm>
            <a:off x="76200" y="77847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 dirty="0">
                <a:solidFill>
                  <a:schemeClr val="tx2"/>
                </a:solidFill>
              </a:rPr>
              <a:t>Створення умов у закладах дошкільної освіти</a:t>
            </a:r>
          </a:p>
          <a:p>
            <a:endParaRPr lang="uk-UA" sz="2000" b="1" dirty="0">
              <a:solidFill>
                <a:srgbClr val="002060"/>
              </a:solidFill>
            </a:endParaRPr>
          </a:p>
        </p:txBody>
      </p:sp>
      <p:pic>
        <p:nvPicPr>
          <p:cNvPr id="35844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3" y="1109664"/>
            <a:ext cx="3348037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1285875"/>
            <a:ext cx="4068762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88" y="4343400"/>
            <a:ext cx="3275012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4102100"/>
            <a:ext cx="4443412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949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-762000" y="62335"/>
            <a:ext cx="10896600" cy="861862"/>
          </a:xfrm>
        </p:spPr>
        <p:txBody>
          <a:bodyPr/>
          <a:lstStyle/>
          <a:p>
            <a:r>
              <a:rPr lang="uk-UA" sz="3200" b="1" i="1" dirty="0">
                <a:solidFill>
                  <a:schemeClr val="tx2"/>
                </a:solidFill>
              </a:rPr>
              <a:t>Створення умов у закладах дошкільної освіти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250825" y="2209800"/>
            <a:ext cx="195897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srgbClr val="990000"/>
              </a:solidFill>
            </a:endParaRPr>
          </a:p>
          <a:p>
            <a:pPr>
              <a:spcBef>
                <a:spcPct val="50000"/>
              </a:spcBef>
            </a:pPr>
            <a:endParaRPr lang="ru-RU" dirty="0"/>
          </a:p>
        </p:txBody>
      </p:sp>
      <p:pic>
        <p:nvPicPr>
          <p:cNvPr id="5" name="Picture 2" descr="D:\Фото\2018\РЕМОНТИ  фото для конференции\капітальний ремонт музичної зали Донецького ДНЗ №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138" y="924197"/>
            <a:ext cx="4149323" cy="311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300" y="891540"/>
            <a:ext cx="4191000" cy="3143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4112622"/>
            <a:ext cx="3581400" cy="2686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1" y="4166764"/>
            <a:ext cx="3509554" cy="2632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9729" y="87290"/>
            <a:ext cx="10134600" cy="451508"/>
          </a:xfrm>
        </p:spPr>
        <p:txBody>
          <a:bodyPr/>
          <a:lstStyle/>
          <a:p>
            <a:r>
              <a:rPr lang="uk-UA" sz="3200" b="1" i="1" dirty="0">
                <a:solidFill>
                  <a:schemeClr val="tx2"/>
                </a:solidFill>
              </a:rPr>
              <a:t>Створення умов у закладах дошкільної освіти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" y="3520032"/>
            <a:ext cx="2438400" cy="3251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332" y="609600"/>
            <a:ext cx="3741239" cy="28059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3520032"/>
            <a:ext cx="2419350" cy="3225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792162"/>
            <a:ext cx="2898594" cy="21739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302" y="3048000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8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ffice\Desktop\Рисунок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3" y="288925"/>
            <a:ext cx="9058275" cy="627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61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76800" y="199708"/>
            <a:ext cx="3875088" cy="1022350"/>
          </a:xfrm>
        </p:spPr>
        <p:txBody>
          <a:bodyPr/>
          <a:lstStyle/>
          <a:p>
            <a:pPr eaLnBrk="1" hangingPunct="1"/>
            <a:r>
              <a:rPr lang="uk-UA" altLang="ru-RU" sz="3200" b="1" i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Оновлена програма</a:t>
            </a:r>
            <a:r>
              <a:rPr lang="uk-UA" altLang="ru-RU" sz="2800" b="1" i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/>
            </a:r>
            <a:br>
              <a:rPr lang="uk-UA" altLang="ru-RU" sz="2800" b="1" i="1" dirty="0" smtClean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uk-UA" altLang="ru-RU" sz="2800" b="1" i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«Впевнений старт»</a:t>
            </a:r>
            <a:endParaRPr lang="ru-RU" altLang="ru-RU" sz="2800" b="1" i="1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39939" name="Содержимое 4" descr="ВС_програма_обкладинка_правильний.jp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038" y="199708"/>
            <a:ext cx="4138612" cy="5853113"/>
          </a:xfrm>
        </p:spPr>
      </p:pic>
      <p:sp>
        <p:nvSpPr>
          <p:cNvPr id="39940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343400" y="1447800"/>
            <a:ext cx="4643438" cy="48799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uk-UA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ГРИФ «Рекомендовано МОН України» (лист МОН України </a:t>
            </a:r>
            <a:br>
              <a:rPr lang="uk-UA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1/11-7684 від 01.08.2017)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uk-UA" alt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uk-UA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Розроблена  відповідно до Базового компонента </a:t>
            </a:r>
            <a:br>
              <a:rPr lang="uk-UA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 освіти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uk-UA" alt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uk-UA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 положенням </a:t>
            </a:r>
            <a:br>
              <a:rPr lang="uk-UA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  освітньої реформи </a:t>
            </a:r>
            <a:br>
              <a:rPr lang="uk-UA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«Нова українська школа»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uk-UA" alt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330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179388" y="476250"/>
            <a:ext cx="8785225" cy="1143000"/>
          </a:xfrm>
        </p:spPr>
        <p:txBody>
          <a:bodyPr/>
          <a:lstStyle/>
          <a:p>
            <a:r>
              <a:rPr lang="uk-UA" altLang="ru-RU" sz="3200" b="1" i="1" dirty="0" smtClean="0">
                <a:solidFill>
                  <a:schemeClr val="tx2"/>
                </a:solidFill>
              </a:rPr>
              <a:t>Навчання педагогів</a:t>
            </a:r>
            <a:br>
              <a:rPr lang="uk-UA" altLang="ru-RU" sz="3200" b="1" i="1" dirty="0" smtClean="0">
                <a:solidFill>
                  <a:schemeClr val="tx2"/>
                </a:solidFill>
              </a:rPr>
            </a:br>
            <a:r>
              <a:rPr lang="uk-UA" altLang="ru-RU" sz="3200" b="1" i="1" dirty="0" smtClean="0">
                <a:solidFill>
                  <a:schemeClr val="tx2"/>
                </a:solidFill>
              </a:rPr>
              <a:t>закладів дошкільної освіти </a:t>
            </a:r>
            <a:br>
              <a:rPr lang="uk-UA" altLang="ru-RU" sz="3200" b="1" i="1" dirty="0" smtClean="0">
                <a:solidFill>
                  <a:schemeClr val="tx2"/>
                </a:solidFill>
              </a:rPr>
            </a:br>
            <a:r>
              <a:rPr lang="uk-UA" altLang="ru-RU" sz="3200" b="1" i="1" dirty="0" smtClean="0">
                <a:solidFill>
                  <a:schemeClr val="tx2"/>
                </a:solidFill>
              </a:rPr>
              <a:t>за програмно-методичним комплексом</a:t>
            </a:r>
            <a:br>
              <a:rPr lang="uk-UA" altLang="ru-RU" sz="3200" b="1" i="1" dirty="0" smtClean="0">
                <a:solidFill>
                  <a:schemeClr val="tx2"/>
                </a:solidFill>
              </a:rPr>
            </a:br>
            <a:r>
              <a:rPr lang="uk-UA" altLang="ru-RU" sz="3200" b="1" i="1" dirty="0" smtClean="0">
                <a:solidFill>
                  <a:schemeClr val="tx2"/>
                </a:solidFill>
              </a:rPr>
              <a:t> «Впевнений старт»</a:t>
            </a:r>
            <a:endParaRPr lang="ru-RU" altLang="ru-RU" sz="3200" b="1" i="1" dirty="0" smtClean="0">
              <a:solidFill>
                <a:schemeClr val="tx2"/>
              </a:solidFill>
            </a:endParaRPr>
          </a:p>
        </p:txBody>
      </p:sp>
      <p:pic>
        <p:nvPicPr>
          <p:cNvPr id="41988" name="Picture 4" descr="тренінг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420938"/>
            <a:ext cx="4319587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тренінг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3357563"/>
            <a:ext cx="4321175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00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87313" y="0"/>
            <a:ext cx="8948737" cy="836613"/>
          </a:xfrm>
        </p:spPr>
        <p:txBody>
          <a:bodyPr/>
          <a:lstStyle/>
          <a:p>
            <a:r>
              <a:rPr lang="uk-UA" altLang="ru-RU" sz="3200" b="1" i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Навчально-методичний комплект</a:t>
            </a:r>
            <a:br>
              <a:rPr lang="uk-UA" altLang="ru-RU" sz="3200" b="1" i="1" dirty="0" smtClean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uk-UA" altLang="ru-RU" sz="3200" b="1" i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«Впевнений старт» </a:t>
            </a:r>
            <a:endParaRPr lang="uk-UA" altLang="ru-RU" sz="3200" i="1" dirty="0" smtClean="0">
              <a:solidFill>
                <a:schemeClr val="tx2"/>
              </a:solidFill>
            </a:endParaRPr>
          </a:p>
        </p:txBody>
      </p:sp>
      <p:pic>
        <p:nvPicPr>
          <p:cNvPr id="13319" name="Рисунок 9" descr="C:\Users\User\Pictures\P80304-0903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2" y="990600"/>
            <a:ext cx="2393056" cy="31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Содержимое 8" descr="Cover-Книга вихователя-WS-Part-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22399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2" descr="C:\Users\User\Documents\ВС_метод_комлект\Обкладинки\ВС_діти_обкладинк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908050"/>
            <a:ext cx="2373312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office\Desktop\Рисунок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4076700"/>
            <a:ext cx="410527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39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58775" y="0"/>
            <a:ext cx="8677275" cy="765175"/>
          </a:xfrm>
        </p:spPr>
        <p:txBody>
          <a:bodyPr/>
          <a:lstStyle/>
          <a:p>
            <a:pPr eaLnBrk="1" hangingPunct="1"/>
            <a:r>
              <a:rPr lang="uk-UA" altLang="uk-UA" sz="3600" b="1" i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Переваги </a:t>
            </a:r>
            <a:r>
              <a:rPr lang="uk-UA" altLang="uk-UA" sz="3200" b="1" i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комплекту «Впевнений старт»</a:t>
            </a:r>
            <a:endParaRPr lang="ru-RU" altLang="uk-UA" sz="3200" b="1" i="1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15363" name="Содержимое 4"/>
          <p:cNvSpPr>
            <a:spLocks noGrp="1"/>
          </p:cNvSpPr>
          <p:nvPr>
            <p:ph idx="4294967295"/>
          </p:nvPr>
        </p:nvSpPr>
        <p:spPr>
          <a:xfrm>
            <a:off x="250825" y="908050"/>
            <a:ext cx="8642350" cy="5949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altLang="ru-RU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цілісність навчально-методичного комплекту</a:t>
            </a:r>
            <a:r>
              <a:rPr lang="uk-UA" altLang="ru-RU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altLang="ru-RU" sz="2800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+ Книга вихователя + Книга дошкільника + Альбом + Книга для батьків +Портал</a:t>
            </a:r>
            <a:r>
              <a:rPr lang="uk-UA" altLang="ru-RU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8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ru-RU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зручність</a:t>
            </a:r>
            <a:r>
              <a:rPr lang="uk-UA" altLang="ru-RU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використанні</a:t>
            </a:r>
            <a:endParaRPr lang="ru-RU" altLang="ru-RU" sz="28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ru-RU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структурованість</a:t>
            </a:r>
            <a:r>
              <a:rPr lang="uk-UA" altLang="ru-RU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інформації</a:t>
            </a:r>
            <a:endParaRPr lang="ru-RU" altLang="ru-RU" sz="28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ru-RU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працювати </a:t>
            </a:r>
            <a:r>
              <a:rPr lang="uk-UA" altLang="ru-RU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 різного кваліфікаційного рівня:</a:t>
            </a:r>
            <a:r>
              <a:rPr lang="uk-UA" altLang="ru-RU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 початківця до майстра</a:t>
            </a:r>
            <a:endParaRPr lang="ru-RU" altLang="ru-RU" sz="28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ru-RU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</a:t>
            </a:r>
            <a:r>
              <a:rPr lang="uk-UA" altLang="ru-RU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 на соціальну групу</a:t>
            </a:r>
            <a:r>
              <a:rPr lang="uk-UA" altLang="ru-RU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(педагоги, діти і батьки)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демо-версія порталу</a:t>
            </a:r>
            <a:r>
              <a:rPr lang="uk-UA" altLang="ru-RU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vstart</a:t>
            </a:r>
            <a:r>
              <a:rPr lang="uk-UA" altLang="ru-RU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uk-UA" altLang="ru-RU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uk-UA" altLang="ru-RU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додатковий матеріал, </a:t>
            </a:r>
            <a:r>
              <a:rPr lang="uk-UA" altLang="ru-RU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відео-поради</a:t>
            </a:r>
            <a:r>
              <a:rPr lang="uk-UA" altLang="ru-RU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проведення занять від авторів</a:t>
            </a:r>
            <a:endParaRPr lang="ru-RU" altLang="ru-RU" sz="28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ru-RU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окремо представлено </a:t>
            </a:r>
            <a:r>
              <a:rPr lang="uk-UA" altLang="ru-RU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відео-контент</a:t>
            </a:r>
            <a:r>
              <a:rPr lang="uk-UA" altLang="ru-RU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педагога і для батьків</a:t>
            </a:r>
            <a:r>
              <a:rPr lang="uk-UA" altLang="ru-RU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(допомога вихователям у здійсненні просвітницької  роботи)</a:t>
            </a:r>
          </a:p>
          <a:p>
            <a:pPr algn="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uk-UA" altLang="ru-RU" sz="280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uk-UA" altLang="ru-RU" sz="3000" smtClean="0">
              <a:solidFill>
                <a:srgbClr val="1025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70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179388" y="0"/>
            <a:ext cx="8856662" cy="1844675"/>
          </a:xfrm>
        </p:spPr>
        <p:txBody>
          <a:bodyPr/>
          <a:lstStyle/>
          <a:p>
            <a:r>
              <a:rPr lang="uk-UA" altLang="ru-RU" sz="3200" b="1" dirty="0" smtClean="0">
                <a:latin typeface="Times New Roman" panose="02020603050405020304" pitchFamily="18" charset="0"/>
              </a:rPr>
              <a:t/>
            </a:r>
            <a:br>
              <a:rPr lang="uk-UA" altLang="ru-RU" sz="3200" b="1" dirty="0" smtClean="0">
                <a:latin typeface="Times New Roman" panose="02020603050405020304" pitchFamily="18" charset="0"/>
              </a:rPr>
            </a:br>
            <a:r>
              <a:rPr lang="ru-RU" altLang="ru-RU" sz="3200" b="1" i="1" dirty="0" smtClean="0">
                <a:solidFill>
                  <a:schemeClr val="tx2"/>
                </a:solidFill>
              </a:rPr>
              <a:t>Участь </a:t>
            </a:r>
            <a:r>
              <a:rPr lang="ru-RU" altLang="ru-RU" sz="3200" b="1" i="1" dirty="0" err="1" smtClean="0">
                <a:solidFill>
                  <a:schemeClr val="tx2"/>
                </a:solidFill>
              </a:rPr>
              <a:t>делегації</a:t>
            </a:r>
            <a:r>
              <a:rPr lang="ru-RU" altLang="ru-RU" sz="3200" b="1" i="1" dirty="0" smtClean="0">
                <a:solidFill>
                  <a:schemeClr val="tx2"/>
                </a:solidFill>
              </a:rPr>
              <a:t> </a:t>
            </a:r>
            <a:r>
              <a:rPr lang="ru-RU" altLang="ru-RU" sz="3200" b="1" i="1" dirty="0" err="1" smtClean="0">
                <a:solidFill>
                  <a:schemeClr val="tx2"/>
                </a:solidFill>
              </a:rPr>
              <a:t>Харківської</a:t>
            </a:r>
            <a:r>
              <a:rPr lang="ru-RU" altLang="ru-RU" sz="3200" b="1" i="1" dirty="0" smtClean="0">
                <a:solidFill>
                  <a:schemeClr val="tx2"/>
                </a:solidFill>
              </a:rPr>
              <a:t> </a:t>
            </a:r>
            <a:r>
              <a:rPr lang="ru-RU" altLang="ru-RU" sz="3200" b="1" i="1" dirty="0" err="1" smtClean="0">
                <a:solidFill>
                  <a:schemeClr val="tx2"/>
                </a:solidFill>
              </a:rPr>
              <a:t>області</a:t>
            </a:r>
            <a:r>
              <a:rPr lang="ru-RU" altLang="ru-RU" sz="3200" b="1" i="1" dirty="0" smtClean="0">
                <a:solidFill>
                  <a:schemeClr val="tx2"/>
                </a:solidFill>
              </a:rPr>
              <a:t> </a:t>
            </a:r>
            <a:br>
              <a:rPr lang="ru-RU" altLang="ru-RU" sz="3200" b="1" i="1" dirty="0" smtClean="0">
                <a:solidFill>
                  <a:schemeClr val="tx2"/>
                </a:solidFill>
              </a:rPr>
            </a:br>
            <a:r>
              <a:rPr lang="ru-RU" altLang="ru-RU" sz="3200" b="1" i="1" dirty="0" smtClean="0">
                <a:solidFill>
                  <a:schemeClr val="tx2"/>
                </a:solidFill>
              </a:rPr>
              <a:t>у </a:t>
            </a:r>
            <a:r>
              <a:rPr lang="ru-RU" altLang="ru-RU" sz="3200" b="1" i="1" dirty="0" err="1" smtClean="0">
                <a:solidFill>
                  <a:schemeClr val="tx2"/>
                </a:solidFill>
              </a:rPr>
              <a:t>Всеукраїнському</a:t>
            </a:r>
            <a:r>
              <a:rPr lang="ru-RU" altLang="ru-RU" sz="3200" b="1" i="1" dirty="0" smtClean="0">
                <a:solidFill>
                  <a:schemeClr val="tx2"/>
                </a:solidFill>
              </a:rPr>
              <a:t> </a:t>
            </a:r>
            <a:r>
              <a:rPr lang="ru-RU" altLang="ru-RU" sz="3200" b="1" i="1" dirty="0" err="1" smtClean="0">
                <a:solidFill>
                  <a:schemeClr val="tx2"/>
                </a:solidFill>
              </a:rPr>
              <a:t>науково</a:t>
            </a:r>
            <a:r>
              <a:rPr lang="ru-RU" altLang="ru-RU" sz="3200" b="1" i="1" dirty="0" smtClean="0">
                <a:solidFill>
                  <a:schemeClr val="tx2"/>
                </a:solidFill>
              </a:rPr>
              <a:t>-практичному </a:t>
            </a:r>
            <a:r>
              <a:rPr lang="ru-RU" altLang="ru-RU" sz="3200" b="1" i="1" dirty="0" err="1" smtClean="0">
                <a:solidFill>
                  <a:schemeClr val="tx2"/>
                </a:solidFill>
              </a:rPr>
              <a:t>семінарі</a:t>
            </a:r>
            <a:r>
              <a:rPr lang="ru-RU" altLang="ru-RU" sz="3200" b="1" i="1" dirty="0" smtClean="0">
                <a:solidFill>
                  <a:schemeClr val="tx2"/>
                </a:solidFill>
              </a:rPr>
              <a:t> </a:t>
            </a:r>
            <a:r>
              <a:rPr lang="ru-RU" altLang="ru-RU" sz="3200" b="1" i="1" dirty="0" err="1" smtClean="0">
                <a:solidFill>
                  <a:schemeClr val="tx2"/>
                </a:solidFill>
              </a:rPr>
              <a:t>тренерів</a:t>
            </a:r>
            <a:r>
              <a:rPr lang="ru-RU" altLang="ru-RU" sz="3200" b="1" i="1" dirty="0" smtClean="0">
                <a:solidFill>
                  <a:schemeClr val="tx2"/>
                </a:solidFill>
              </a:rPr>
              <a:t> ‒ </a:t>
            </a:r>
            <a:r>
              <a:rPr lang="ru-RU" altLang="ru-RU" sz="3200" b="1" i="1" dirty="0" err="1" smtClean="0">
                <a:solidFill>
                  <a:schemeClr val="tx2"/>
                </a:solidFill>
              </a:rPr>
              <a:t>представників</a:t>
            </a:r>
            <a:r>
              <a:rPr lang="ru-RU" altLang="ru-RU" sz="3200" b="1" i="1" dirty="0" smtClean="0">
                <a:solidFill>
                  <a:schemeClr val="tx2"/>
                </a:solidFill>
              </a:rPr>
              <a:t> проекту «</a:t>
            </a:r>
            <a:r>
              <a:rPr lang="ru-RU" altLang="ru-RU" sz="3200" b="1" i="1" dirty="0" err="1" smtClean="0">
                <a:solidFill>
                  <a:schemeClr val="tx2"/>
                </a:solidFill>
              </a:rPr>
              <a:t>Впевнений</a:t>
            </a:r>
            <a:r>
              <a:rPr lang="ru-RU" altLang="ru-RU" sz="3200" b="1" i="1" dirty="0" smtClean="0">
                <a:solidFill>
                  <a:schemeClr val="tx2"/>
                </a:solidFill>
              </a:rPr>
              <a:t> старт»</a:t>
            </a:r>
            <a:br>
              <a:rPr lang="ru-RU" altLang="ru-RU" sz="3200" b="1" i="1" dirty="0" smtClean="0">
                <a:solidFill>
                  <a:schemeClr val="tx2"/>
                </a:solidFill>
              </a:rPr>
            </a:br>
            <a:endParaRPr lang="uk-UA" altLang="ru-RU" sz="3200" b="1" i="1" dirty="0" smtClean="0">
              <a:solidFill>
                <a:schemeClr val="tx2"/>
              </a:solidFill>
            </a:endParaRPr>
          </a:p>
        </p:txBody>
      </p:sp>
      <p:pic>
        <p:nvPicPr>
          <p:cNvPr id="16390" name="Picture 6" descr="FB_IMG_154226951298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3097212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FB_IMG_15422693707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2781300"/>
            <a:ext cx="474345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49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300x200_ministr_liliya_grinevich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24384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i="1" dirty="0" smtClean="0">
                <a:solidFill>
                  <a:schemeClr val="tx2"/>
                </a:solidFill>
              </a:rPr>
              <a:t>Слово міністра</a:t>
            </a:r>
            <a:endParaRPr lang="ru-RU" sz="4000" b="1" i="1" dirty="0" smtClean="0">
              <a:solidFill>
                <a:schemeClr val="tx2"/>
              </a:solidFill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2209800" y="1066800"/>
            <a:ext cx="6934200" cy="5059363"/>
          </a:xfrm>
        </p:spPr>
        <p:txBody>
          <a:bodyPr/>
          <a:lstStyle/>
          <a:p>
            <a:pPr>
              <a:lnSpc>
                <a:spcPct val="160000"/>
              </a:lnSpc>
              <a:buFont typeface="Arial" charset="0"/>
              <a:buBlip>
                <a:blip r:embed="rId3"/>
              </a:buBlip>
            </a:pPr>
            <a:r>
              <a:rPr lang="ru-RU" sz="1600" b="1" dirty="0" smtClean="0">
                <a:solidFill>
                  <a:srgbClr val="990000"/>
                </a:solidFill>
              </a:rPr>
              <a:t>«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Коли ми говоримо про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нову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українську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школу, ми перш за все говоримо про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новий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зміст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освіти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в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цій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школі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.  </a:t>
            </a:r>
          </a:p>
          <a:p>
            <a:pPr>
              <a:lnSpc>
                <a:spcPct val="160000"/>
              </a:lnSpc>
              <a:buFont typeface="Arial" charset="0"/>
              <a:buBlip>
                <a:blip r:embed="rId3"/>
              </a:buBlip>
            </a:pP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Діти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мають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здобути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уміння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і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компетентності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ХХІ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століття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які</a:t>
            </a:r>
            <a:endParaRPr lang="ru-RU" sz="1600" b="1" dirty="0" smtClean="0">
              <a:solidFill>
                <a:srgbClr val="990000"/>
              </a:solidFill>
              <a:latin typeface="Times New Roman" pitchFamily="18" charset="0"/>
            </a:endParaRPr>
          </a:p>
          <a:p>
            <a:pPr>
              <a:lnSpc>
                <a:spcPct val="160000"/>
              </a:lnSpc>
              <a:buFont typeface="Arial" charset="0"/>
              <a:buBlip>
                <a:blip r:embed="rId3"/>
              </a:buBlip>
            </a:pP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узгодженні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країнами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Європейського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Союзу, і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які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сьогодні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потрібні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сучасному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українцю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. </a:t>
            </a:r>
          </a:p>
          <a:p>
            <a:pPr>
              <a:lnSpc>
                <a:spcPct val="160000"/>
              </a:lnSpc>
              <a:buFont typeface="Arial" charset="0"/>
              <a:buBlip>
                <a:blip r:embed="rId3"/>
              </a:buBlip>
            </a:pP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Окрім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знання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рідної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державної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мови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двох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іноземних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мов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інформаційних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технологій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уміння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критично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мислити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аналізувати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працювати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в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команді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навичок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фінансової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грамотності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навчатися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впродовж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життя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бути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відповідальними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громадянами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своєї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країни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. </a:t>
            </a:r>
          </a:p>
          <a:p>
            <a:pPr>
              <a:lnSpc>
                <a:spcPct val="160000"/>
              </a:lnSpc>
              <a:buFont typeface="Arial" charset="0"/>
              <a:buBlip>
                <a:blip r:embed="rId3"/>
              </a:buBlip>
            </a:pP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Нашим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дітям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потрібна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освіта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для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життя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. </a:t>
            </a:r>
          </a:p>
          <a:p>
            <a:pPr>
              <a:lnSpc>
                <a:spcPct val="160000"/>
              </a:lnSpc>
              <a:buFont typeface="Arial" charset="0"/>
              <a:buBlip>
                <a:blip r:embed="rId3"/>
              </a:buBlip>
            </a:pP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І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це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990000"/>
                </a:solidFill>
                <a:latin typeface="Times New Roman" pitchFamily="18" charset="0"/>
              </a:rPr>
              <a:t>головна</a:t>
            </a:r>
            <a:r>
              <a:rPr lang="ru-RU" sz="1800" b="1" dirty="0" smtClean="0">
                <a:solidFill>
                  <a:srgbClr val="990000"/>
                </a:solidFill>
                <a:latin typeface="Times New Roman" pitchFamily="18" charset="0"/>
              </a:rPr>
              <a:t> мета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нової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української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</a:rPr>
              <a:t>школи</a:t>
            </a:r>
            <a:r>
              <a:rPr lang="ru-RU" sz="1600" b="1" dirty="0" smtClean="0">
                <a:solidFill>
                  <a:srgbClr val="990000"/>
                </a:solidFill>
              </a:rPr>
              <a:t>»</a:t>
            </a:r>
            <a:r>
              <a:rPr lang="en-US" sz="1400" b="1" dirty="0" smtClean="0">
                <a:solidFill>
                  <a:srgbClr val="990000"/>
                </a:solidFill>
                <a:latin typeface="Times New Roman" pitchFamily="18" charset="0"/>
              </a:rPr>
              <a:t>                                              </a:t>
            </a:r>
            <a:endParaRPr lang="ru-RU" sz="1400" dirty="0" smtClean="0">
              <a:solidFill>
                <a:srgbClr val="990000"/>
              </a:solidFill>
            </a:endParaRP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250825" y="2209800"/>
            <a:ext cx="1958975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990000"/>
                </a:solidFill>
              </a:rPr>
              <a:t>міністр  освіти і науки України</a:t>
            </a:r>
          </a:p>
          <a:p>
            <a:r>
              <a:rPr lang="en-US" b="1">
                <a:solidFill>
                  <a:srgbClr val="990000"/>
                </a:solidFill>
              </a:rPr>
              <a:t>                                                                                                  </a:t>
            </a:r>
            <a:r>
              <a:rPr lang="ru-RU" b="1">
                <a:solidFill>
                  <a:srgbClr val="990000"/>
                </a:solidFill>
              </a:rPr>
              <a:t>Лілія Гриневич</a:t>
            </a:r>
          </a:p>
          <a:p>
            <a:endParaRPr lang="ru-RU">
              <a:solidFill>
                <a:srgbClr val="990000"/>
              </a:solidFill>
            </a:endParaRPr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168" y="72109"/>
            <a:ext cx="8534400" cy="1143000"/>
          </a:xfrm>
        </p:spPr>
        <p:txBody>
          <a:bodyPr/>
          <a:lstStyle/>
          <a:p>
            <a:r>
              <a:rPr lang="uk-UA" sz="4000" b="1" i="1" dirty="0" smtClean="0">
                <a:solidFill>
                  <a:schemeClr val="tx2"/>
                </a:solidFill>
              </a:rPr>
              <a:t>Реалізація принципів перспективності і наступності</a:t>
            </a:r>
            <a:endParaRPr lang="ru-RU" sz="4000" b="1" i="1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1320768"/>
            <a:ext cx="3057843" cy="30578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5293" y="4025750"/>
            <a:ext cx="2596820" cy="27979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668" y="3990916"/>
            <a:ext cx="3581400" cy="26860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1484426"/>
            <a:ext cx="3303509" cy="220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8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371475" y="1066800"/>
            <a:ext cx="8262938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64284" y="-49194"/>
            <a:ext cx="84788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i="1" dirty="0">
                <a:ln w="19050">
                  <a:noFill/>
                  <a:prstDash val="solid"/>
                </a:ln>
                <a:solidFill>
                  <a:schemeClr val="tx2"/>
                </a:solidFill>
                <a:latin typeface="+mj-lt"/>
                <a:cs typeface="+mn-cs"/>
              </a:rPr>
              <a:t>Реформування початкової ланки освіти, як фундаменту Нової української школи</a:t>
            </a:r>
            <a:endParaRPr lang="ru-RU" sz="3200" b="1" i="1" dirty="0">
              <a:ln w="19050">
                <a:noFill/>
                <a:prstDash val="solid"/>
              </a:ln>
              <a:solidFill>
                <a:schemeClr val="tx2"/>
              </a:solidFill>
              <a:latin typeface="+mj-lt"/>
              <a:cs typeface="+mn-cs"/>
            </a:endParaRPr>
          </a:p>
        </p:txBody>
      </p:sp>
      <p:sp>
        <p:nvSpPr>
          <p:cNvPr id="52227" name="AutoShape 2" descr="Картинки по запросу нуш"/>
          <p:cNvSpPr>
            <a:spLocks noChangeAspect="1" noChangeArrowheads="1"/>
          </p:cNvSpPr>
          <p:nvPr/>
        </p:nvSpPr>
        <p:spPr bwMode="auto">
          <a:xfrm>
            <a:off x="1692275" y="3486150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228" name="AutoShape 4" descr="Картинки по запросу нуш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321889" y="1526150"/>
            <a:ext cx="645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 2018 році у закладах загальної середньої освіти району</a:t>
            </a:r>
            <a:endParaRPr lang="ru-RU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667000" y="3021565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/>
              <a:t>46</a:t>
            </a:r>
            <a:endParaRPr lang="ru-RU" sz="4800" dirty="0"/>
          </a:p>
        </p:txBody>
      </p:sp>
      <p:sp>
        <p:nvSpPr>
          <p:cNvPr id="9" name="Овал 8"/>
          <p:cNvSpPr/>
          <p:nvPr/>
        </p:nvSpPr>
        <p:spPr>
          <a:xfrm>
            <a:off x="6270171" y="3132137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 smtClean="0"/>
              <a:t>737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324066" y="2407906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Кількість перших класів</a:t>
            </a:r>
            <a:endParaRPr lang="ru-RU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0254" y="2438853"/>
            <a:ext cx="3457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Кількість учнів перших класів</a:t>
            </a:r>
            <a:endParaRPr lang="ru-RU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522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uk-UA" sz="4000" b="1" i="1" dirty="0" smtClean="0">
                <a:solidFill>
                  <a:schemeClr val="tx2"/>
                </a:solidFill>
              </a:rPr>
              <a:t>Освітній простір</a:t>
            </a:r>
            <a:endParaRPr lang="ru-RU" sz="4000" b="1" i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4800600"/>
            <a:ext cx="3390900" cy="19669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0351" y="1150417"/>
            <a:ext cx="2438400" cy="3251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3" y="1003664"/>
            <a:ext cx="3454400" cy="2590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9788" y="1008018"/>
            <a:ext cx="2870563" cy="19137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1832" y="3167745"/>
            <a:ext cx="3200400" cy="2133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32" y="3962400"/>
            <a:ext cx="28956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/>
          <a:lstStyle/>
          <a:p>
            <a:r>
              <a:rPr lang="uk-UA" sz="4000" b="1" i="1" dirty="0" smtClean="0">
                <a:solidFill>
                  <a:schemeClr val="tx2"/>
                </a:solidFill>
              </a:rPr>
              <a:t>Освітній простір</a:t>
            </a:r>
            <a:endParaRPr lang="ru-RU" sz="4000" b="1" i="1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3651204"/>
            <a:ext cx="2308622" cy="307816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954" y="4552541"/>
            <a:ext cx="3877653" cy="21811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4357"/>
            <a:ext cx="3581400" cy="2686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376" y="4915648"/>
            <a:ext cx="2720578" cy="18137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112387"/>
            <a:ext cx="2099180" cy="27989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41" y="640628"/>
            <a:ext cx="2843478" cy="379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r>
              <a:rPr lang="uk-UA" sz="4000" b="1" i="1" dirty="0" smtClean="0">
                <a:solidFill>
                  <a:schemeClr val="tx2"/>
                </a:solidFill>
              </a:rPr>
              <a:t>Освітній простір</a:t>
            </a:r>
            <a:endParaRPr lang="ru-RU" sz="4000" b="1" i="1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885" y="1295400"/>
            <a:ext cx="3860800" cy="2895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204" y="3962400"/>
            <a:ext cx="3664132" cy="27480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4393475"/>
            <a:ext cx="3032004" cy="23208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4835" y="812075"/>
            <a:ext cx="2647950" cy="35306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0" y="1040674"/>
            <a:ext cx="2362745" cy="315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5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4436"/>
            <a:ext cx="8229600" cy="1049609"/>
          </a:xfrm>
        </p:spPr>
        <p:txBody>
          <a:bodyPr/>
          <a:lstStyle/>
          <a:p>
            <a:r>
              <a:rPr lang="uk-UA" sz="4000" b="1" i="1" dirty="0" smtClean="0">
                <a:solidFill>
                  <a:schemeClr val="tx2"/>
                </a:solidFill>
                <a:cs typeface="Arial" panose="020B0604020202020204" pitchFamily="34" charset="0"/>
              </a:rPr>
              <a:t>Освітній простір</a:t>
            </a:r>
            <a:endParaRPr lang="ru-RU" sz="4000" b="1" i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05" y="1524000"/>
            <a:ext cx="3048000" cy="228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745" y="1417638"/>
            <a:ext cx="3506652" cy="26299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737" y="4408032"/>
            <a:ext cx="3567671" cy="22580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327" y="1206500"/>
            <a:ext cx="2190750" cy="2921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4390615"/>
            <a:ext cx="1781040" cy="23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9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3077" y="-6259"/>
            <a:ext cx="9448800" cy="914400"/>
          </a:xfrm>
        </p:spPr>
        <p:txBody>
          <a:bodyPr/>
          <a:lstStyle/>
          <a:p>
            <a:r>
              <a:rPr lang="uk-UA" sz="4000" b="1" i="1" dirty="0" smtClean="0">
                <a:solidFill>
                  <a:schemeClr val="tx2"/>
                </a:solidFill>
              </a:rPr>
              <a:t>Навчання педагогічних працівників</a:t>
            </a:r>
            <a:endParaRPr lang="ru-RU" sz="4000" b="1" i="1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" y="955766"/>
            <a:ext cx="4114800" cy="2314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300" y="870041"/>
            <a:ext cx="4267200" cy="2400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3429000"/>
            <a:ext cx="4334933" cy="2438400"/>
          </a:xfrm>
          <a:prstGeom prst="rect">
            <a:avLst/>
          </a:prstGeom>
        </p:spPr>
      </p:pic>
      <p:pic>
        <p:nvPicPr>
          <p:cNvPr id="1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4950" y="3237684"/>
            <a:ext cx="2368550" cy="172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3159" y="4974753"/>
            <a:ext cx="2453482" cy="178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715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/>
          <a:lstStyle/>
          <a:p>
            <a:r>
              <a:rPr lang="uk-UA" sz="4000" b="1" i="1" dirty="0" smtClean="0">
                <a:solidFill>
                  <a:schemeClr val="tx2"/>
                </a:solidFill>
              </a:rPr>
              <a:t>Сучасні кабінети</a:t>
            </a:r>
            <a:endParaRPr lang="ru-RU" sz="4000" b="1" i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83" y="864598"/>
            <a:ext cx="4267200" cy="3200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789" y="990600"/>
            <a:ext cx="3505200" cy="2628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395" y="3817938"/>
            <a:ext cx="3702594" cy="27769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4137434"/>
            <a:ext cx="32766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9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491" y="76200"/>
            <a:ext cx="8229600" cy="868362"/>
          </a:xfrm>
        </p:spPr>
        <p:txBody>
          <a:bodyPr/>
          <a:lstStyle/>
          <a:p>
            <a:r>
              <a:rPr lang="uk-UA" sz="4000" b="1" i="1" dirty="0">
                <a:solidFill>
                  <a:schemeClr val="tx2"/>
                </a:solidFill>
              </a:rPr>
              <a:t>Сучасні кабінети</a:t>
            </a:r>
            <a:endParaRPr lang="ru-RU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66800"/>
            <a:ext cx="4114800" cy="2743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28" y="3844834"/>
            <a:ext cx="4366260" cy="2910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1066800"/>
            <a:ext cx="3886200" cy="2590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5248" y="3795078"/>
            <a:ext cx="3931443" cy="262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0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990600"/>
            <a:ext cx="5638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n w="0"/>
                <a:solidFill>
                  <a:srgbClr val="CC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Щоб концепція Нової української школи була успішно впроваджена, директори закладів освіти мають стати лідерами змін у середній освіті</a:t>
            </a:r>
            <a:endParaRPr lang="ru-RU" sz="4000" b="1" dirty="0">
              <a:ln w="0"/>
              <a:solidFill>
                <a:srgbClr val="CC33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00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chemeClr val="tx2"/>
                </a:solidFill>
              </a:rPr>
              <a:t>Закон </a:t>
            </a:r>
            <a:r>
              <a:rPr lang="ru-RU" sz="4000" b="1" i="1" dirty="0" err="1" smtClean="0">
                <a:solidFill>
                  <a:schemeClr val="tx2"/>
                </a:solidFill>
              </a:rPr>
              <a:t>України</a:t>
            </a:r>
            <a:r>
              <a:rPr lang="ru-RU" sz="4000" b="1" i="1" dirty="0" smtClean="0">
                <a:solidFill>
                  <a:schemeClr val="tx2"/>
                </a:solidFill>
              </a:rPr>
              <a:t> «Про </a:t>
            </a:r>
            <a:r>
              <a:rPr lang="ru-RU" sz="4000" b="1" i="1" dirty="0" err="1" smtClean="0">
                <a:solidFill>
                  <a:schemeClr val="tx2"/>
                </a:solidFill>
              </a:rPr>
              <a:t>освіту</a:t>
            </a:r>
            <a:r>
              <a:rPr lang="ru-RU" sz="4000" b="1" i="1" dirty="0" smtClean="0">
                <a:solidFill>
                  <a:schemeClr val="tx2"/>
                </a:solidFill>
              </a:rPr>
              <a:t>» 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20086908"/>
              </p:ext>
            </p:extLst>
          </p:nvPr>
        </p:nvGraphicFramePr>
        <p:xfrm>
          <a:off x="3048000" y="1524000"/>
          <a:ext cx="58674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ffice\Desktop\Рисунок5.jpg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2863" y="-1"/>
            <a:ext cx="9229726" cy="705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31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" name="Shape 924" descr="IMG_7168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11" y="1100622"/>
            <a:ext cx="3310876" cy="2400386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925" name="Shape 925" descr="IMG_1553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6961" y="1031473"/>
            <a:ext cx="4101503" cy="2973591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926" name="Shape 926" descr="P1010059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532" y="3857164"/>
            <a:ext cx="3651201" cy="2738896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927" name="Shape 927" descr="DSC_2219.JP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11" y="3335751"/>
            <a:ext cx="5056799" cy="3371199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cxnSp>
        <p:nvCxnSpPr>
          <p:cNvPr id="928" name="Shape 928"/>
          <p:cNvCxnSpPr/>
          <p:nvPr/>
        </p:nvCxnSpPr>
        <p:spPr>
          <a:xfrm>
            <a:off x="485777" y="98072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9" name="Shape 929"/>
          <p:cNvSpPr txBox="1"/>
          <p:nvPr/>
        </p:nvSpPr>
        <p:spPr>
          <a:xfrm>
            <a:off x="126182" y="13063"/>
            <a:ext cx="931195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 dirty="0" err="1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Україно-американський</a:t>
            </a:r>
            <a:r>
              <a:rPr lang="ru-RU" sz="2800" b="1" i="1" dirty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 проект </a:t>
            </a:r>
            <a:r>
              <a:rPr lang="ru-RU" sz="2800" b="1" i="1" dirty="0" err="1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міжнародної</a:t>
            </a:r>
            <a:r>
              <a:rPr lang="ru-RU" sz="2800" b="1" i="1" dirty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2800" b="1" i="1" dirty="0" err="1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допомоги</a:t>
            </a:r>
            <a:r>
              <a:rPr lang="ru-RU" sz="2800" b="1" i="1" dirty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 «</a:t>
            </a:r>
            <a:r>
              <a:rPr lang="ru-RU" sz="2800" b="1" i="1" dirty="0" err="1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Медіаграмотність</a:t>
            </a:r>
            <a:r>
              <a:rPr lang="ru-RU" sz="2800" b="1" i="1" dirty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 і контент-</a:t>
            </a:r>
            <a:r>
              <a:rPr lang="ru-RU" sz="2800" b="1" i="1" dirty="0" err="1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аналіз</a:t>
            </a:r>
            <a:r>
              <a:rPr lang="ru-RU" sz="2800" b="1" i="1" dirty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»</a:t>
            </a:r>
            <a:endParaRPr sz="2800" b="1" i="1" dirty="0">
              <a:solidFill>
                <a:schemeClr val="tx2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590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/>
          <p:nvPr/>
        </p:nvSpPr>
        <p:spPr>
          <a:xfrm>
            <a:off x="0" y="61744"/>
            <a:ext cx="86907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 dirty="0" err="1" smtClean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Проектна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діяльність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 у закладах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дошкільної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освіти</a:t>
            </a:r>
            <a:endParaRPr sz="2400" i="1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488" name="Shape 488"/>
          <p:cNvCxnSpPr/>
          <p:nvPr/>
        </p:nvCxnSpPr>
        <p:spPr>
          <a:xfrm>
            <a:off x="125737" y="620688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93" name="Shape 493" descr="D:\Презентации\ХАНО апрель 2018\ДНЗ №7\001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800" y="707483"/>
            <a:ext cx="4470309" cy="2482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519" descr="D:\Презентации\ХАНО апрель 2018\ДНЗ №7\фото проекти\ранкова зустріч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0631" y="3276599"/>
            <a:ext cx="4504478" cy="3378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511" descr="D:\Презентации\ХАНО апрель 2018\Балаклійський НВК\Садочок – простір дружній до дитини\Проект\IMG_0011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618" y="707483"/>
            <a:ext cx="2597968" cy="3756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455" descr="D:\Презентации\ХАНО апрель 2018\ДНЗ №2\P60317-101758.jp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06" y="4290869"/>
            <a:ext cx="3429000" cy="2355381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11561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3" name="Shape 693"/>
          <p:cNvCxnSpPr/>
          <p:nvPr/>
        </p:nvCxnSpPr>
        <p:spPr>
          <a:xfrm>
            <a:off x="512804" y="838200"/>
            <a:ext cx="8262687" cy="0"/>
          </a:xfrm>
          <a:prstGeom prst="straightConnector1">
            <a:avLst/>
          </a:pr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95" name="Shape 695" descr="D:\Презентации\ХАНО апрель 2018\СЮН\07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3" y="1052737"/>
            <a:ext cx="4320480" cy="2774166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96" name="Shape 696" descr="D:\Презентации\ХАНО апрель 2018\СЮН\08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65" y="3724350"/>
            <a:ext cx="3908971" cy="2616577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97" name="Shape 697" descr="D:\Презентации\ХАНО апрель 2018\СЮН\годівничка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4183" y="4489936"/>
            <a:ext cx="2901308" cy="2175981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98" name="Shape 698" descr="D:\Презентации\ХАНО апрель 2018\СЮН\посадка дерев.jp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1926" y="3509814"/>
            <a:ext cx="3213206" cy="2409905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99" name="Shape 699" descr="D:\Презентации\ХАНО апрель 2018\СЮН\екологічна стежка (2).JPG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5649" y="1052737"/>
            <a:ext cx="3806023" cy="2854517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700" name="Shape 700"/>
          <p:cNvSpPr txBox="1"/>
          <p:nvPr/>
        </p:nvSpPr>
        <p:spPr>
          <a:xfrm>
            <a:off x="381000" y="0"/>
            <a:ext cx="99059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Проект </a:t>
            </a:r>
            <a:r>
              <a:rPr lang="ru-RU" sz="2400" b="1" i="1" dirty="0" smtClean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«</a:t>
            </a:r>
            <a:r>
              <a:rPr lang="ru-RU" sz="2400" b="1" i="1" dirty="0" err="1" smtClean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Освітньо-екологічний</a:t>
            </a:r>
            <a:r>
              <a:rPr lang="ru-RU" sz="2400" b="1" i="1" dirty="0" smtClean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 центр «</a:t>
            </a:r>
            <a:r>
              <a:rPr lang="ru-RU" sz="2400" b="1" i="1" dirty="0" err="1" smtClean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Екологічна</a:t>
            </a:r>
            <a:r>
              <a:rPr lang="ru-RU" sz="2400" b="1" i="1" dirty="0" smtClean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2400" b="1" i="1" dirty="0" err="1" smtClean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освіта</a:t>
            </a:r>
            <a:r>
              <a:rPr lang="ru-RU" sz="2400" b="1" i="1" dirty="0" smtClean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2400" b="1" i="1" dirty="0" err="1" smtClean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майбутнього</a:t>
            </a:r>
            <a:r>
              <a:rPr lang="ru-RU" sz="2400" b="1" i="1" dirty="0" smtClean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»</a:t>
            </a:r>
            <a:endParaRPr sz="1400" i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46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8521"/>
            <a:ext cx="8534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>
                <a:solidFill>
                  <a:schemeClr val="tx2"/>
                </a:solidFill>
                <a:latin typeface="+mj-lt"/>
              </a:rPr>
              <a:t>Поширення досвіду роботи</a:t>
            </a:r>
            <a:endParaRPr lang="ru-RU" sz="4000" b="1" i="1" dirty="0">
              <a:solidFill>
                <a:schemeClr val="tx2"/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933450"/>
            <a:ext cx="4038600" cy="30289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295400"/>
            <a:ext cx="4000500" cy="2667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900" y="4114800"/>
            <a:ext cx="42672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1295400"/>
            <a:ext cx="4572000" cy="304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4114800"/>
            <a:ext cx="3886200" cy="2590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209550" y="1962150"/>
            <a:ext cx="4914900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599" y="310633"/>
            <a:ext cx="7086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>
                <a:solidFill>
                  <a:schemeClr val="tx2"/>
                </a:solidFill>
                <a:latin typeface="+mj-lt"/>
              </a:rPr>
              <a:t>Поширення досвіду роботи</a:t>
            </a:r>
            <a:endParaRPr lang="ru-RU" sz="4000" b="1" i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149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ffice\Desktop\Рисунок6.jpg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7399" y="457200"/>
            <a:ext cx="6916993" cy="562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i="1" dirty="0" smtClean="0">
                <a:solidFill>
                  <a:schemeClr val="tx2"/>
                </a:solidFill>
              </a:rPr>
              <a:t>10 ключових </a:t>
            </a:r>
            <a:r>
              <a:rPr lang="uk-UA" sz="4000" b="1" i="1" dirty="0" err="1" smtClean="0">
                <a:solidFill>
                  <a:schemeClr val="tx2"/>
                </a:solidFill>
              </a:rPr>
              <a:t>компетентностей</a:t>
            </a:r>
            <a:r>
              <a:rPr lang="uk-UA" sz="4000" b="1" i="1" dirty="0" smtClean="0">
                <a:solidFill>
                  <a:schemeClr val="tx2"/>
                </a:solidFill>
              </a:rPr>
              <a:t> випускника школи</a:t>
            </a:r>
            <a:endParaRPr lang="ru-RU" sz="4000" b="1" i="1" dirty="0" smtClean="0">
              <a:solidFill>
                <a:schemeClr val="tx2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057400" y="1524000"/>
          <a:ext cx="7086600" cy="505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982200" cy="838200"/>
          </a:xfrm>
        </p:spPr>
        <p:txBody>
          <a:bodyPr/>
          <a:lstStyle/>
          <a:p>
            <a:pPr algn="l"/>
            <a:r>
              <a:rPr lang="uk-UA" sz="3200" b="1" i="1" dirty="0" smtClean="0">
                <a:solidFill>
                  <a:schemeClr val="tx2"/>
                </a:solidFill>
              </a:rPr>
              <a:t>Система стимулювання результатів роботи</a:t>
            </a:r>
            <a:endParaRPr lang="ru-RU" sz="3200" b="1" i="1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156" y="1265487"/>
            <a:ext cx="4160044" cy="27733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285081"/>
            <a:ext cx="4267200" cy="2844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4267200"/>
            <a:ext cx="37338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4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314325" y="838200"/>
            <a:ext cx="8281988" cy="11113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58" name="Прямоугольник 5"/>
          <p:cNvSpPr>
            <a:spLocks noChangeArrowheads="1"/>
          </p:cNvSpPr>
          <p:nvPr/>
        </p:nvSpPr>
        <p:spPr bwMode="auto">
          <a:xfrm>
            <a:off x="-250122" y="229691"/>
            <a:ext cx="95559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3600" b="1" i="1" dirty="0">
                <a:solidFill>
                  <a:schemeClr val="tx2"/>
                </a:solidFill>
                <a:latin typeface="+mj-lt"/>
              </a:rPr>
              <a:t>Мережа закладів з інклюзивним </a:t>
            </a:r>
            <a:r>
              <a:rPr lang="uk-UA" sz="3600" b="1" i="1" dirty="0" smtClean="0">
                <a:solidFill>
                  <a:schemeClr val="tx2"/>
                </a:solidFill>
                <a:latin typeface="+mj-lt"/>
              </a:rPr>
              <a:t>навчанням</a:t>
            </a:r>
            <a:endParaRPr lang="ru-RU" sz="3600" b="1" i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138594"/>
              </p:ext>
            </p:extLst>
          </p:nvPr>
        </p:nvGraphicFramePr>
        <p:xfrm>
          <a:off x="222556" y="1143000"/>
          <a:ext cx="8610600" cy="510097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174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931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9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Назва ЗЗСО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6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</a:rPr>
                        <a:t>Балаклійська загальноосвітня школа І-ІІІ ступенів №2 Балаклійської районної раді Харківської області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</a:rPr>
                        <a:t>Балаклійський навчально-виховний комплекс «загальноосвітній навчальний заклад І-ІІІ ступенів - дошкільний навчальний заклад» Балаклійської районної ради Харківської області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</a:rPr>
                        <a:t>Балаклійська загальноосвітня школа І-ІІІ ступенів № 1 ім. О.А. Тризни Балаклійської районної ради Харківської області</a:t>
                      </a:r>
                      <a:endParaRPr lang="ru-RU" sz="1600" b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 dirty="0" err="1">
                          <a:effectLst/>
                        </a:rPr>
                        <a:t>Гусарівський</a:t>
                      </a:r>
                      <a:r>
                        <a:rPr lang="uk-UA" sz="1400" b="0" dirty="0">
                          <a:effectLst/>
                        </a:rPr>
                        <a:t> навчально-виховний комплекс «загальноосвітній навчальний заклад І-ІІІ ступенів - дошкільний навчальний заклад» Балаклійської районної ради Харківської області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</a:rPr>
                        <a:t>Донецька загальноосвітня школа І-ІІІ ступенів №1  Балаклійської районної ради Харківської області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</a:rPr>
                        <a:t>Донецька загальноосвітня школа І-ІІІ ступенів №2  Балаклійської районної ради Харківської області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</a:rPr>
                        <a:t>Петрівська загальноосвітня школа І-ІІІ ступенів Балаклійської районної ради Харківської області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Борщівський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навчально-виховний</a:t>
                      </a:r>
                      <a:r>
                        <a:rPr lang="ru-RU" sz="14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комплекс (загальноосвітня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школа І-ІІІ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ступенів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дошкільний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навчальний</a:t>
                      </a:r>
                      <a:r>
                        <a:rPr lang="ru-RU" sz="14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заклад) Балаклійської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районної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ради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Харківської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області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Яковенківська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загальноосвітня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школу І-ІІІ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ступенів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Балаклійської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районної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ради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Харківської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області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991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Андріївська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загальноосвітня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школу І-ІІІ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ступенів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№ 1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Балаклійської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районної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ради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Харківської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області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00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323850" y="620713"/>
            <a:ext cx="8262938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4" name="Прямоугольник 20"/>
          <p:cNvSpPr>
            <a:spLocks noChangeArrowheads="1"/>
          </p:cNvSpPr>
          <p:nvPr/>
        </p:nvSpPr>
        <p:spPr bwMode="auto">
          <a:xfrm>
            <a:off x="267712" y="-35652"/>
            <a:ext cx="8820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 i="1" dirty="0" smtClean="0">
                <a:solidFill>
                  <a:schemeClr val="tx2"/>
                </a:solidFill>
                <a:latin typeface="+mj-lt"/>
              </a:rPr>
              <a:t>Мережа 2018 </a:t>
            </a:r>
            <a:r>
              <a:rPr lang="uk-UA" sz="4000" b="1" i="1" dirty="0">
                <a:solidFill>
                  <a:schemeClr val="tx2"/>
                </a:solidFill>
                <a:latin typeface="+mj-lt"/>
              </a:rPr>
              <a:t>/ 2019 навчальний рік</a:t>
            </a:r>
            <a:endParaRPr lang="ru-RU" sz="4000" b="1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618279" y="2815365"/>
            <a:ext cx="1346200" cy="136842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5400" b="1" dirty="0">
                <a:solidFill>
                  <a:srgbClr val="990099"/>
                </a:solidFill>
              </a:rPr>
              <a:t>8</a:t>
            </a:r>
            <a:r>
              <a:rPr lang="uk-UA" sz="2400" b="1" dirty="0" smtClean="0">
                <a:solidFill>
                  <a:srgbClr val="990099"/>
                </a:solidFill>
              </a:rPr>
              <a:t> </a:t>
            </a:r>
            <a:r>
              <a:rPr lang="uk-UA" sz="2400" b="1" dirty="0">
                <a:solidFill>
                  <a:srgbClr val="990099"/>
                </a:solidFill>
              </a:rPr>
              <a:t>НВК</a:t>
            </a:r>
            <a:endParaRPr lang="ru-RU" sz="2400" b="1" dirty="0">
              <a:solidFill>
                <a:srgbClr val="990099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406621" y="3251774"/>
            <a:ext cx="1347787" cy="126682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5400" b="1" dirty="0" smtClean="0">
                <a:solidFill>
                  <a:srgbClr val="990099"/>
                </a:solidFill>
              </a:rPr>
              <a:t>3</a:t>
            </a:r>
            <a:endParaRPr lang="uk-UA" sz="5400" b="1" dirty="0">
              <a:solidFill>
                <a:srgbClr val="990099"/>
              </a:solidFill>
            </a:endParaRPr>
          </a:p>
          <a:p>
            <a:pPr algn="ctr">
              <a:defRPr/>
            </a:pPr>
            <a:r>
              <a:rPr lang="uk-UA" sz="2400" b="1" dirty="0" smtClean="0">
                <a:solidFill>
                  <a:srgbClr val="990099"/>
                </a:solidFill>
              </a:rPr>
              <a:t>ліцеї</a:t>
            </a:r>
            <a:endParaRPr lang="ru-RU" sz="2400" b="1" dirty="0">
              <a:solidFill>
                <a:srgbClr val="990099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900254" y="685381"/>
            <a:ext cx="2360521" cy="2323346"/>
          </a:xfrm>
          <a:prstGeom prst="ellipse">
            <a:avLst/>
          </a:prstGeom>
          <a:solidFill>
            <a:srgbClr val="F97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6000" b="1" dirty="0" smtClean="0">
                <a:solidFill>
                  <a:srgbClr val="990099"/>
                </a:solidFill>
              </a:rPr>
              <a:t>33 </a:t>
            </a:r>
            <a:r>
              <a:rPr lang="uk-UA" sz="2400" b="1" dirty="0" smtClean="0">
                <a:solidFill>
                  <a:srgbClr val="990099"/>
                </a:solidFill>
              </a:rPr>
              <a:t>заклади </a:t>
            </a:r>
            <a:r>
              <a:rPr lang="uk-UA" sz="2400" b="1" dirty="0">
                <a:solidFill>
                  <a:srgbClr val="990099"/>
                </a:solidFill>
              </a:rPr>
              <a:t>загальної середньої освіти</a:t>
            </a:r>
            <a:endParaRPr lang="ru-RU" sz="2400" b="1" dirty="0">
              <a:solidFill>
                <a:srgbClr val="990099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405729" y="663577"/>
            <a:ext cx="2067006" cy="193330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5400" b="1" dirty="0">
                <a:solidFill>
                  <a:srgbClr val="990099"/>
                </a:solidFill>
              </a:rPr>
              <a:t>1</a:t>
            </a:r>
          </a:p>
          <a:p>
            <a:pPr algn="ctr">
              <a:defRPr/>
            </a:pPr>
            <a:r>
              <a:rPr lang="uk-UA" sz="2400" b="1" dirty="0" smtClean="0">
                <a:solidFill>
                  <a:srgbClr val="990099"/>
                </a:solidFill>
              </a:rPr>
              <a:t>Опорний заклад</a:t>
            </a:r>
            <a:endParaRPr lang="ru-RU" sz="2400" b="1" dirty="0">
              <a:solidFill>
                <a:srgbClr val="990099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467600" y="674076"/>
            <a:ext cx="1796776" cy="1769074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5400" b="1" dirty="0">
                <a:solidFill>
                  <a:srgbClr val="990099"/>
                </a:solidFill>
              </a:rPr>
              <a:t>1</a:t>
            </a:r>
          </a:p>
          <a:p>
            <a:pPr algn="ctr">
              <a:defRPr/>
            </a:pPr>
            <a:r>
              <a:rPr lang="uk-UA" sz="2400" b="1" dirty="0" smtClean="0">
                <a:solidFill>
                  <a:srgbClr val="990099"/>
                </a:solidFill>
              </a:rPr>
              <a:t>гімназія</a:t>
            </a:r>
            <a:endParaRPr lang="ru-RU" sz="2400" b="1" dirty="0">
              <a:solidFill>
                <a:srgbClr val="990099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765339" y="3161546"/>
            <a:ext cx="1347787" cy="12668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5400" b="1" dirty="0" smtClean="0">
                <a:solidFill>
                  <a:srgbClr val="990099"/>
                </a:solidFill>
              </a:rPr>
              <a:t>2</a:t>
            </a:r>
            <a:endParaRPr lang="uk-UA" sz="5400" b="1" dirty="0">
              <a:solidFill>
                <a:srgbClr val="990099"/>
              </a:solidFill>
            </a:endParaRPr>
          </a:p>
          <a:p>
            <a:pPr algn="ctr">
              <a:defRPr/>
            </a:pPr>
            <a:r>
              <a:rPr lang="uk-UA" sz="2400" b="1" dirty="0" smtClean="0">
                <a:solidFill>
                  <a:srgbClr val="990099"/>
                </a:solidFill>
              </a:rPr>
              <a:t>філії</a:t>
            </a:r>
            <a:endParaRPr lang="ru-RU" sz="2400" b="1" dirty="0">
              <a:solidFill>
                <a:srgbClr val="990099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196917" y="2596882"/>
            <a:ext cx="484632" cy="56687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105400" y="5029200"/>
            <a:ext cx="1796880" cy="1744194"/>
          </a:xfrm>
          <a:prstGeom prst="ellipse">
            <a:avLst/>
          </a:prstGeom>
          <a:solidFill>
            <a:srgbClr val="7CD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6000" b="1" dirty="0" smtClean="0">
                <a:solidFill>
                  <a:srgbClr val="990099"/>
                </a:solidFill>
              </a:rPr>
              <a:t>2</a:t>
            </a:r>
            <a:r>
              <a:rPr lang="uk-UA" sz="2400" b="1" dirty="0" smtClean="0">
                <a:solidFill>
                  <a:srgbClr val="990099"/>
                </a:solidFill>
              </a:rPr>
              <a:t> </a:t>
            </a:r>
          </a:p>
          <a:p>
            <a:pPr algn="ctr">
              <a:defRPr/>
            </a:pPr>
            <a:r>
              <a:rPr lang="uk-UA" sz="2400" b="1" dirty="0" smtClean="0">
                <a:solidFill>
                  <a:srgbClr val="990099"/>
                </a:solidFill>
              </a:rPr>
              <a:t>ЗПО</a:t>
            </a:r>
            <a:endParaRPr lang="ru-RU" sz="2400" b="1" dirty="0">
              <a:solidFill>
                <a:srgbClr val="990099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164259" y="4518599"/>
            <a:ext cx="1735995" cy="1760198"/>
          </a:xfrm>
          <a:prstGeom prst="ellipse">
            <a:avLst/>
          </a:prstGeom>
          <a:solidFill>
            <a:srgbClr val="C6E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6000" b="1" dirty="0" smtClean="0">
                <a:solidFill>
                  <a:srgbClr val="990099"/>
                </a:solidFill>
              </a:rPr>
              <a:t>15</a:t>
            </a:r>
            <a:r>
              <a:rPr lang="uk-UA" sz="2400" b="1" dirty="0" smtClean="0">
                <a:solidFill>
                  <a:srgbClr val="990099"/>
                </a:solidFill>
              </a:rPr>
              <a:t> ЗДО</a:t>
            </a:r>
            <a:endParaRPr lang="ru-RU" sz="2400" b="1" dirty="0">
              <a:solidFill>
                <a:srgbClr val="990099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260775" y="4572000"/>
            <a:ext cx="1718691" cy="1706797"/>
          </a:xfrm>
          <a:prstGeom prst="ellipse">
            <a:avLst/>
          </a:prstGeom>
          <a:solidFill>
            <a:srgbClr val="BC7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6000" b="1" dirty="0" smtClean="0">
                <a:solidFill>
                  <a:srgbClr val="990099"/>
                </a:solidFill>
              </a:rPr>
              <a:t>1</a:t>
            </a:r>
            <a:r>
              <a:rPr lang="uk-UA" sz="2400" b="1" dirty="0" smtClean="0">
                <a:solidFill>
                  <a:srgbClr val="990099"/>
                </a:solidFill>
              </a:rPr>
              <a:t> МНВК</a:t>
            </a:r>
            <a:endParaRPr lang="ru-RU" sz="2400" b="1" dirty="0">
              <a:solidFill>
                <a:srgbClr val="990099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4455320" y="1614538"/>
            <a:ext cx="444934" cy="9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4"/>
            <a:endCxn id="14" idx="0"/>
          </p:cNvCxnSpPr>
          <p:nvPr/>
        </p:nvCxnSpPr>
        <p:spPr>
          <a:xfrm>
            <a:off x="6080515" y="3008727"/>
            <a:ext cx="0" cy="243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61" name="Прямая со стрелкой 40960"/>
          <p:cNvCxnSpPr>
            <a:endCxn id="16" idx="2"/>
          </p:cNvCxnSpPr>
          <p:nvPr/>
        </p:nvCxnSpPr>
        <p:spPr>
          <a:xfrm flipV="1">
            <a:off x="7260775" y="1558613"/>
            <a:ext cx="206825" cy="55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63" name="Прямая со стрелкой 40962"/>
          <p:cNvCxnSpPr>
            <a:stCxn id="2" idx="5"/>
          </p:cNvCxnSpPr>
          <p:nvPr/>
        </p:nvCxnSpPr>
        <p:spPr>
          <a:xfrm>
            <a:off x="6915085" y="2668481"/>
            <a:ext cx="762974" cy="535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-27475" y="1281477"/>
            <a:ext cx="2360521" cy="232334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6000" b="1" dirty="0" smtClean="0">
                <a:solidFill>
                  <a:schemeClr val="bg1"/>
                </a:solidFill>
              </a:rPr>
              <a:t>53 </a:t>
            </a:r>
            <a:r>
              <a:rPr lang="uk-UA" sz="2400" b="1" dirty="0" smtClean="0">
                <a:solidFill>
                  <a:schemeClr val="bg1"/>
                </a:solidFill>
              </a:rPr>
              <a:t>заклади освіти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7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834" y="2239827"/>
            <a:ext cx="3028950" cy="4038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509" y="129858"/>
            <a:ext cx="8229600" cy="563562"/>
          </a:xfrm>
        </p:spPr>
        <p:txBody>
          <a:bodyPr/>
          <a:lstStyle/>
          <a:p>
            <a:r>
              <a:rPr lang="uk-UA" sz="4000" b="1" i="1" dirty="0" smtClean="0">
                <a:solidFill>
                  <a:schemeClr val="tx2"/>
                </a:solidFill>
              </a:rPr>
              <a:t>Ресурсна кімната</a:t>
            </a:r>
            <a:endParaRPr lang="ru-RU" sz="4000" b="1" i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507" y="4425043"/>
            <a:ext cx="3200400" cy="2400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4034" y="874123"/>
            <a:ext cx="2692400" cy="2019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0"/>
            <a:ext cx="3149600" cy="2362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143" y="1697242"/>
            <a:ext cx="3189816" cy="23923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76" y="910046"/>
            <a:ext cx="3149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3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uk-UA" sz="4000" b="1" i="1" dirty="0" err="1" smtClean="0">
                <a:solidFill>
                  <a:schemeClr val="tx2"/>
                </a:solidFill>
              </a:rPr>
              <a:t>Медіатека</a:t>
            </a:r>
            <a:endParaRPr lang="ru-RU" sz="4000" b="1" i="1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4081792"/>
            <a:ext cx="3581400" cy="26860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971" y="1282162"/>
            <a:ext cx="3429000" cy="2571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4342970"/>
            <a:ext cx="2951691" cy="22137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22991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0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323850" y="620713"/>
            <a:ext cx="8262938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619" name="Прямоугольник 11"/>
          <p:cNvSpPr>
            <a:spLocks noChangeArrowheads="1"/>
          </p:cNvSpPr>
          <p:nvPr/>
        </p:nvSpPr>
        <p:spPr bwMode="auto">
          <a:xfrm>
            <a:off x="265386" y="25052"/>
            <a:ext cx="8820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 dirty="0" smtClean="0">
                <a:solidFill>
                  <a:schemeClr val="tx2"/>
                </a:solidFill>
                <a:latin typeface="+mj-lt"/>
              </a:rPr>
              <a:t>Балаклійський </a:t>
            </a:r>
            <a:r>
              <a:rPr lang="uk-UA" sz="3200" b="1" i="1" dirty="0" err="1">
                <a:solidFill>
                  <a:schemeClr val="tx2"/>
                </a:solidFill>
                <a:latin typeface="+mj-lt"/>
              </a:rPr>
              <a:t>і</a:t>
            </a:r>
            <a:r>
              <a:rPr lang="uk-UA" sz="3200" b="1" i="1" dirty="0" err="1" smtClean="0">
                <a:solidFill>
                  <a:schemeClr val="tx2"/>
                </a:solidFill>
                <a:latin typeface="+mj-lt"/>
              </a:rPr>
              <a:t>нклюзивно</a:t>
            </a:r>
            <a:r>
              <a:rPr lang="uk-UA" sz="3200" b="1" i="1" dirty="0" smtClean="0">
                <a:solidFill>
                  <a:schemeClr val="tx2"/>
                </a:solidFill>
                <a:latin typeface="+mj-lt"/>
              </a:rPr>
              <a:t>-ресурсний центр</a:t>
            </a:r>
            <a:endParaRPr lang="ru-RU" sz="3200" b="1" i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11620" name="Picture 2" descr="D:\Фото\2018\Відкриття Інклюзивного центру\Відкриття\Приміщення\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725497"/>
            <a:ext cx="3162300" cy="177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1" name="Picture 4" descr="D:\Фото\2018\Відкриття Інклюзивного центру\Відкриття\Приміщення\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702134"/>
            <a:ext cx="2819400" cy="187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2" name="Picture 5" descr="D:\Фото\2018\Відкриття Інклюзивного центру\Відкриття\Приміщення\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63577"/>
            <a:ext cx="2114550" cy="375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2743200"/>
            <a:ext cx="2185988" cy="3886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746" y="2608827"/>
            <a:ext cx="2769963" cy="2077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227" y="4724280"/>
            <a:ext cx="2667000" cy="2000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994" y="2743200"/>
            <a:ext cx="1500188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4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713" name="Shape 889"/>
          <p:cNvCxnSpPr>
            <a:cxnSpLocks noChangeShapeType="1"/>
          </p:cNvCxnSpPr>
          <p:nvPr/>
        </p:nvCxnSpPr>
        <p:spPr bwMode="auto">
          <a:xfrm>
            <a:off x="457200" y="609600"/>
            <a:ext cx="8262938" cy="0"/>
          </a:xfrm>
          <a:prstGeom prst="straightConnector1">
            <a:avLst/>
          </a:prstGeom>
          <a:noFill/>
          <a:ln w="25400">
            <a:solidFill>
              <a:srgbClr val="538CD5"/>
            </a:solidFill>
            <a:round/>
            <a:headEnd type="none" w="sm" len="sm"/>
            <a:tailEnd type="none" w="sm" len="sm"/>
          </a:ln>
        </p:spPr>
      </p:cxnSp>
      <p:sp>
        <p:nvSpPr>
          <p:cNvPr id="115714" name="Shape 890"/>
          <p:cNvSpPr txBox="1">
            <a:spLocks noChangeArrowheads="1"/>
          </p:cNvSpPr>
          <p:nvPr/>
        </p:nvSpPr>
        <p:spPr bwMode="auto">
          <a:xfrm>
            <a:off x="76200" y="101651"/>
            <a:ext cx="92392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r>
              <a:rPr lang="ru-RU" sz="2200" b="1" i="1" dirty="0">
                <a:solidFill>
                  <a:schemeClr val="tx2"/>
                </a:solidFill>
                <a:sym typeface="Arial" charset="0"/>
              </a:rPr>
              <a:t>Проект «</a:t>
            </a:r>
            <a:r>
              <a:rPr lang="ru-RU" sz="2200" b="1" i="1" dirty="0" err="1">
                <a:solidFill>
                  <a:schemeClr val="tx2"/>
                </a:solidFill>
                <a:sym typeface="Arial" charset="0"/>
              </a:rPr>
              <a:t>Розвиток</a:t>
            </a:r>
            <a:r>
              <a:rPr lang="ru-RU" sz="2200" b="1" i="1" dirty="0">
                <a:solidFill>
                  <a:schemeClr val="tx2"/>
                </a:solidFill>
                <a:sym typeface="Arial" charset="0"/>
              </a:rPr>
              <a:t> </a:t>
            </a:r>
            <a:r>
              <a:rPr lang="ru-RU" sz="2200" b="1" i="1" dirty="0" err="1">
                <a:solidFill>
                  <a:schemeClr val="tx2"/>
                </a:solidFill>
                <a:sym typeface="Arial" charset="0"/>
              </a:rPr>
              <a:t>інклюзивної</a:t>
            </a:r>
            <a:r>
              <a:rPr lang="ru-RU" sz="2200" b="1" i="1" dirty="0">
                <a:solidFill>
                  <a:schemeClr val="tx2"/>
                </a:solidFill>
                <a:sym typeface="Arial" charset="0"/>
              </a:rPr>
              <a:t> </a:t>
            </a:r>
            <a:r>
              <a:rPr lang="ru-RU" sz="2200" b="1" i="1" dirty="0" err="1">
                <a:solidFill>
                  <a:schemeClr val="tx2"/>
                </a:solidFill>
                <a:sym typeface="Arial" charset="0"/>
              </a:rPr>
              <a:t>освіти</a:t>
            </a:r>
            <a:r>
              <a:rPr lang="ru-RU" sz="2200" b="1" i="1" dirty="0">
                <a:solidFill>
                  <a:schemeClr val="tx2"/>
                </a:solidFill>
                <a:sym typeface="Arial" charset="0"/>
              </a:rPr>
              <a:t> в </a:t>
            </a:r>
            <a:r>
              <a:rPr lang="ru-RU" sz="2200" b="1" i="1" dirty="0" err="1">
                <a:solidFill>
                  <a:schemeClr val="tx2"/>
                </a:solidFill>
                <a:sym typeface="Arial" charset="0"/>
              </a:rPr>
              <a:t>Харківській</a:t>
            </a:r>
            <a:r>
              <a:rPr lang="ru-RU" sz="2200" b="1" i="1" dirty="0">
                <a:solidFill>
                  <a:schemeClr val="tx2"/>
                </a:solidFill>
                <a:sym typeface="Arial" charset="0"/>
              </a:rPr>
              <a:t> </a:t>
            </a:r>
            <a:r>
              <a:rPr lang="ru-RU" sz="2200" b="1" i="1" dirty="0" err="1">
                <a:solidFill>
                  <a:schemeClr val="tx2"/>
                </a:solidFill>
                <a:sym typeface="Arial" charset="0"/>
              </a:rPr>
              <a:t>області</a:t>
            </a:r>
            <a:r>
              <a:rPr lang="ru-RU" sz="2200" b="1" i="1" dirty="0">
                <a:solidFill>
                  <a:schemeClr val="tx2"/>
                </a:solidFill>
                <a:sym typeface="Arial" charset="0"/>
              </a:rPr>
              <a:t>»</a:t>
            </a:r>
          </a:p>
        </p:txBody>
      </p:sp>
      <p:pic>
        <p:nvPicPr>
          <p:cNvPr id="115715" name="Shape 891" descr="D:\Фото\2018\ПМПК Київ\29595122_359679194537265_9051790747091690096_n.jpg"/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8223" y="4937823"/>
            <a:ext cx="1390650" cy="1855787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115716" name="Shape 892" descr="D:\Фото\2018\ПМПК Київ\29542442_359679201203931_8773330955834629677_n.jpg"/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606" y="838200"/>
            <a:ext cx="2497138" cy="3328987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115717" name="Shape 893" descr="D:\Фото\2018\ПМПК Київ\29571362_359679314537253_4545203746561065190_n.jpg"/>
          <p:cNvPicPr preferRelativeResize="0"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974761"/>
            <a:ext cx="4953498" cy="3713687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115718" name="Shape 894" descr="D:\Фото\2018\ПМПК Київ\29512779_359679204537264_1276005607841107624_n.jpg"/>
          <p:cNvPicPr preferRelativeResize="0"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3888573"/>
            <a:ext cx="2212033" cy="294983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50964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1905000" y="838200"/>
            <a:ext cx="6980833" cy="33131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ru-RU" sz="5400" b="1" i="1" dirty="0" smtClean="0">
                <a:ln w="19050">
                  <a:solidFill>
                    <a:srgbClr val="C00000"/>
                  </a:solidFill>
                </a:ln>
                <a:solidFill>
                  <a:srgbClr val="CC3300"/>
                </a:solidFill>
                <a:latin typeface="Arial" charset="0"/>
              </a:rPr>
              <a:t>Успішна школа-успішна держава</a:t>
            </a:r>
            <a:endParaRPr lang="ru-RU" altLang="ru-RU" sz="5400" b="1" i="1" dirty="0" smtClean="0">
              <a:ln w="19050">
                <a:solidFill>
                  <a:srgbClr val="C00000"/>
                </a:solidFill>
              </a:ln>
              <a:solidFill>
                <a:srgbClr val="CC3300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905000"/>
            <a:ext cx="52768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i="1" dirty="0" smtClean="0">
                <a:solidFill>
                  <a:srgbClr val="990000"/>
                </a:solidFill>
              </a:rPr>
              <a:t>Дякую за увагу!</a:t>
            </a:r>
            <a:endParaRPr lang="ru-RU" sz="5400" i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53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381000" y="8709"/>
            <a:ext cx="8610600" cy="1143000"/>
          </a:xfrm>
        </p:spPr>
        <p:txBody>
          <a:bodyPr/>
          <a:lstStyle/>
          <a:p>
            <a:r>
              <a:rPr lang="uk-UA" sz="4000" b="1" i="1" dirty="0" smtClean="0">
                <a:solidFill>
                  <a:schemeClr val="tx2"/>
                </a:solidFill>
              </a:rPr>
              <a:t>Кількісно-якісний склад педагогів</a:t>
            </a:r>
            <a:endParaRPr lang="ru-RU" sz="4000" b="1" i="1" dirty="0" smtClean="0">
              <a:solidFill>
                <a:schemeClr val="tx2"/>
              </a:solidFill>
            </a:endParaRP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250825" y="2209800"/>
            <a:ext cx="195897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srgbClr val="990000"/>
              </a:solidFill>
            </a:endParaRPr>
          </a:p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038600" y="1099205"/>
            <a:ext cx="2971800" cy="5673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Кількість педпрацівників</a:t>
            </a:r>
          </a:p>
          <a:p>
            <a:pPr algn="ctr"/>
            <a:r>
              <a:rPr lang="uk-UA" dirty="0" smtClean="0"/>
              <a:t>1102</a:t>
            </a:r>
            <a:endParaRPr lang="ru-RU" dirty="0"/>
          </a:p>
        </p:txBody>
      </p:sp>
      <p:cxnSp>
        <p:nvCxnSpPr>
          <p:cNvPr id="6" name="Прямая со стрелкой 5"/>
          <p:cNvCxnSpPr>
            <a:endCxn id="15" idx="3"/>
          </p:cNvCxnSpPr>
          <p:nvPr/>
        </p:nvCxnSpPr>
        <p:spPr>
          <a:xfrm flipH="1">
            <a:off x="3409950" y="1666573"/>
            <a:ext cx="628650" cy="140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400345" y="1695995"/>
            <a:ext cx="234724" cy="1767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715068" y="1694936"/>
            <a:ext cx="41366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34" idx="0"/>
          </p:cNvCxnSpPr>
          <p:nvPr/>
        </p:nvCxnSpPr>
        <p:spPr>
          <a:xfrm>
            <a:off x="6377123" y="1676400"/>
            <a:ext cx="1012644" cy="1787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35" idx="1"/>
          </p:cNvCxnSpPr>
          <p:nvPr/>
        </p:nvCxnSpPr>
        <p:spPr>
          <a:xfrm>
            <a:off x="7010400" y="1666573"/>
            <a:ext cx="758734" cy="140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2114550" y="1415143"/>
            <a:ext cx="1295400" cy="7848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Вища категорія</a:t>
            </a:r>
          </a:p>
          <a:p>
            <a:pPr algn="ctr"/>
            <a:r>
              <a:rPr lang="uk-UA" dirty="0" smtClean="0"/>
              <a:t>393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77318" y="3463954"/>
            <a:ext cx="1295400" cy="7848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Перша категорія</a:t>
            </a:r>
          </a:p>
          <a:p>
            <a:pPr algn="ctr"/>
            <a:r>
              <a:rPr lang="uk-UA" dirty="0" smtClean="0"/>
              <a:t>170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2276475" y="2228336"/>
            <a:ext cx="266700" cy="281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923903" y="2235396"/>
            <a:ext cx="285750" cy="281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1101634" y="2473234"/>
            <a:ext cx="1479369" cy="7848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Старший учитель</a:t>
            </a:r>
          </a:p>
          <a:p>
            <a:pPr algn="ctr"/>
            <a:r>
              <a:rPr lang="uk-UA" sz="1600" dirty="0" smtClean="0"/>
              <a:t>141</a:t>
            </a:r>
            <a:endParaRPr lang="ru-RU" sz="1600" dirty="0"/>
          </a:p>
        </p:txBody>
      </p:sp>
      <p:sp>
        <p:nvSpPr>
          <p:cNvPr id="27" name="Овал 26"/>
          <p:cNvSpPr/>
          <p:nvPr/>
        </p:nvSpPr>
        <p:spPr>
          <a:xfrm>
            <a:off x="2745649" y="2552789"/>
            <a:ext cx="1479369" cy="7848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Методист 103</a:t>
            </a:r>
            <a:endParaRPr lang="ru-RU" sz="16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159692" y="2757069"/>
            <a:ext cx="1295400" cy="7848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Друга категорія</a:t>
            </a:r>
          </a:p>
          <a:p>
            <a:pPr algn="ctr"/>
            <a:r>
              <a:rPr lang="uk-UA" dirty="0" smtClean="0"/>
              <a:t>101</a:t>
            </a:r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742067" y="3463954"/>
            <a:ext cx="1295400" cy="7848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Спеціаліст</a:t>
            </a:r>
          </a:p>
          <a:p>
            <a:pPr algn="ctr"/>
            <a:r>
              <a:rPr lang="uk-UA" dirty="0" smtClean="0"/>
              <a:t>97</a:t>
            </a:r>
            <a:endParaRPr lang="ru-RU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769134" y="1415143"/>
            <a:ext cx="1295400" cy="7848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Тарифні розряди</a:t>
            </a:r>
          </a:p>
          <a:p>
            <a:pPr algn="ctr"/>
            <a:r>
              <a:rPr lang="uk-UA" dirty="0" smtClean="0"/>
              <a:t>247</a:t>
            </a:r>
            <a:endParaRPr lang="ru-RU" dirty="0"/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176314"/>
              </p:ext>
            </p:extLst>
          </p:nvPr>
        </p:nvGraphicFramePr>
        <p:xfrm>
          <a:off x="3409949" y="5275426"/>
          <a:ext cx="5556612" cy="1010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522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522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522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uk-UA" dirty="0" smtClean="0"/>
                        <a:t>Почесна</a:t>
                      </a:r>
                      <a:r>
                        <a:rPr lang="uk-UA" baseline="0" dirty="0" smtClean="0"/>
                        <a:t> грамота МОНУ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Знак «Відмінник освіти України»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Нагрудний знак «С. Русова»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4038600" y="4845574"/>
            <a:ext cx="4061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990000"/>
                </a:solidFill>
              </a:rPr>
              <a:t>Нагороджені відомчими нагородами</a:t>
            </a:r>
            <a:endParaRPr lang="ru-RU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5651500" y="3881438"/>
            <a:ext cx="2711450" cy="1347787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 smtClean="0">
                <a:solidFill>
                  <a:srgbClr val="990099"/>
                </a:solidFill>
              </a:rPr>
              <a:t>2 </a:t>
            </a:r>
            <a:r>
              <a:rPr lang="uk-UA" b="1" dirty="0" smtClean="0">
                <a:solidFill>
                  <a:srgbClr val="990099"/>
                </a:solidFill>
              </a:rPr>
              <a:t>ліцеї </a:t>
            </a:r>
            <a:endParaRPr lang="ru-RU" b="1" dirty="0">
              <a:solidFill>
                <a:srgbClr val="990099"/>
              </a:solidFill>
            </a:endParaRPr>
          </a:p>
        </p:txBody>
      </p:sp>
      <p:sp>
        <p:nvSpPr>
          <p:cNvPr id="22" name="Rectangle 3"/>
          <p:cNvSpPr>
            <a:spLocks/>
          </p:cNvSpPr>
          <p:nvPr/>
        </p:nvSpPr>
        <p:spPr bwMode="auto">
          <a:xfrm>
            <a:off x="1499193" y="1642817"/>
            <a:ext cx="3614067" cy="1124094"/>
          </a:xfrm>
          <a:prstGeom prst="rect">
            <a:avLst/>
          </a:prstGeom>
          <a:solidFill>
            <a:schemeClr val="bg1">
              <a:alpha val="84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uk-UA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  <a:cs typeface="+mn-cs"/>
              </a:rPr>
              <a:t>2153</a:t>
            </a:r>
            <a:r>
              <a:rPr lang="uk-UA" sz="6000" b="1" dirty="0" smtClean="0">
                <a:solidFill>
                  <a:srgbClr val="F975F3"/>
                </a:solidFill>
                <a:latin typeface="Bookman Old Style" pitchFamily="18" charset="0"/>
                <a:cs typeface="+mn-cs"/>
              </a:rPr>
              <a:t> </a:t>
            </a:r>
            <a:r>
              <a:rPr lang="uk-UA" sz="2000" dirty="0" smtClean="0">
                <a:cs typeface="+mn-cs"/>
              </a:rPr>
              <a:t>дитини</a:t>
            </a:r>
            <a:endParaRPr lang="uk-UA" sz="2000" dirty="0"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  <a:defRPr/>
            </a:pPr>
            <a:r>
              <a:rPr lang="uk-UA" sz="6000" b="1" dirty="0">
                <a:solidFill>
                  <a:srgbClr val="F975F3"/>
                </a:solidFill>
                <a:latin typeface="Bookman Old Style" pitchFamily="18" charset="0"/>
                <a:cs typeface="+mn-cs"/>
              </a:rPr>
              <a:t>		</a:t>
            </a:r>
            <a:endParaRPr lang="ru-RU" sz="6000" b="1" dirty="0">
              <a:solidFill>
                <a:srgbClr val="F975F3"/>
              </a:solidFill>
              <a:latin typeface="Bookman Old Style" pitchFamily="18" charset="0"/>
              <a:cs typeface="+mn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3850" y="620713"/>
            <a:ext cx="8262938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7" name="Прямоугольник 20"/>
          <p:cNvSpPr>
            <a:spLocks noChangeArrowheads="1"/>
          </p:cNvSpPr>
          <p:nvPr/>
        </p:nvSpPr>
        <p:spPr bwMode="auto">
          <a:xfrm>
            <a:off x="349976" y="-59321"/>
            <a:ext cx="50403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 b="1" i="1" dirty="0" smtClean="0">
                <a:solidFill>
                  <a:schemeClr val="tx2"/>
                </a:solidFill>
                <a:latin typeface="+mj-lt"/>
              </a:rPr>
              <a:t>Дошкільна освіта</a:t>
            </a:r>
            <a:endParaRPr lang="ru-RU" sz="4000" b="1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072063" y="2728913"/>
            <a:ext cx="1685925" cy="158432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5400" b="1" dirty="0">
                <a:solidFill>
                  <a:srgbClr val="990099"/>
                </a:solidFill>
              </a:rPr>
              <a:t>15</a:t>
            </a:r>
            <a:r>
              <a:rPr lang="uk-UA" sz="2400" b="1" dirty="0">
                <a:solidFill>
                  <a:srgbClr val="990099"/>
                </a:solidFill>
              </a:rPr>
              <a:t> ЗДО</a:t>
            </a:r>
            <a:endParaRPr lang="ru-RU" sz="2400" b="1" dirty="0">
              <a:solidFill>
                <a:srgbClr val="990099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308850" y="2928938"/>
            <a:ext cx="1428750" cy="136683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5400" b="1" dirty="0">
                <a:solidFill>
                  <a:srgbClr val="990099"/>
                </a:solidFill>
              </a:rPr>
              <a:t>9</a:t>
            </a:r>
            <a:r>
              <a:rPr lang="uk-UA" sz="2400" b="1" dirty="0">
                <a:solidFill>
                  <a:srgbClr val="990099"/>
                </a:solidFill>
              </a:rPr>
              <a:t> НВК</a:t>
            </a:r>
            <a:endParaRPr lang="ru-RU" sz="2400" b="1" dirty="0">
              <a:solidFill>
                <a:srgbClr val="990099"/>
              </a:solidFill>
            </a:endParaRPr>
          </a:p>
        </p:txBody>
      </p:sp>
      <p:sp>
        <p:nvSpPr>
          <p:cNvPr id="17" name="Rectangle 3"/>
          <p:cNvSpPr>
            <a:spLocks/>
          </p:cNvSpPr>
          <p:nvPr/>
        </p:nvSpPr>
        <p:spPr bwMode="auto">
          <a:xfrm>
            <a:off x="5113260" y="5370441"/>
            <a:ext cx="3249690" cy="1124094"/>
          </a:xfrm>
          <a:prstGeom prst="rect">
            <a:avLst/>
          </a:prstGeom>
          <a:solidFill>
            <a:schemeClr val="bg1">
              <a:alpha val="84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None/>
              <a:defRPr/>
            </a:pPr>
            <a:r>
              <a:rPr lang="uk-UA" sz="2800" b="1" dirty="0" smtClean="0">
                <a:solidFill>
                  <a:srgbClr val="F975F3"/>
                </a:solidFill>
                <a:latin typeface="Bookman Old Style" pitchFamily="18" charset="0"/>
                <a:cs typeface="+mn-cs"/>
              </a:rPr>
              <a:t>Охоплено 94 % дошкільнят</a:t>
            </a:r>
            <a:endParaRPr lang="uk-UA" sz="1000" dirty="0"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uk-UA" sz="4000" b="1" dirty="0">
                <a:solidFill>
                  <a:srgbClr val="92D050"/>
                </a:solidFill>
                <a:latin typeface="Bookman Old Style" pitchFamily="18" charset="0"/>
                <a:cs typeface="+mn-cs"/>
              </a:rPr>
              <a:t>		</a:t>
            </a:r>
            <a:endParaRPr lang="ru-RU" sz="2000" dirty="0">
              <a:cs typeface="+mn-cs"/>
            </a:endParaRPr>
          </a:p>
        </p:txBody>
      </p:sp>
      <p:pic>
        <p:nvPicPr>
          <p:cNvPr id="20493" name="Picture 2" descr="D:\Презентации\Серпнева-2017\Гриневич - перероблено\ДН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0" y="4073525"/>
            <a:ext cx="4754563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 1"/>
          <p:cNvSpPr/>
          <p:nvPr/>
        </p:nvSpPr>
        <p:spPr>
          <a:xfrm>
            <a:off x="5915025" y="847725"/>
            <a:ext cx="2447925" cy="2330450"/>
          </a:xfrm>
          <a:prstGeom prst="ellipse">
            <a:avLst/>
          </a:prstGeom>
          <a:solidFill>
            <a:srgbClr val="F97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6000" b="1" dirty="0" smtClean="0">
                <a:solidFill>
                  <a:srgbClr val="990099"/>
                </a:solidFill>
              </a:rPr>
              <a:t>26</a:t>
            </a:r>
            <a:r>
              <a:rPr lang="uk-UA" sz="2400" b="1" dirty="0" smtClean="0">
                <a:solidFill>
                  <a:srgbClr val="990099"/>
                </a:solidFill>
              </a:rPr>
              <a:t> </a:t>
            </a:r>
            <a:endParaRPr lang="uk-UA" sz="2400" b="1" dirty="0">
              <a:solidFill>
                <a:srgbClr val="990099"/>
              </a:solidFill>
            </a:endParaRPr>
          </a:p>
          <a:p>
            <a:pPr algn="ctr">
              <a:defRPr/>
            </a:pPr>
            <a:r>
              <a:rPr lang="uk-UA" sz="2400" b="1" dirty="0">
                <a:solidFill>
                  <a:srgbClr val="990099"/>
                </a:solidFill>
              </a:rPr>
              <a:t>Заклади дошкільної освіти</a:t>
            </a:r>
            <a:endParaRPr lang="ru-RU" sz="2400" b="1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9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323850" y="762000"/>
            <a:ext cx="8262938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6" name="Прямоугольник 20"/>
          <p:cNvSpPr>
            <a:spLocks noChangeArrowheads="1"/>
          </p:cNvSpPr>
          <p:nvPr/>
        </p:nvSpPr>
        <p:spPr bwMode="auto">
          <a:xfrm>
            <a:off x="0" y="64648"/>
            <a:ext cx="10267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3600" b="1" i="1" dirty="0" smtClean="0">
                <a:solidFill>
                  <a:schemeClr val="tx2"/>
                </a:solidFill>
                <a:latin typeface="+mj-lt"/>
              </a:rPr>
              <a:t>Середній показник чисельності дітей у ЗДО</a:t>
            </a:r>
            <a:endParaRPr lang="ru-RU" sz="3600" b="1" i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1517" name="Picture 2" descr="D:\Презентации\Серпнева-2017\Гриневич - перероблено\ДНЗ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>
            <a:fillRect/>
          </a:stretch>
        </p:blipFill>
        <p:spPr bwMode="auto">
          <a:xfrm>
            <a:off x="0" y="5492750"/>
            <a:ext cx="9144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3"/>
          <p:cNvSpPr>
            <a:spLocks/>
          </p:cNvSpPr>
          <p:nvPr/>
        </p:nvSpPr>
        <p:spPr bwMode="auto">
          <a:xfrm>
            <a:off x="3048000" y="821870"/>
            <a:ext cx="4876800" cy="112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None/>
              <a:defRPr/>
            </a:pPr>
            <a:r>
              <a:rPr lang="uk-UA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  <a:cs typeface="+mn-cs"/>
              </a:rPr>
              <a:t>90</a:t>
            </a:r>
            <a:r>
              <a:rPr lang="uk-UA" sz="2000" dirty="0" smtClean="0">
                <a:cs typeface="+mn-cs"/>
              </a:rPr>
              <a:t> </a:t>
            </a:r>
            <a:r>
              <a:rPr lang="uk-UA" sz="2000" dirty="0">
                <a:cs typeface="+mn-cs"/>
              </a:rPr>
              <a:t>дітей на 100 місць у ЗДО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uk-UA" sz="4000" b="1" dirty="0">
                <a:solidFill>
                  <a:srgbClr val="92D050"/>
                </a:solidFill>
                <a:latin typeface="Bookman Old Style" pitchFamily="18" charset="0"/>
                <a:cs typeface="+mn-cs"/>
              </a:rPr>
              <a:t>		</a:t>
            </a:r>
            <a:endParaRPr lang="ru-RU" sz="2000" dirty="0">
              <a:cs typeface="+mn-cs"/>
            </a:endParaRPr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06204"/>
              </p:ext>
            </p:extLst>
          </p:nvPr>
        </p:nvGraphicFramePr>
        <p:xfrm>
          <a:off x="3886200" y="1828800"/>
          <a:ext cx="4700588" cy="366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363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D:\Фото\2018\Бригадирівський ліцей 14.03\На фейсбук\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1525" y="2768600"/>
            <a:ext cx="2998788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850" y="620713"/>
            <a:ext cx="8262938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2" name="Прямоугольник 20"/>
          <p:cNvSpPr>
            <a:spLocks noChangeArrowheads="1"/>
          </p:cNvSpPr>
          <p:nvPr/>
        </p:nvSpPr>
        <p:spPr bwMode="auto">
          <a:xfrm>
            <a:off x="328204" y="-87173"/>
            <a:ext cx="50403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 b="1" i="1" dirty="0" smtClean="0">
                <a:solidFill>
                  <a:schemeClr val="tx2"/>
                </a:solidFill>
                <a:latin typeface="+mj-lt"/>
              </a:rPr>
              <a:t>Дошкільна освіта</a:t>
            </a:r>
            <a:endParaRPr lang="ru-RU" sz="4000" b="1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533" name="Прямоугольник 2"/>
          <p:cNvSpPr>
            <a:spLocks noChangeArrowheads="1"/>
          </p:cNvSpPr>
          <p:nvPr/>
        </p:nvSpPr>
        <p:spPr bwMode="auto">
          <a:xfrm>
            <a:off x="-15875" y="608013"/>
            <a:ext cx="4833938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5400" b="1">
                <a:solidFill>
                  <a:srgbClr val="00B0F0"/>
                </a:solidFill>
                <a:sym typeface="Wingdings" pitchFamily="2" charset="2"/>
              </a:rPr>
              <a:t> </a:t>
            </a:r>
            <a:r>
              <a:rPr lang="uk-UA"/>
              <a:t>14 березня 2018 року відкрито дошкільний підрозділ у </a:t>
            </a:r>
            <a:r>
              <a:rPr lang="uk-UA" b="1"/>
              <a:t>Бригадирівському ліцеї</a:t>
            </a:r>
            <a:r>
              <a:rPr lang="uk-UA"/>
              <a:t> на </a:t>
            </a:r>
            <a:r>
              <a:rPr lang="uk-UA" sz="3200" b="1">
                <a:solidFill>
                  <a:srgbClr val="00B0F0"/>
                </a:solidFill>
              </a:rPr>
              <a:t>20</a:t>
            </a:r>
            <a:r>
              <a:rPr lang="uk-UA"/>
              <a:t> місць.</a:t>
            </a:r>
            <a:endParaRPr lang="ru-RU"/>
          </a:p>
        </p:txBody>
      </p:sp>
      <p:pic>
        <p:nvPicPr>
          <p:cNvPr id="22534" name="Picture 2" descr="D:\Фото\2018\Бригадирівський ліцей 14.03\На фейсбук\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3063" y="765175"/>
            <a:ext cx="33432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4" descr="D:\Фото\2018\Бригадирівський ліцей 14.03\На фейсбук\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2563" y="2443163"/>
            <a:ext cx="3014662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5" descr="D:\Фото\2018\Бригадирівський ліцей 14.03\На фейсбук\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0" y="2768600"/>
            <a:ext cx="250825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8" descr="D:\Фото\2018\Бригадирівський ліцей 14.03\На фейсбук\1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75" y="4813300"/>
            <a:ext cx="2500313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8" y="4759325"/>
            <a:ext cx="2652712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203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5697" y="4958979"/>
            <a:ext cx="3810000" cy="1852083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850" y="620713"/>
            <a:ext cx="8262938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Прямоугольник 17"/>
          <p:cNvSpPr>
            <a:spLocks noChangeArrowheads="1"/>
          </p:cNvSpPr>
          <p:nvPr/>
        </p:nvSpPr>
        <p:spPr bwMode="auto">
          <a:xfrm>
            <a:off x="179388" y="828675"/>
            <a:ext cx="8785225" cy="861774"/>
          </a:xfrm>
          <a:prstGeom prst="rect">
            <a:avLst/>
          </a:prstGeom>
          <a:solidFill>
            <a:schemeClr val="bg1">
              <a:alpha val="58823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dirty="0" smtClean="0"/>
              <a:t> </a:t>
            </a:r>
            <a:r>
              <a:rPr lang="uk-UA" dirty="0"/>
              <a:t>1 вересня 2018 </a:t>
            </a:r>
            <a:r>
              <a:rPr lang="uk-UA" dirty="0" smtClean="0"/>
              <a:t>року відкрито дошкільний підрозділ </a:t>
            </a:r>
            <a:r>
              <a:rPr lang="uk-UA" dirty="0"/>
              <a:t>в </a:t>
            </a:r>
            <a:endParaRPr lang="uk-UA" dirty="0" smtClean="0"/>
          </a:p>
          <a:p>
            <a:pPr algn="just"/>
            <a:r>
              <a:rPr lang="uk-UA" b="1" dirty="0" err="1" smtClean="0"/>
              <a:t>Залиманському</a:t>
            </a:r>
            <a:r>
              <a:rPr lang="uk-UA" dirty="0" smtClean="0"/>
              <a:t> </a:t>
            </a:r>
            <a:r>
              <a:rPr lang="uk-UA" b="1" dirty="0"/>
              <a:t>ліцеї </a:t>
            </a:r>
            <a:r>
              <a:rPr lang="uk-UA" dirty="0"/>
              <a:t>на</a:t>
            </a:r>
            <a:r>
              <a:rPr lang="uk-UA" sz="3200" b="1" dirty="0">
                <a:solidFill>
                  <a:srgbClr val="00B0F0"/>
                </a:solidFill>
              </a:rPr>
              <a:t> 20 </a:t>
            </a:r>
            <a:r>
              <a:rPr lang="uk-UA" dirty="0"/>
              <a:t>місць.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618" y="3581400"/>
            <a:ext cx="3795982" cy="18452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1" y="1731926"/>
            <a:ext cx="2438400" cy="50161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199" y="1753034"/>
            <a:ext cx="3657600" cy="177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990600"/>
            <a:ext cx="1895475" cy="38992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0381" y="-49962"/>
            <a:ext cx="4317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i="1" dirty="0">
                <a:solidFill>
                  <a:schemeClr val="tx2"/>
                </a:solidFill>
                <a:latin typeface="+mj-lt"/>
              </a:rPr>
              <a:t>Дошкільна освіта</a:t>
            </a:r>
            <a:endParaRPr lang="ru-RU" sz="4000" b="1" i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51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657</Words>
  <Application>Microsoft Office PowerPoint</Application>
  <PresentationFormat>Экран (4:3)</PresentationFormat>
  <Paragraphs>161</Paragraphs>
  <Slides>45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Office Theme</vt:lpstr>
      <vt:lpstr>Створення умов для професійної мобільності педагогічних працівників закладів освіти Балаклійського району</vt:lpstr>
      <vt:lpstr>Слово міністра</vt:lpstr>
      <vt:lpstr>Закон України «Про освіту» :</vt:lpstr>
      <vt:lpstr>Презентация PowerPoint</vt:lpstr>
      <vt:lpstr>Кількісно-якісний склад педагогів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Створення умов у закладах дошкільної освіти</vt:lpstr>
      <vt:lpstr>Створення умов у закладах дошкільної освіти</vt:lpstr>
      <vt:lpstr>Презентация PowerPoint</vt:lpstr>
      <vt:lpstr>Оновлена програма «Впевнений старт»</vt:lpstr>
      <vt:lpstr>Навчання педагогів закладів дошкільної освіти  за програмно-методичним комплексом  «Впевнений старт»</vt:lpstr>
      <vt:lpstr>Навчально-методичний комплект  «Впевнений старт» </vt:lpstr>
      <vt:lpstr>Переваги комплекту «Впевнений старт»</vt:lpstr>
      <vt:lpstr> Участь делегації Харківської області  у Всеукраїнському науково-практичному семінарі тренерів ‒ представників проекту «Впевнений старт» </vt:lpstr>
      <vt:lpstr>Реалізація принципів перспективності і наступності</vt:lpstr>
      <vt:lpstr>Презентация PowerPoint</vt:lpstr>
      <vt:lpstr>Освітній простір</vt:lpstr>
      <vt:lpstr>Освітній простір</vt:lpstr>
      <vt:lpstr>Освітній простір</vt:lpstr>
      <vt:lpstr>Освітній простір</vt:lpstr>
      <vt:lpstr>Навчання педагогічних працівників</vt:lpstr>
      <vt:lpstr>Сучасні кабінети</vt:lpstr>
      <vt:lpstr>Сучасні кабінети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10 ключових компетентностей випускника школи</vt:lpstr>
      <vt:lpstr>Система стимулювання результатів роботи</vt:lpstr>
      <vt:lpstr>Презентация PowerPoint</vt:lpstr>
      <vt:lpstr>Ресурсна кімната</vt:lpstr>
      <vt:lpstr>Медіатека</vt:lpstr>
      <vt:lpstr>Презентация PowerPoint</vt:lpstr>
      <vt:lpstr>Презентация PowerPoint</vt:lpstr>
      <vt:lpstr>Успішна школа-успішна держава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office</cp:lastModifiedBy>
  <cp:revision>81</cp:revision>
  <dcterms:created xsi:type="dcterms:W3CDTF">2013-10-20T14:43:13Z</dcterms:created>
  <dcterms:modified xsi:type="dcterms:W3CDTF">2018-11-21T15:39:58Z</dcterms:modified>
</cp:coreProperties>
</file>