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D89FCC0-F543-451A-9F75-9DD8D5536271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F053255-D6B5-472B-95D5-EA3A5B9385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FCC0-F543-451A-9F75-9DD8D5536271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3255-D6B5-472B-95D5-EA3A5B9385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FCC0-F543-451A-9F75-9DD8D5536271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3255-D6B5-472B-95D5-EA3A5B9385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FCC0-F543-451A-9F75-9DD8D5536271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3255-D6B5-472B-95D5-EA3A5B9385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FCC0-F543-451A-9F75-9DD8D5536271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3255-D6B5-472B-95D5-EA3A5B9385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FCC0-F543-451A-9F75-9DD8D5536271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3255-D6B5-472B-95D5-EA3A5B9385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89FCC0-F543-451A-9F75-9DD8D5536271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053255-D6B5-472B-95D5-EA3A5B9385C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D89FCC0-F543-451A-9F75-9DD8D5536271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F053255-D6B5-472B-95D5-EA3A5B9385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FCC0-F543-451A-9F75-9DD8D5536271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3255-D6B5-472B-95D5-EA3A5B9385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FCC0-F543-451A-9F75-9DD8D5536271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3255-D6B5-472B-95D5-EA3A5B9385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FCC0-F543-451A-9F75-9DD8D5536271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3255-D6B5-472B-95D5-EA3A5B9385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D89FCC0-F543-451A-9F75-9DD8D5536271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F053255-D6B5-472B-95D5-EA3A5B9385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04665"/>
            <a:ext cx="8458200" cy="324036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/>
              <a:t>Про стан дослідно-експериментальної роботи в Харківській області на базі закладів дошкільної та загальної середньої освіти</a:t>
            </a:r>
            <a:endParaRPr lang="uk-UA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365104"/>
            <a:ext cx="8219256" cy="2016224"/>
          </a:xfrm>
        </p:spPr>
        <p:txBody>
          <a:bodyPr>
            <a:normAutofit/>
          </a:bodyPr>
          <a:lstStyle/>
          <a:p>
            <a:pPr algn="r"/>
            <a:r>
              <a:rPr lang="ru-RU" b="1" dirty="0" err="1" smtClean="0">
                <a:latin typeface="+mj-lt"/>
              </a:rPr>
              <a:t>Покро</a:t>
            </a:r>
            <a:r>
              <a:rPr lang="uk-UA" b="1" dirty="0">
                <a:latin typeface="+mj-lt"/>
              </a:rPr>
              <a:t>є</a:t>
            </a:r>
            <a:r>
              <a:rPr lang="ru-RU" b="1" dirty="0" err="1" smtClean="0">
                <a:latin typeface="+mj-lt"/>
              </a:rPr>
              <a:t>ва</a:t>
            </a:r>
            <a:r>
              <a:rPr lang="ru-RU" b="1" dirty="0" smtClean="0">
                <a:latin typeface="+mj-lt"/>
              </a:rPr>
              <a:t> Л.Д.,</a:t>
            </a:r>
          </a:p>
          <a:p>
            <a:pPr algn="r"/>
            <a:r>
              <a:rPr lang="uk-UA" b="1" dirty="0">
                <a:latin typeface="+mj-lt"/>
              </a:rPr>
              <a:t>р</a:t>
            </a:r>
            <a:r>
              <a:rPr lang="uk-UA" b="1" dirty="0" smtClean="0">
                <a:latin typeface="+mj-lt"/>
              </a:rPr>
              <a:t>ектор КВНЗ </a:t>
            </a:r>
          </a:p>
          <a:p>
            <a:pPr algn="r"/>
            <a:r>
              <a:rPr lang="uk-UA" b="1" dirty="0" smtClean="0">
                <a:latin typeface="+mj-lt"/>
              </a:rPr>
              <a:t>«Харківська академія </a:t>
            </a:r>
          </a:p>
          <a:p>
            <a:pPr algn="r"/>
            <a:r>
              <a:rPr lang="uk-UA" b="1" dirty="0" smtClean="0">
                <a:latin typeface="+mj-lt"/>
              </a:rPr>
              <a:t>неперервної освіти»</a:t>
            </a:r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937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71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4006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4400" b="1" dirty="0" smtClean="0"/>
              <a:t>Протягом 2018 року </a:t>
            </a:r>
            <a:br>
              <a:rPr lang="uk-UA" sz="4400" b="1" dirty="0" smtClean="0"/>
            </a:br>
            <a:r>
              <a:rPr lang="uk-UA" sz="4400" b="1" dirty="0" smtClean="0"/>
              <a:t>дослідно-експериментальна робота </a:t>
            </a:r>
            <a:r>
              <a:rPr lang="uk-UA" sz="4400" b="1" i="1" dirty="0" smtClean="0"/>
              <a:t>всеукраїнського</a:t>
            </a:r>
            <a:r>
              <a:rPr lang="uk-UA" sz="4400" b="1" dirty="0" smtClean="0"/>
              <a:t> рівня здійснювалась за </a:t>
            </a:r>
            <a:br>
              <a:rPr lang="uk-UA" sz="4400" b="1" dirty="0" smtClean="0"/>
            </a:br>
            <a:r>
              <a:rPr lang="uk-UA" sz="4400" b="1" dirty="0" smtClean="0"/>
              <a:t>14-ма темами у 57 закладах освіти Харківської області</a:t>
            </a:r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val="115463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0628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4400" b="1" dirty="0" smtClean="0"/>
              <a:t>Науково-методичний супровід за цими темами здійснюють наукові установи, підпорядковані НАПН України</a:t>
            </a:r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val="7574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2230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uk-UA" sz="4400" b="1" dirty="0" smtClean="0"/>
              <a:t>Дослідно-експериментальна робота </a:t>
            </a:r>
            <a:r>
              <a:rPr lang="uk-UA" sz="4400" b="1" i="1" dirty="0" smtClean="0"/>
              <a:t>регіонального </a:t>
            </a:r>
            <a:r>
              <a:rPr lang="uk-UA" sz="4400" b="1" dirty="0" smtClean="0"/>
              <a:t>рівня здійснювалась у 45 закладах освіти за 5-ма темами</a:t>
            </a:r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val="359601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2230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4400" b="1" dirty="0" smtClean="0"/>
              <a:t>Відповідно до програм </a:t>
            </a:r>
            <a:br>
              <a:rPr lang="uk-UA" sz="4400" b="1" dirty="0" smtClean="0"/>
            </a:br>
            <a:r>
              <a:rPr lang="uk-UA" sz="4400" b="1" dirty="0" smtClean="0"/>
              <a:t>у 2018 році закінчуються терміни </a:t>
            </a:r>
            <a:br>
              <a:rPr lang="uk-UA" sz="4400" b="1" dirty="0" smtClean="0"/>
            </a:br>
            <a:r>
              <a:rPr lang="uk-UA" sz="4400" b="1" dirty="0" smtClean="0">
                <a:solidFill>
                  <a:srgbClr val="FF0000"/>
                </a:solidFill>
              </a:rPr>
              <a:t>3-х</a:t>
            </a:r>
            <a:r>
              <a:rPr lang="uk-UA" sz="4400" b="1" dirty="0" smtClean="0"/>
              <a:t> експериментів </a:t>
            </a:r>
            <a:br>
              <a:rPr lang="uk-UA" sz="4400" b="1" dirty="0" smtClean="0"/>
            </a:br>
            <a:r>
              <a:rPr lang="uk-UA" sz="4400" b="1" dirty="0" smtClean="0"/>
              <a:t>регіонального рівня</a:t>
            </a:r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val="142835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35280" cy="5832648"/>
          </a:xfrm>
        </p:spPr>
        <p:txBody>
          <a:bodyPr>
            <a:normAutofit/>
          </a:bodyPr>
          <a:lstStyle/>
          <a:p>
            <a:pPr algn="ctr"/>
            <a:r>
              <a:rPr lang="uk-UA" sz="3100" b="1" dirty="0" smtClean="0"/>
              <a:t>«Науково-методичні засади впровадження гендерних підходів у систему роботи закладів освіти» (2014–2018) </a:t>
            </a:r>
            <a:br>
              <a:rPr lang="uk-UA" sz="3100" b="1" dirty="0" smtClean="0"/>
            </a:br>
            <a:r>
              <a:rPr lang="uk-UA" sz="3100" b="1" dirty="0" smtClean="0"/>
              <a:t/>
            </a:r>
            <a:br>
              <a:rPr lang="uk-UA" sz="3100" b="1" dirty="0" smtClean="0"/>
            </a:br>
            <a:r>
              <a:rPr lang="uk-UA" sz="2800" b="1" dirty="0" smtClean="0"/>
              <a:t>Мета експерименту</a:t>
            </a:r>
            <a:r>
              <a:rPr lang="uk-UA" sz="2800" dirty="0" smtClean="0"/>
              <a:t>: формування гендерної компетентності як засадничої в демократичному суспільстві в усіх учасників освітнього процесу в дошкільних та загальноосвітніх закладах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b="1" dirty="0" smtClean="0"/>
              <a:t>Результат</a:t>
            </a:r>
            <a:r>
              <a:rPr lang="uk-UA" sz="2800" dirty="0" smtClean="0"/>
              <a:t>: створено модель набуття гендерної компетентності педагогами в системі дошкільної та загальної освіти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6874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507288" cy="60486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dirty="0" smtClean="0"/>
              <a:t>«</a:t>
            </a:r>
            <a:r>
              <a:rPr lang="uk-UA" sz="3100" b="1" dirty="0" smtClean="0"/>
              <a:t>Проектування багаторівневого освітнього середовища навчально-виховного комплексу як умова формування життєвої компетентності вихованців з особливими освітніми потребами» (2016-2018)</a:t>
            </a:r>
            <a:r>
              <a:rPr lang="uk-UA" sz="2700" b="1" dirty="0" smtClean="0"/>
              <a:t> </a:t>
            </a:r>
            <a:br>
              <a:rPr lang="uk-UA" sz="2700" b="1" dirty="0" smtClean="0"/>
            </a:br>
            <a:r>
              <a:rPr lang="uk-UA" sz="2700" b="1" dirty="0" smtClean="0"/>
              <a:t>Мета дослідження: </a:t>
            </a:r>
            <a:r>
              <a:rPr lang="uk-UA" sz="2700" dirty="0" smtClean="0"/>
              <a:t>розроблення науково обґрунтованої та практично апробованої моделі формування життєвої компетентності вихованців, спрямованої на здобуття ними певного рівня освіти, професійної підготовки</a:t>
            </a:r>
            <a:br>
              <a:rPr lang="uk-UA" sz="2700" dirty="0" smtClean="0"/>
            </a:br>
            <a:r>
              <a:rPr lang="uk-UA" sz="2700" dirty="0" smtClean="0"/>
              <a:t> </a:t>
            </a:r>
            <a:br>
              <a:rPr lang="uk-UA" sz="2700" dirty="0" smtClean="0"/>
            </a:br>
            <a:r>
              <a:rPr lang="uk-UA" sz="2700" b="1" dirty="0" smtClean="0"/>
              <a:t>Результат:</a:t>
            </a:r>
            <a:r>
              <a:rPr lang="uk-UA" sz="2700" dirty="0" smtClean="0"/>
              <a:t> розроблено та впроваджено модель формування ключових життєвих </a:t>
            </a:r>
            <a:r>
              <a:rPr lang="uk-UA" sz="2700" dirty="0" err="1" smtClean="0"/>
              <a:t>компетентностей</a:t>
            </a:r>
            <a:r>
              <a:rPr lang="uk-UA" sz="2700" dirty="0" smtClean="0"/>
              <a:t> </a:t>
            </a:r>
            <a:r>
              <a:rPr lang="uk-UA" sz="2700" dirty="0"/>
              <a:t>дітей з особливостями психофізичного </a:t>
            </a:r>
            <a:r>
              <a:rPr lang="uk-UA" sz="2700" dirty="0" smtClean="0"/>
              <a:t>розвитку, що реалізується в системі профільного навчання за сільськогосподарським напрямом</a:t>
            </a:r>
            <a:endParaRPr lang="uk-UA" sz="2700" dirty="0"/>
          </a:p>
        </p:txBody>
      </p:sp>
    </p:spTree>
    <p:extLst>
      <p:ext uri="{BB962C8B-B14F-4D97-AF65-F5344CB8AC3E}">
        <p14:creationId xmlns:p14="http://schemas.microsoft.com/office/powerpoint/2010/main" val="342027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597666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/>
              <a:t>«Науково-методичні засади впровадження </a:t>
            </a:r>
            <a:r>
              <a:rPr lang="uk-UA" sz="2800" b="1" dirty="0" err="1" smtClean="0"/>
              <a:t>медіаосвіти</a:t>
            </a:r>
            <a:r>
              <a:rPr lang="uk-UA" sz="2800" b="1" dirty="0" smtClean="0"/>
              <a:t> в систему навчально-виховної роботи закладів освіти Харківської області» (2013-2018)</a:t>
            </a:r>
            <a:br>
              <a:rPr lang="uk-UA" sz="2800" b="1" dirty="0" smtClean="0"/>
            </a:br>
            <a:r>
              <a:rPr lang="uk-UA" sz="2400" b="1" dirty="0" smtClean="0"/>
              <a:t>Мета експерименту:</a:t>
            </a:r>
            <a:r>
              <a:rPr lang="uk-UA" sz="2400" dirty="0" smtClean="0"/>
              <a:t> впровадження </a:t>
            </a:r>
            <a:r>
              <a:rPr lang="uk-UA" sz="2400" dirty="0" err="1" smtClean="0"/>
              <a:t>медіаосвітніх</a:t>
            </a:r>
            <a:r>
              <a:rPr lang="uk-UA" sz="2400" dirty="0" smtClean="0"/>
              <a:t> інноваційних технологій в освітній процес закладів дошкільної, загальної середньої, позашкільної освіти та дослідження їх ефективності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b="1" dirty="0" smtClean="0"/>
              <a:t>Результат: </a:t>
            </a:r>
            <a:r>
              <a:rPr lang="uk-UA" sz="2400" dirty="0" smtClean="0"/>
              <a:t>розроблено </a:t>
            </a:r>
            <a:r>
              <a:rPr lang="uk-UA" sz="2400" smtClean="0"/>
              <a:t>модель </a:t>
            </a:r>
            <a:r>
              <a:rPr lang="uk-UA" sz="2400" smtClean="0"/>
              <a:t>підготовки </a:t>
            </a:r>
            <a:r>
              <a:rPr lang="uk-UA" sz="2400" dirty="0" err="1" smtClean="0"/>
              <a:t>медіапедагогів</a:t>
            </a:r>
            <a:r>
              <a:rPr lang="uk-UA" sz="2400" dirty="0" smtClean="0"/>
              <a:t> у системі післядипломної педагогічної освіти; впроваджено моніторинг розвитку </a:t>
            </a:r>
            <a:r>
              <a:rPr lang="uk-UA" sz="2400" dirty="0" err="1" smtClean="0"/>
              <a:t>медіакультури</a:t>
            </a:r>
            <a:r>
              <a:rPr lang="uk-UA" sz="2400" dirty="0" smtClean="0"/>
              <a:t> вихованців закладів дошкільної освіти, учнів початкової та основної школи </a:t>
            </a:r>
            <a:br>
              <a:rPr lang="uk-UA" sz="2400" dirty="0" smtClean="0"/>
            </a:b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059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84976" cy="554461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Протягом 2018 року продовжується експеримент щодо апробації нового Державного стандарту початкової освіти, що розпочався в 1-х класах у 2017/2018 навчальному році й проходить у поточному навчальному році у 2-х класах 4-х пілотних ЗЗСО в Богодухівському, </a:t>
            </a:r>
            <a:r>
              <a:rPr lang="uk-UA" b="1" dirty="0" err="1" smtClean="0"/>
              <a:t>Красноградському</a:t>
            </a:r>
            <a:r>
              <a:rPr lang="uk-UA" b="1" dirty="0" smtClean="0"/>
              <a:t>, Харківському районах та в м. Харків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20433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</TotalTime>
  <Words>161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Про стан дослідно-експериментальної роботи в Харківській області на базі закладів дошкільної та загальної середньої освіти</vt:lpstr>
      <vt:lpstr>Протягом 2018 року  дослідно-експериментальна робота всеукраїнського рівня здійснювалась за  14-ма темами у 57 закладах освіти Харківської області</vt:lpstr>
      <vt:lpstr>Науково-методичний супровід за цими темами здійснюють наукові установи, підпорядковані НАПН України</vt:lpstr>
      <vt:lpstr>Дослідно-експериментальна робота регіонального рівня здійснювалась у 45 закладах освіти за 5-ма темами</vt:lpstr>
      <vt:lpstr>Відповідно до програм  у 2018 році закінчуються терміни  3-х експериментів  регіонального рівня</vt:lpstr>
      <vt:lpstr>«Науково-методичні засади впровадження гендерних підходів у систему роботи закладів освіти» (2014–2018)   Мета експерименту: формування гендерної компетентності як засадничої в демократичному суспільстві в усіх учасників освітнього процесу в дошкільних та загальноосвітніх закладах  Результат: створено модель набуття гендерної компетентності педагогами в системі дошкільної та загальної освіти </vt:lpstr>
      <vt:lpstr>«Проектування багаторівневого освітнього середовища навчально-виховного комплексу як умова формування життєвої компетентності вихованців з особливими освітніми потребами» (2016-2018)  Мета дослідження: розроблення науково обґрунтованої та практично апробованої моделі формування життєвої компетентності вихованців, спрямованої на здобуття ними певного рівня освіти, професійної підготовки   Результат: розроблено та впроваджено модель формування ключових життєвих компетентностей дітей з особливостями психофізичного розвитку, що реалізується в системі профільного навчання за сільськогосподарським напрямом</vt:lpstr>
      <vt:lpstr>«Науково-методичні засади впровадження медіаосвіти в систему навчально-виховної роботи закладів освіти Харківської області» (2013-2018) Мета експерименту: впровадження медіаосвітніх інноваційних технологій в освітній процес закладів дошкільної, загальної середньої, позашкільної освіти та дослідження їх ефективності  Результат: розроблено модель підготовки медіапедагогів у системі післядипломної педагогічної освіти; впроваджено моніторинг розвитку медіакультури вихованців закладів дошкільної освіти, учнів початкової та основної школи  </vt:lpstr>
      <vt:lpstr>Протягом 2018 року продовжується експеримент щодо апробації нового Державного стандарту початкової освіти, що розпочався в 1-х класах у 2017/2018 навчальному році й проходить у поточному навчальному році у 2-х класах 4-х пілотних ЗЗСО в Богодухівському, Красноградському, Харківському районах та в м. Харків</vt:lpstr>
      <vt:lpstr>Дякую за увагу!</vt:lpstr>
    </vt:vector>
  </TitlesOfParts>
  <Company>UralSOFT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стан дослідно-експериментальної роботи в Харківській області на базі закладів дошкільної та загальної середньої освіти</dc:title>
  <dc:creator>Саша</dc:creator>
  <cp:lastModifiedBy>Любовь Покроева</cp:lastModifiedBy>
  <cp:revision>12</cp:revision>
  <dcterms:created xsi:type="dcterms:W3CDTF">2018-12-26T19:10:19Z</dcterms:created>
  <dcterms:modified xsi:type="dcterms:W3CDTF">2018-12-27T07:23:32Z</dcterms:modified>
</cp:coreProperties>
</file>