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61" r:id="rId5"/>
    <p:sldId id="262" r:id="rId6"/>
    <p:sldId id="263" r:id="rId7"/>
    <p:sldId id="265" r:id="rId8"/>
    <p:sldId id="264" r:id="rId9"/>
    <p:sldId id="266" r:id="rId10"/>
    <p:sldId id="267" r:id="rId11"/>
    <p:sldId id="268" r:id="rId12"/>
    <p:sldId id="269" r:id="rId13"/>
    <p:sldId id="270" r:id="rId14"/>
    <p:sldId id="271" r:id="rId15"/>
    <p:sldId id="272" r:id="rId16"/>
    <p:sldId id="259" r:id="rId17"/>
    <p:sldId id="273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60" d="100"/>
          <a:sy n="60" d="100"/>
        </p:scale>
        <p:origin x="-678" y="-48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0245-B533-4D68-AC37-5FB18B9F92D3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5E9F-0FDA-46C0-BF1F-5B175F5DA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71155879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0245-B533-4D68-AC37-5FB18B9F92D3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5E9F-0FDA-46C0-BF1F-5B175F5DA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35827752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0245-B533-4D68-AC37-5FB18B9F92D3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5E9F-0FDA-46C0-BF1F-5B175F5DA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325395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0245-B533-4D68-AC37-5FB18B9F92D3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5E9F-0FDA-46C0-BF1F-5B175F5DA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04326298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0245-B533-4D68-AC37-5FB18B9F92D3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5E9F-0FDA-46C0-BF1F-5B175F5DA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3483270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0245-B533-4D68-AC37-5FB18B9F92D3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5E9F-0FDA-46C0-BF1F-5B175F5DA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512653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0245-B533-4D68-AC37-5FB18B9F92D3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5E9F-0FDA-46C0-BF1F-5B175F5DA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3680161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0245-B533-4D68-AC37-5FB18B9F92D3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5E9F-0FDA-46C0-BF1F-5B175F5DA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958571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0245-B533-4D68-AC37-5FB18B9F92D3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5E9F-0FDA-46C0-BF1F-5B175F5DA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69997841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0245-B533-4D68-AC37-5FB18B9F92D3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5E9F-0FDA-46C0-BF1F-5B175F5DA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488276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06C10245-B533-4D68-AC37-5FB18B9F92D3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FAE5E9F-0FDA-46C0-BF1F-5B175F5DA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7563991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6C10245-B533-4D68-AC37-5FB18B9F92D3}" type="datetimeFigureOut">
              <a:rPr lang="ru-RU" smtClean="0"/>
              <a:t>21.05.2019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FAE5E9F-0FDA-46C0-BF1F-5B175F5DA362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9673855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9.jpg"/><Relationship Id="rId7" Type="http://schemas.openxmlformats.org/officeDocument/2006/relationships/image" Target="../media/image43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2.jpg"/><Relationship Id="rId5" Type="http://schemas.openxmlformats.org/officeDocument/2006/relationships/image" Target="../media/image41.jpg"/><Relationship Id="rId4" Type="http://schemas.openxmlformats.org/officeDocument/2006/relationships/image" Target="../media/image40.jp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47.jpg"/><Relationship Id="rId5" Type="http://schemas.openxmlformats.org/officeDocument/2006/relationships/image" Target="../media/image46.jpg"/><Relationship Id="rId4" Type="http://schemas.openxmlformats.org/officeDocument/2006/relationships/image" Target="../media/image45.jp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0.jpeg"/><Relationship Id="rId4" Type="http://schemas.openxmlformats.org/officeDocument/2006/relationships/image" Target="../media/image49.jpeg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image" Target="../media/image56.jpeg"/><Relationship Id="rId3" Type="http://schemas.openxmlformats.org/officeDocument/2006/relationships/image" Target="../media/image51.jpg"/><Relationship Id="rId7" Type="http://schemas.openxmlformats.org/officeDocument/2006/relationships/image" Target="../media/image55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54.jpg"/><Relationship Id="rId5" Type="http://schemas.openxmlformats.org/officeDocument/2006/relationships/image" Target="../media/image53.jpg"/><Relationship Id="rId4" Type="http://schemas.openxmlformats.org/officeDocument/2006/relationships/image" Target="../media/image52.jp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7.jpeg"/><Relationship Id="rId7" Type="http://schemas.openxmlformats.org/officeDocument/2006/relationships/image" Target="../media/image61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0.jpg"/><Relationship Id="rId5" Type="http://schemas.openxmlformats.org/officeDocument/2006/relationships/image" Target="../media/image59.jpg"/><Relationship Id="rId4" Type="http://schemas.openxmlformats.org/officeDocument/2006/relationships/image" Target="../media/image58.jpe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2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63.png"/><Relationship Id="rId4" Type="http://schemas.microsoft.com/office/2007/relationships/hdphoto" Target="../media/hdphoto1.wdp"/></Relationships>
</file>

<file path=ppt/slides/_rels/slide1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9.jpeg"/><Relationship Id="rId3" Type="http://schemas.openxmlformats.org/officeDocument/2006/relationships/image" Target="../media/image64.jpeg"/><Relationship Id="rId7" Type="http://schemas.openxmlformats.org/officeDocument/2006/relationships/image" Target="../media/image68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67.jpg"/><Relationship Id="rId5" Type="http://schemas.openxmlformats.org/officeDocument/2006/relationships/image" Target="../media/image66.jpg"/><Relationship Id="rId4" Type="http://schemas.openxmlformats.org/officeDocument/2006/relationships/image" Target="../media/image65.jpg"/><Relationship Id="rId9" Type="http://schemas.openxmlformats.org/officeDocument/2006/relationships/image" Target="../media/image53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5.jpg"/><Relationship Id="rId4" Type="http://schemas.openxmlformats.org/officeDocument/2006/relationships/image" Target="../media/image4.jp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8.jpg"/><Relationship Id="rId4" Type="http://schemas.openxmlformats.org/officeDocument/2006/relationships/image" Target="../media/image7.jp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11.jpg"/><Relationship Id="rId4" Type="http://schemas.openxmlformats.org/officeDocument/2006/relationships/image" Target="../media/image10.jp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5.jpg"/><Relationship Id="rId5" Type="http://schemas.openxmlformats.org/officeDocument/2006/relationships/image" Target="../media/image14.jpg"/><Relationship Id="rId4" Type="http://schemas.openxmlformats.org/officeDocument/2006/relationships/image" Target="../media/image13.jp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g"/><Relationship Id="rId7" Type="http://schemas.openxmlformats.org/officeDocument/2006/relationships/image" Target="../media/image20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9.jpg"/><Relationship Id="rId5" Type="http://schemas.openxmlformats.org/officeDocument/2006/relationships/image" Target="../media/image18.jpg"/><Relationship Id="rId4" Type="http://schemas.openxmlformats.org/officeDocument/2006/relationships/image" Target="../media/image17.jpg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26.jpeg"/><Relationship Id="rId3" Type="http://schemas.openxmlformats.org/officeDocument/2006/relationships/image" Target="../media/image21.jpg"/><Relationship Id="rId7" Type="http://schemas.openxmlformats.org/officeDocument/2006/relationships/image" Target="../media/image25.jp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24.jpg"/><Relationship Id="rId5" Type="http://schemas.openxmlformats.org/officeDocument/2006/relationships/image" Target="../media/image23.jpg"/><Relationship Id="rId10" Type="http://schemas.openxmlformats.org/officeDocument/2006/relationships/image" Target="../media/image28.jpg"/><Relationship Id="rId4" Type="http://schemas.openxmlformats.org/officeDocument/2006/relationships/image" Target="../media/image22.jpeg"/><Relationship Id="rId9" Type="http://schemas.openxmlformats.org/officeDocument/2006/relationships/image" Target="../media/image27.jpg"/></Relationships>
</file>

<file path=ppt/slides/_rels/slide8.xml.rels><?xml version="1.0" encoding="UTF-8" standalone="yes"?>
<Relationships xmlns="http://schemas.openxmlformats.org/package/2006/relationships"><Relationship Id="rId8" Type="http://schemas.openxmlformats.org/officeDocument/2006/relationships/image" Target="../media/image34.jpeg"/><Relationship Id="rId3" Type="http://schemas.openxmlformats.org/officeDocument/2006/relationships/image" Target="../media/image29.jpeg"/><Relationship Id="rId7" Type="http://schemas.openxmlformats.org/officeDocument/2006/relationships/image" Target="../media/image33.jpeg"/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32.jpeg"/><Relationship Id="rId5" Type="http://schemas.openxmlformats.org/officeDocument/2006/relationships/image" Target="../media/image31.jpg"/><Relationship Id="rId4" Type="http://schemas.openxmlformats.org/officeDocument/2006/relationships/image" Target="../media/image30.jpe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jpg"/><Relationship Id="rId2" Type="http://schemas.openxmlformats.org/officeDocument/2006/relationships/image" Target="../media/image35.jpg"/><Relationship Id="rId1" Type="http://schemas.openxmlformats.org/officeDocument/2006/relationships/slideLayout" Target="../slideLayouts/slideLayout7.xml"/><Relationship Id="rId5" Type="http://schemas.openxmlformats.org/officeDocument/2006/relationships/image" Target="../media/image38.jpg"/><Relationship Id="rId4" Type="http://schemas.openxmlformats.org/officeDocument/2006/relationships/image" Target="../media/image37.jp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" name="Рисунок 1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4000" cy="6858000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3568" y="1268760"/>
            <a:ext cx="7772400" cy="1971650"/>
          </a:xfrm>
        </p:spPr>
        <p:txBody>
          <a:bodyPr>
            <a:noAutofit/>
          </a:bodyPr>
          <a:lstStyle/>
          <a:p>
            <a:r>
              <a:rPr lang="uk-UA" sz="3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Національно-патріотичне виховання у системі роботи Чугуївського районного Центру туризму, краєзнавства та екскурсій учнівської молоді</a:t>
            </a:r>
            <a:endParaRPr lang="ru-RU" sz="3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4572000" y="4077072"/>
            <a:ext cx="4248472" cy="1752600"/>
          </a:xfrm>
        </p:spPr>
        <p:txBody>
          <a:bodyPr>
            <a:normAutofit/>
          </a:bodyPr>
          <a:lstStyle/>
          <a:p>
            <a:pPr algn="just"/>
            <a:r>
              <a:rPr lang="uk-UA" sz="2000" dirty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Д</a:t>
            </a:r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иректор Чугуївського районного Центру туризму, краєзнавства та екскурсій учнівської молоді</a:t>
            </a:r>
          </a:p>
          <a:p>
            <a:pPr algn="l"/>
            <a:r>
              <a:rPr lang="uk-UA" sz="2000" dirty="0" smtClean="0">
                <a:solidFill>
                  <a:schemeClr val="tx1"/>
                </a:solidFill>
                <a:latin typeface="Times New Roman" panose="02020603050405020304" pitchFamily="18" charset="0"/>
                <a:cs typeface="Times New Roman" panose="02020603050405020304" pitchFamily="18" charset="0"/>
              </a:rPr>
              <a:t>Артеменко Інна Петрівна</a:t>
            </a:r>
            <a:endParaRPr lang="ru-RU" sz="2000" dirty="0">
              <a:solidFill>
                <a:schemeClr val="tx1"/>
              </a:solidFill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30450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171399"/>
            <a:ext cx="9144000" cy="70294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05015"/>
            <a:ext cx="3413815" cy="2272032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66997" y="4281871"/>
            <a:ext cx="3160642" cy="210353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940152" y="1304386"/>
            <a:ext cx="2814332" cy="1873290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518769" y="1285843"/>
            <a:ext cx="2383258" cy="3558208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4534" y="4255292"/>
            <a:ext cx="3706552" cy="2467174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sp>
        <p:nvSpPr>
          <p:cNvPr id="9" name="TextBox 8"/>
          <p:cNvSpPr txBox="1"/>
          <p:nvPr/>
        </p:nvSpPr>
        <p:spPr>
          <a:xfrm>
            <a:off x="2123728" y="188640"/>
            <a:ext cx="611306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День вишиванки на базі ЧР ЦТКЕ УМ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1812203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" y="-1"/>
            <a:ext cx="9120169" cy="6857999"/>
          </a:xfrm>
          <a:prstGeom prst="rect">
            <a:avLst/>
          </a:prstGeom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12855" y="1290409"/>
            <a:ext cx="3246561" cy="21609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6882" y="3876449"/>
            <a:ext cx="4303797" cy="242088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82" y="1113019"/>
            <a:ext cx="4224470" cy="251577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2682" y="4051308"/>
            <a:ext cx="3374313" cy="224602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139703" y="0"/>
            <a:ext cx="684076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Виступи дитячого фольклорного колективу «Любисток»</a:t>
            </a:r>
            <a:endParaRPr lang="ru-RU" sz="24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816607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837902" y="3861048"/>
            <a:ext cx="4304069" cy="286453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028" name="Picture 4" descr="D:\Фото\2017\Орленок 2017\IMG_20170622_115827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237" y="2929064"/>
            <a:ext cx="5040863" cy="2835485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7" name="Picture 3" descr="D:\Фото\2017\Орленок 2017\image-0-02-04-ed65b0a12a95c74c2adb5dbe812b098f4aaeb8c490b7305c0efec7cecf46b835-V.jpg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10800000" flipV="1">
            <a:off x="4294645" y="203423"/>
            <a:ext cx="4871864" cy="274042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115882" y="188640"/>
            <a:ext cx="4304069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Проект </a:t>
            </a:r>
          </a:p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«Туристською тропою разом»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923150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"/>
            <a:ext cx="9143999" cy="69573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56176" y="3415543"/>
            <a:ext cx="3005199" cy="210473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0" y="4077072"/>
            <a:ext cx="3116016" cy="20738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06802" y="1091564"/>
            <a:ext cx="3468774" cy="22968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2140" y="1053161"/>
            <a:ext cx="3513923" cy="2335295"/>
          </a:xfrm>
          <a:prstGeom prst="roundRect">
            <a:avLst>
              <a:gd name="adj" fmla="val 8594"/>
            </a:avLst>
          </a:prstGeom>
          <a:solidFill>
            <a:srgbClr val="FFFFFF">
              <a:shade val="85000"/>
            </a:srgbClr>
          </a:solidFill>
          <a:ln>
            <a:noFill/>
          </a:ln>
          <a:effectLst>
            <a:reflection blurRad="12700" stA="38000" endPos="28000" dist="5000" dir="5400000" sy="-100000" algn="bl" rotWithShape="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203848" y="4534549"/>
            <a:ext cx="3490295" cy="232345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8" name="TextBox 7"/>
          <p:cNvSpPr txBox="1"/>
          <p:nvPr/>
        </p:nvSpPr>
        <p:spPr>
          <a:xfrm>
            <a:off x="498634" y="96411"/>
            <a:ext cx="8136904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Районний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нтелектуальний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конкурс </a:t>
            </a:r>
          </a:p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«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Чугуївщина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– рідний край, ти люби його та вивчай!»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2050" name="Picture 2" descr="На данном изображении может находиться: 2 человека, люди сидят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1800" y="2368882"/>
            <a:ext cx="3063509" cy="2039148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4171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Рисунок 3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074" name="Picture 2" descr="F:\Атлантида 03.2019\PHOTO\2019_0327_101612_00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8127" y="4129751"/>
            <a:ext cx="3605873" cy="270440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6" name="Picture 4" descr="F:\Атлантида 03.2019\PHOTO\2019_0326_120923_001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052736"/>
            <a:ext cx="3608320" cy="270624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83397" y="225496"/>
            <a:ext cx="2928191" cy="390425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2" name="Рисунок 1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059832" y="1989318"/>
            <a:ext cx="3744416" cy="280831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3075" name="Picture 3" descr="F:\Атлантида 03.2019\PHOTO\2019_0327_102019_001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3528" y="4046475"/>
            <a:ext cx="3672408" cy="2754307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62770" y="218626"/>
            <a:ext cx="566778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Спелеоекспедиція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до печери Атлантида (Хмельницька обл.)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450920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" y="-29670"/>
            <a:ext cx="9143999" cy="68876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 cstate="print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50000"/>
                    </a14:imgEffect>
                    <a14:imgEffect>
                      <a14:saturation sat="33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9553" y="1002934"/>
            <a:ext cx="3529226" cy="4856491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16015" y="1002934"/>
            <a:ext cx="3407083" cy="4821452"/>
          </a:xfrm>
          <a:prstGeom prst="rect">
            <a:avLst/>
          </a:prstGeom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8" name="TextBox 7"/>
          <p:cNvSpPr txBox="1"/>
          <p:nvPr/>
        </p:nvSpPr>
        <p:spPr>
          <a:xfrm>
            <a:off x="707504" y="58367"/>
            <a:ext cx="7819391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36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Всеукраїнский</a:t>
            </a:r>
            <a:r>
              <a:rPr lang="uk-UA" sz="36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етап конкурсів</a:t>
            </a:r>
            <a:endParaRPr lang="ru-RU" sz="36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18983783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28" y="0"/>
            <a:ext cx="9139943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7" y="4077073"/>
            <a:ext cx="4171527" cy="27769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1007" y="105472"/>
            <a:ext cx="4099053" cy="2459432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1607" y="188640"/>
            <a:ext cx="2819400" cy="187642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950061" y="110577"/>
            <a:ext cx="2193940" cy="3296478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22310" y="3779668"/>
            <a:ext cx="4608388" cy="305150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275" y="2100387"/>
            <a:ext cx="3272400" cy="2175798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355354" y="2564904"/>
            <a:ext cx="3371150" cy="2232248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039163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8946" y="28782"/>
            <a:ext cx="9152946" cy="6839914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751103" y="2348550"/>
            <a:ext cx="763284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72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Дякую за увагу!</a:t>
            </a:r>
            <a:endParaRPr lang="ru-RU" sz="72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00173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-29670"/>
            <a:ext cx="9143999" cy="6887670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1560" y="771573"/>
            <a:ext cx="4404320" cy="264259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17318" y="957924"/>
            <a:ext cx="3269455" cy="491248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3728" y="3130088"/>
            <a:ext cx="4135284" cy="308958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0" y="24165"/>
            <a:ext cx="6048672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Туризм і краєзнавство займає особливе </a:t>
            </a:r>
          </a:p>
          <a:p>
            <a:pPr algn="ctr"/>
            <a:r>
              <a:rPr lang="uk-UA" sz="20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місце у національно-патріотичному вихованні</a:t>
            </a:r>
            <a:endParaRPr lang="ru-RU" sz="20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8937877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109261">
            <a:off x="4317465" y="3078048"/>
            <a:ext cx="4794047" cy="3595535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22768">
            <a:off x="2918261" y="911171"/>
            <a:ext cx="3789040" cy="378904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822756">
            <a:off x="472352" y="2946262"/>
            <a:ext cx="3559377" cy="3559377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7" name="TextBox 6"/>
          <p:cNvSpPr txBox="1"/>
          <p:nvPr/>
        </p:nvSpPr>
        <p:spPr>
          <a:xfrm>
            <a:off x="1176377" y="185801"/>
            <a:ext cx="7272808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Подорожі рідним краєм – вагомий чинник виховання патріотичних спрямувань підростаючого покоління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0591363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349266">
            <a:off x="204649" y="390814"/>
            <a:ext cx="4764021" cy="357301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1420806">
            <a:off x="2227170" y="2677485"/>
            <a:ext cx="4077072" cy="407707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783539" y="64744"/>
            <a:ext cx="3281879" cy="5884536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3077216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3701889"/>
            <a:ext cx="3456384" cy="2592288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9512" y="1004118"/>
            <a:ext cx="3427579" cy="2420888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9" y="2005802"/>
            <a:ext cx="3059832" cy="4038357"/>
          </a:xfrm>
          <a:prstGeom prst="rect">
            <a:avLst/>
          </a:prstGeom>
          <a:scene3d>
            <a:camera prst="perspectiveBelow"/>
            <a:lightRig rig="threePt" dir="t"/>
          </a:scene3d>
          <a:sp3d/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873878" y="1340768"/>
            <a:ext cx="2548371" cy="3397828"/>
          </a:xfrm>
          <a:prstGeom prst="rect">
            <a:avLst/>
          </a:prstGeom>
          <a:scene3d>
            <a:camera prst="perspectiveRight"/>
            <a:lightRig rig="threePt" dir="t"/>
          </a:scene3d>
        </p:spPr>
      </p:pic>
      <p:sp>
        <p:nvSpPr>
          <p:cNvPr id="7" name="TextBox 6"/>
          <p:cNvSpPr txBox="1"/>
          <p:nvPr/>
        </p:nvSpPr>
        <p:spPr>
          <a:xfrm>
            <a:off x="1115616" y="287070"/>
            <a:ext cx="777686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Участь в конкурсах, акціях, операціях</a:t>
            </a:r>
            <a:endParaRPr lang="ru-RU" sz="2800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625945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" name="Рисунок 2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26836"/>
            <a:ext cx="9144000" cy="6831163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24" y="542483"/>
            <a:ext cx="3851920" cy="2311152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84168" y="2081436"/>
            <a:ext cx="2869273" cy="4782121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5724" y="2852936"/>
            <a:ext cx="4067115" cy="2440269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3807" y="4795104"/>
            <a:ext cx="3240359" cy="215659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35844" y="1104429"/>
            <a:ext cx="3896647" cy="233798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9" name="TextBox 8"/>
          <p:cNvSpPr txBox="1"/>
          <p:nvPr/>
        </p:nvSpPr>
        <p:spPr>
          <a:xfrm>
            <a:off x="4572000" y="383659"/>
            <a:ext cx="4572000" cy="61555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uk-UA" sz="3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Музейна діяльність</a:t>
            </a:r>
            <a:endParaRPr lang="ru-RU" sz="3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7335740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087" y="0"/>
            <a:ext cx="9144000" cy="6831163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87031" y="61173"/>
            <a:ext cx="8352928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І (районний) етап Всеукраїнської дитячо-юнацької </a:t>
            </a:r>
            <a:r>
              <a:rPr lang="uk-UA" sz="2400" b="1" dirty="0" err="1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війсково-патріотичної</a:t>
            </a:r>
            <a:r>
              <a:rPr lang="uk-UA" sz="24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 гри «Сокіл» («Джура»)</a:t>
            </a:r>
            <a:endParaRPr lang="ru-RU" sz="24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  <p:pic>
        <p:nvPicPr>
          <p:cNvPr id="4" name="Рисунок 3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4266" y="1145734"/>
            <a:ext cx="2486025" cy="185737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21298" y="1307677"/>
            <a:ext cx="2497173" cy="1662341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627986" y="1193736"/>
            <a:ext cx="2486025" cy="1857375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341547" y="3004739"/>
            <a:ext cx="2609850" cy="1962150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8774" y="4554705"/>
            <a:ext cx="1662191" cy="221625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204414" y="3071578"/>
            <a:ext cx="2633768" cy="1953378"/>
          </a:xfrm>
          <a:prstGeom prst="rect">
            <a:avLst/>
          </a:prstGeom>
        </p:spPr>
      </p:pic>
      <p:pic>
        <p:nvPicPr>
          <p:cNvPr id="10" name="Рисунок 9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65598" y="5013261"/>
            <a:ext cx="2323785" cy="1747081"/>
          </a:xfrm>
          <a:prstGeom prst="rect">
            <a:avLst/>
          </a:prstGeom>
        </p:spPr>
      </p:pic>
      <p:pic>
        <p:nvPicPr>
          <p:cNvPr id="11" name="Рисунок 10"/>
          <p:cNvPicPr>
            <a:picLocks noChangeAspect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148123" y="4994670"/>
            <a:ext cx="2530642" cy="1902601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73258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7999"/>
          </a:xfrm>
          <a:prstGeom prst="rect">
            <a:avLst/>
          </a:prstGeom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85469"/>
            <a:ext cx="3273953" cy="2179435"/>
          </a:xfrm>
          <a:prstGeom prst="rect">
            <a:avLst/>
          </a:prstGeom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4659" y="2562761"/>
            <a:ext cx="4023285" cy="2678257"/>
          </a:xfrm>
          <a:prstGeom prst="rect">
            <a:avLst/>
          </a:prstGeom>
        </p:spPr>
      </p:pic>
      <p:pic>
        <p:nvPicPr>
          <p:cNvPr id="6" name="Рисунок 5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539570" y="4628209"/>
            <a:ext cx="3816424" cy="2211096"/>
          </a:xfrm>
          <a:prstGeom prst="rect">
            <a:avLst/>
          </a:prstGeom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6632"/>
            <a:ext cx="3706636" cy="2467467"/>
          </a:xfrm>
          <a:prstGeom prst="rect">
            <a:avLst/>
          </a:prstGeom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02246" y="2397025"/>
            <a:ext cx="4254501" cy="2832175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33070" y="116632"/>
            <a:ext cx="3273953" cy="217943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910853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57" y="-7260"/>
            <a:ext cx="9139943" cy="6858000"/>
          </a:xfrm>
          <a:prstGeom prst="rect">
            <a:avLst/>
          </a:prstGeom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73650" y="3505942"/>
            <a:ext cx="3662334" cy="317020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4" name="Рисунок 3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49743" y="142000"/>
            <a:ext cx="3960440" cy="3279740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pic>
        <p:nvPicPr>
          <p:cNvPr id="5" name="Рисунок 4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29598" y="142000"/>
            <a:ext cx="3982186" cy="3870186"/>
          </a:xfrm>
          <a:prstGeom prst="rect">
            <a:avLst/>
          </a:prstGeom>
          <a:ln>
            <a:noFill/>
          </a:ln>
          <a:effectLst>
            <a:softEdge rad="317500"/>
          </a:effectLst>
        </p:spPr>
      </p:pic>
      <p:sp>
        <p:nvSpPr>
          <p:cNvPr id="7" name="TextBox 6"/>
          <p:cNvSpPr txBox="1"/>
          <p:nvPr/>
        </p:nvSpPr>
        <p:spPr>
          <a:xfrm>
            <a:off x="4355976" y="4398548"/>
            <a:ext cx="4176464" cy="138499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uk-UA" sz="2800" b="1" dirty="0" smtClean="0">
                <a:latin typeface="Times New Roman" panose="02020603050405020304" pitchFamily="18" charset="0"/>
                <a:cs typeface="Times New Roman" panose="02020603050405020304" pitchFamily="18" charset="0"/>
              </a:rPr>
              <a:t>Укладання угоди про співпрацю з Київським університетом культури</a:t>
            </a:r>
            <a:endParaRPr lang="ru-RU" sz="2800" b="1" dirty="0">
              <a:latin typeface="Times New Roman" panose="02020603050405020304" pitchFamily="18" charset="0"/>
              <a:cs typeface="Times New Roman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2794063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277</TotalTime>
  <Words>131</Words>
  <Application>Microsoft Office PowerPoint</Application>
  <PresentationFormat>Экран (4:3)</PresentationFormat>
  <Paragraphs>19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Тема Office</vt:lpstr>
      <vt:lpstr>Національно-патріотичне виховання у системі роботи Чугуївського районного Центру туризму, краєзнавства та екскурсій учнівської молоді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Home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User</dc:creator>
  <cp:lastModifiedBy>User</cp:lastModifiedBy>
  <cp:revision>20</cp:revision>
  <dcterms:created xsi:type="dcterms:W3CDTF">2019-05-21T09:19:57Z</dcterms:created>
  <dcterms:modified xsi:type="dcterms:W3CDTF">2019-05-21T13:57:45Z</dcterms:modified>
</cp:coreProperties>
</file>