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5" r:id="rId4"/>
    <p:sldId id="258" r:id="rId5"/>
    <p:sldId id="266" r:id="rId6"/>
    <p:sldId id="267" r:id="rId7"/>
    <p:sldId id="260" r:id="rId8"/>
    <p:sldId id="264" r:id="rId9"/>
    <p:sldId id="268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80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E1E2E-4BEF-40DB-98D3-39347E91A83A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BB68-6081-422D-925A-4199193E27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654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241631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Aft>
                <a:spcPct val="0"/>
              </a:spcAft>
              <a:tabLst>
                <a:tab pos="215900" algn="l"/>
                <a:tab pos="293688" algn="l"/>
              </a:tabLst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Про статистичну звітність на початок 2019/2020 навчального року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Заступник начальника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Звіт про кількість дітей шкільного віку № 77 - РВК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16833"/>
          <a:ext cx="8229600" cy="4737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454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Структурні підрозділи уповноважених органів районних, районних у містах державних адміністрацій, міських, селищних,  сільських рад, у тому числі об’єднаних територіальних громад, їх виконавчих органів</a:t>
                      </a:r>
                      <a:endParaRPr lang="uk-UA" sz="2000" kern="50" noProof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noProof="0" dirty="0" smtClean="0">
                          <a:latin typeface="Times New Roman"/>
                          <a:ea typeface="Andale Sans UI"/>
                          <a:cs typeface="Times New Roman"/>
                        </a:rPr>
                        <a:t>Структурні підрозділи уповноважених органів Автономної Республіки Крим,  областей, міст Києва та Севастополя</a:t>
                      </a:r>
                      <a:endParaRPr lang="uk-UA" sz="2000" kern="50" noProof="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Міністерство освіти і науки Автономної Республіки Крим, департаменти (управління) освіти і науки обласних, Київської та Севастопольської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міських державних адміністрацій</a:t>
                      </a:r>
                      <a:endParaRPr lang="uk-UA" sz="2000" kern="50" noProof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1010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30 вересня</a:t>
                      </a:r>
                      <a:endParaRPr lang="uk-UA" sz="3200" kern="50" noProof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05 жовтня</a:t>
                      </a:r>
                      <a:endParaRPr lang="uk-UA" sz="3200" kern="50" noProof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kern="50" noProof="0" dirty="0" smtClean="0">
                          <a:latin typeface="Times New Roman"/>
                          <a:ea typeface="Andale Sans UI"/>
                          <a:cs typeface="Times New Roman"/>
                        </a:rPr>
                        <a:t>15 жовтня</a:t>
                      </a:r>
                      <a:endParaRPr lang="uk-UA" sz="3200" kern="50" noProof="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Накази Міністерства освіти і науки України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27.08.2018 № 936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затвердження форм звітності з питань діяльності денних закладів загальної середньої освіти та інструкцій щодо їх заповнення», зареєстрований в Міністерстві юстиції України 03 вересня 2018 року                  № 1000/32452;</a:t>
            </a:r>
          </a:p>
          <a:p>
            <a:pPr lvl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27.08.2018 № 938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затвердження форм звітності про кількість дітей шкільного віку та інструкції щодо її заповнення»,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зареєстрован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Міністерстві юстиції України 03 вересня 2018 року № 998/32450;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Накази Міністерства освіти і науки України</a:t>
            </a:r>
          </a:p>
          <a:p>
            <a:pPr algn="just">
              <a:buNone/>
            </a:pPr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03.10.2018 № 1062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затвердження зведених таблиць з питань загальної середньої освіти»</a:t>
            </a: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28.08.2019 № 1156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збір даних до інформаційно-телекомунікаційної системи «Державна інформаційна система освіти» у 2019/2020 навчальному році»  </a:t>
            </a:r>
          </a:p>
          <a:p>
            <a:pPr lvl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Листи Міністерства освіти і науки України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23.01.2019 № 1/9-39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 план статистичних робіт на 2019 рік»</a:t>
            </a:r>
          </a:p>
          <a:p>
            <a:pPr algn="just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Від 19.10.2018 № 1/9-645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«Щодо виявленого порушення строків внесення та перевірки звітів ЗНЗ-1,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ЗНЗ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– 2 та актуалізації інформації щодо відповідності ЗЗСО кодам місцевих бюджетів, з яких вони фінансуються, у інформаційно-телекомунікаційній системі “ДІСО”»</a:t>
            </a:r>
          </a:p>
          <a:p>
            <a:pPr algn="just">
              <a:buNone/>
            </a:pP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Від 04.09.2019 № 1/9-547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«Щодо </a:t>
            </a:r>
            <a:r>
              <a:rPr lang="uk-UA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надання </a:t>
            </a:r>
            <a:r>
              <a:rPr lang="uk-UA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роз'яснень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внесення даних до ЗНЗ-1 у частині відомостей про здобувачів освіти за </a:t>
            </a:r>
            <a:r>
              <a:rPr lang="uk-U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екстернатною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формою (екстернатом), сімейною (домашньою)формою та педагогічним патронажем »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Міністерства освіти і науки України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від 28.08.2019 № 1156 </a:t>
            </a:r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 уповноваженого працівника до 05.09.2019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Наявність кваліфікованого електронного підпису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достовірності та повноти інформації:</a:t>
            </a:r>
          </a:p>
          <a:p>
            <a:pPr algn="just">
              <a:buFont typeface="Wingdings" pitchFamily="2" charset="2"/>
              <a:buChar char="ü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місцеві органи управління у сфері освіти;</a:t>
            </a:r>
          </a:p>
          <a:p>
            <a:pPr algn="just">
              <a:buFont typeface="Wingdings" pitchFamily="2" charset="2"/>
              <a:buChar char="ü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перелік закладів освіти відповідної територіальної одиниці;</a:t>
            </a:r>
          </a:p>
          <a:p>
            <a:pPr algn="just">
              <a:buFont typeface="Wingdings" pitchFamily="2" charset="2"/>
              <a:buChar char="ü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відповідності електронної та паперової версії інформації поданої закладами освіти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Подання форм державної статистичної звітності у визначені терміни</a:t>
            </a:r>
          </a:p>
          <a:p>
            <a:pPr algn="just">
              <a:buFont typeface="Wingdings" pitchFamily="2" charset="2"/>
              <a:buChar char="ü"/>
            </a:pPr>
            <a:endParaRPr lang="uk-UA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 Міністерства освіти і науки України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від 28.08.2019 № 1156 </a:t>
            </a:r>
            <a:endParaRPr lang="uk-UA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Подання форм державної статистичної звітності опорними закладами загальної середньої освіти у зведеному вигляді (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разом опорний заклад освіти та філії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та окремо по кожній філії, яка входить до їх структури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Здійснення контролю уповноваженими працівниками відповідності електронної та паперової версії поданої інформації , у т.ч. у випадку коригування </a:t>
            </a:r>
          </a:p>
          <a:p>
            <a:pPr algn="just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разі змін актуалізувати відповідну інформацію в ІТС “ДІСО” протягом 5 робочих днів (Департамент)</a:t>
            </a:r>
          </a:p>
          <a:p>
            <a:pPr algn="just">
              <a:buFont typeface="Wingdings" pitchFamily="2" charset="2"/>
              <a:buChar char="ü"/>
            </a:pPr>
            <a:endParaRPr lang="uk-UA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Звітність денного закладу загальної середньої освіти, форма ЗНЗ-1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1.Лист МОНУ від 04.09.2019 № 1/9-547</a:t>
            </a:r>
          </a:p>
          <a:p>
            <a:pPr algn="just">
              <a:buNone/>
            </a:pPr>
            <a:endParaRPr lang="uk-UA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рядка у Р-І, який стосується індивідуального навчання відноситься інформація, що стосується лише педагогічного патронажу</a:t>
            </a:r>
          </a:p>
          <a:p>
            <a:pPr algn="just">
              <a:buFont typeface="Wingdings" pitchFamily="2" charset="2"/>
              <a:buChar char="Ø"/>
            </a:pPr>
            <a:endParaRPr lang="uk-UA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Інформація, стосовно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екстернатної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форми навчання (екстернату)  вноситься лише до Р-7, як і раніше.</a:t>
            </a:r>
          </a:p>
          <a:p>
            <a:pPr algn="just">
              <a:buNone/>
            </a:pPr>
            <a:endParaRPr lang="uk-UA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Постанова Кабінету Міністрів України 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19 вересня 2018 року № 806</a:t>
            </a:r>
            <a:b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« </a:t>
            </a: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внесення змін до постанови Кабінету Міністрів України </a:t>
            </a:r>
            <a:b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13 вересня 2017 року № 684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» </a:t>
            </a: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59228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Постанова Кабінету Міністрів України </a:t>
            </a:r>
            <a:b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13 вересня 2017 року № 684</a:t>
            </a:r>
          </a:p>
          <a:p>
            <a:pPr algn="ctr">
              <a:buNone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«Про затвердження </a:t>
            </a:r>
          </a:p>
          <a:p>
            <a:pPr algn="ctr">
              <a:buNone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Порядку ведення обліку дітей дошкільного, шкільного віку</a:t>
            </a:r>
          </a:p>
          <a:p>
            <a:pPr algn="ctr">
              <a:buNone/>
            </a:pP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та учнів»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</a:t>
            </a:r>
            <a:b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ведення обліку дітей дошкільного, шкільного віку та учнів 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10. Облік вихованців і учнів ведуть заклади освіти.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Заклад освіти подає щороку не пізніше 15 вересня відповідному структурному підрозділу дані про всіх учнів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 які до нього зараховані, та дані про кількість вихованців, які відвідують такий заклад або перебувають під його соціально-педагогічним патронатом.</a:t>
            </a:r>
          </a:p>
          <a:p>
            <a:pPr algn="just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11. У разі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переведення учня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до іншого закладу освіти або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його відрахування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 установленому порядку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заклад освіти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 з якого переводиться або відраховується учень, </a:t>
            </a:r>
            <a:r>
              <a:rPr lang="uk-UA" sz="3200" u="sng" dirty="0" smtClean="0">
                <a:latin typeface="Times New Roman" pitchFamily="18" charset="0"/>
                <a:cs typeface="Times New Roman" pitchFamily="18" charset="0"/>
              </a:rPr>
              <a:t>подає не пізніше 15 числа наступного місяця відповідному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структурному підрозділу дані такого учня, у тому числі місце продовження здобуття ним загальної середньої освіти (заклад освіти).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2267</TotalTime>
  <Words>632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Про статистичну звітність на початок 2019/2020 навчального року</vt:lpstr>
      <vt:lpstr>Нормативно – правові документи</vt:lpstr>
      <vt:lpstr>Нормативно – правові документи</vt:lpstr>
      <vt:lpstr>Нормативно – правові документи</vt:lpstr>
      <vt:lpstr>Наказ Міністерства освіти і науки України від 28.08.2019 № 1156 </vt:lpstr>
      <vt:lpstr>Наказ Міністерства освіти і науки України від 28.08.2019 № 1156 </vt:lpstr>
      <vt:lpstr>Звітність денного закладу загальної середньої освіти, форма ЗНЗ-1 </vt:lpstr>
      <vt:lpstr>Постанова Кабінету Міністрів України  від 19 вересня 2018 року № 806  « Про внесення змін до постанови Кабінету Міністрів України  від 13 вересня 2017 року № 684 »  </vt:lpstr>
      <vt:lpstr>ПОРЯДОК   ведення обліку дітей дошкільного, шкільного віку та учнів </vt:lpstr>
      <vt:lpstr>Звіт про кількість дітей шкільного віку № 77 - РВК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1</cp:lastModifiedBy>
  <cp:revision>214</cp:revision>
  <dcterms:created xsi:type="dcterms:W3CDTF">2016-11-21T11:49:04Z</dcterms:created>
  <dcterms:modified xsi:type="dcterms:W3CDTF">2019-09-05T12:32:34Z</dcterms:modified>
</cp:coreProperties>
</file>