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0" r:id="rId2"/>
    <p:sldId id="259" r:id="rId3"/>
    <p:sldId id="273" r:id="rId4"/>
    <p:sldId id="274" r:id="rId5"/>
    <p:sldId id="284" r:id="rId6"/>
    <p:sldId id="258" r:id="rId7"/>
    <p:sldId id="262" r:id="rId8"/>
    <p:sldId id="261" r:id="rId9"/>
    <p:sldId id="263" r:id="rId10"/>
    <p:sldId id="264" r:id="rId11"/>
    <p:sldId id="265" r:id="rId12"/>
    <p:sldId id="268" r:id="rId13"/>
    <p:sldId id="266" r:id="rId14"/>
    <p:sldId id="272" r:id="rId15"/>
    <p:sldId id="269" r:id="rId16"/>
    <p:sldId id="286" r:id="rId17"/>
    <p:sldId id="278" r:id="rId18"/>
    <p:sldId id="275" r:id="rId19"/>
    <p:sldId id="276" r:id="rId20"/>
    <p:sldId id="277" r:id="rId21"/>
    <p:sldId id="280" r:id="rId22"/>
    <p:sldId id="279" r:id="rId23"/>
    <p:sldId id="257" r:id="rId24"/>
    <p:sldId id="289" r:id="rId25"/>
    <p:sldId id="282" r:id="rId26"/>
    <p:sldId id="281" r:id="rId27"/>
    <p:sldId id="290" r:id="rId28"/>
    <p:sldId id="288" r:id="rId29"/>
    <p:sldId id="292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7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1" y="3539865"/>
            <a:ext cx="5114779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3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6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8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9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9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1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7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70" y="1004669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7" y="998817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3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068" y="571480"/>
            <a:ext cx="8143932" cy="2868168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bg2"/>
                </a:solidFill>
              </a:rPr>
              <a:t>Позашкільна освіта </a:t>
            </a:r>
            <a:br>
              <a:rPr lang="uk-UA" dirty="0" smtClean="0">
                <a:solidFill>
                  <a:schemeClr val="bg2"/>
                </a:solidFill>
              </a:rPr>
            </a:br>
            <a:r>
              <a:rPr lang="uk-UA" dirty="0" smtClean="0">
                <a:solidFill>
                  <a:schemeClr val="bg2"/>
                </a:solidFill>
              </a:rPr>
              <a:t>в </a:t>
            </a:r>
            <a:r>
              <a:rPr lang="uk-UA" dirty="0" err="1" smtClean="0">
                <a:solidFill>
                  <a:schemeClr val="bg2"/>
                </a:solidFill>
              </a:rPr>
              <a:t>отг</a:t>
            </a:r>
            <a:r>
              <a:rPr lang="uk-UA" dirty="0" smtClean="0">
                <a:solidFill>
                  <a:schemeClr val="bg2"/>
                </a:solidFill>
              </a:rPr>
              <a:t> – успішний крок у майбутнє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4786322"/>
            <a:ext cx="6614976" cy="1744190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 smtClean="0">
                <a:solidFill>
                  <a:schemeClr val="bg2"/>
                </a:solidFill>
              </a:rPr>
              <a:t>Л.</a:t>
            </a:r>
            <a:r>
              <a:rPr lang="uk-UA" sz="2800" b="1" dirty="0" err="1" smtClean="0">
                <a:solidFill>
                  <a:schemeClr val="bg2"/>
                </a:solidFill>
              </a:rPr>
              <a:t>Слиш</a:t>
            </a:r>
            <a:r>
              <a:rPr lang="uk-UA" sz="2800" b="1" dirty="0" smtClean="0">
                <a:solidFill>
                  <a:schemeClr val="bg2"/>
                </a:solidFill>
              </a:rPr>
              <a:t>, директор </a:t>
            </a:r>
            <a:r>
              <a:rPr lang="uk-UA" sz="2800" b="1" dirty="0" err="1" smtClean="0">
                <a:solidFill>
                  <a:schemeClr val="bg2"/>
                </a:solidFill>
              </a:rPr>
              <a:t>Нововодолазького</a:t>
            </a:r>
            <a:r>
              <a:rPr lang="uk-UA" sz="2800" b="1" dirty="0" smtClean="0">
                <a:solidFill>
                  <a:schemeClr val="bg2"/>
                </a:solidFill>
              </a:rPr>
              <a:t> БДЮТ </a:t>
            </a:r>
            <a:r>
              <a:rPr lang="uk-UA" sz="2800" b="1" dirty="0" err="1" smtClean="0">
                <a:solidFill>
                  <a:schemeClr val="bg2"/>
                </a:solidFill>
              </a:rPr>
              <a:t>Нововодолазької</a:t>
            </a:r>
            <a:r>
              <a:rPr lang="uk-UA" sz="2800" b="1" dirty="0" smtClean="0">
                <a:solidFill>
                  <a:schemeClr val="bg2"/>
                </a:solidFill>
              </a:rPr>
              <a:t> селищної ради</a:t>
            </a:r>
            <a:endParaRPr lang="ru-RU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D:\ФОТО\для сайту в.о 2019\IMG-e62349ff8e5bcd75cac8d194f687474d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ФОТО\пірати в днз казка\P91025-101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D:\ФОТО\Фото для Дня танців\ALIH4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9002"/>
            <a:ext cx="9144000" cy="591999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ФОТО\ІТАЛІЯ Вербиченька\2017\IMG_8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7" y="214290"/>
            <a:ext cx="5429288" cy="1857388"/>
          </a:xfrm>
        </p:spPr>
        <p:txBody>
          <a:bodyPr>
            <a:normAutofit fontScale="90000"/>
          </a:bodyPr>
          <a:lstStyle/>
          <a:p>
            <a:pPr algn="l"/>
            <a:r>
              <a:rPr lang="uk-UA" sz="2000" b="0" dirty="0" smtClean="0">
                <a:solidFill>
                  <a:schemeClr val="tx1"/>
                </a:solidFill>
              </a:rPr>
              <a:t>ЗАТВЕРДЖЕНО</a:t>
            </a:r>
            <a:br>
              <a:rPr lang="uk-UA" sz="2000" b="0" dirty="0" smtClean="0">
                <a:solidFill>
                  <a:schemeClr val="tx1"/>
                </a:solidFill>
              </a:rPr>
            </a:br>
            <a:r>
              <a:rPr lang="uk-UA" sz="2000" b="0" dirty="0" smtClean="0">
                <a:solidFill>
                  <a:schemeClr val="tx1"/>
                </a:solidFill>
              </a:rPr>
              <a:t>Рішення </a:t>
            </a:r>
            <a:r>
              <a:rPr lang="en-US" sz="2000" b="0" dirty="0" smtClean="0">
                <a:solidFill>
                  <a:schemeClr val="tx1"/>
                </a:solidFill>
              </a:rPr>
              <a:t>X</a:t>
            </a:r>
            <a:r>
              <a:rPr lang="uk-UA" sz="2000" b="0" dirty="0" smtClean="0">
                <a:solidFill>
                  <a:schemeClr val="tx1"/>
                </a:solidFill>
              </a:rPr>
              <a:t>І</a:t>
            </a:r>
            <a:r>
              <a:rPr lang="en-US" sz="2000" b="0" dirty="0" smtClean="0">
                <a:solidFill>
                  <a:schemeClr val="tx1"/>
                </a:solidFill>
              </a:rPr>
              <a:t>X</a:t>
            </a:r>
            <a:r>
              <a:rPr lang="uk-UA" sz="2000" b="0" dirty="0" smtClean="0">
                <a:solidFill>
                  <a:schemeClr val="tx1"/>
                </a:solidFill>
              </a:rPr>
              <a:t> сесії </a:t>
            </a:r>
            <a:r>
              <a:rPr lang="en-US" sz="2000" b="0" dirty="0" smtClean="0">
                <a:solidFill>
                  <a:schemeClr val="tx1"/>
                </a:solidFill>
              </a:rPr>
              <a:t>VIII </a:t>
            </a:r>
            <a:r>
              <a:rPr lang="uk-UA" sz="2000" b="0" dirty="0" smtClean="0">
                <a:solidFill>
                  <a:schemeClr val="tx1"/>
                </a:solidFill>
              </a:rPr>
              <a:t>скликання</a:t>
            </a:r>
            <a:r>
              <a:rPr lang="ru-RU" sz="2000" b="0" dirty="0" smtClean="0">
                <a:solidFill>
                  <a:schemeClr val="tx1"/>
                </a:solidFill>
              </a:rPr>
              <a:t/>
            </a:r>
            <a:br>
              <a:rPr lang="ru-RU" sz="2000" b="0" dirty="0" smtClean="0">
                <a:solidFill>
                  <a:schemeClr val="tx1"/>
                </a:solidFill>
              </a:rPr>
            </a:br>
            <a:r>
              <a:rPr lang="uk-UA" sz="2000" b="0" dirty="0" err="1" smtClean="0">
                <a:solidFill>
                  <a:schemeClr val="tx1"/>
                </a:solidFill>
              </a:rPr>
              <a:t>Нововодолазької</a:t>
            </a:r>
            <a:r>
              <a:rPr lang="uk-UA" sz="2000" b="0" dirty="0" smtClean="0">
                <a:solidFill>
                  <a:schemeClr val="tx1"/>
                </a:solidFill>
              </a:rPr>
              <a:t> селищної ради</a:t>
            </a:r>
            <a:r>
              <a:rPr lang="ru-RU" sz="2000" b="0" dirty="0" smtClean="0">
                <a:solidFill>
                  <a:schemeClr val="tx1"/>
                </a:solidFill>
              </a:rPr>
              <a:t/>
            </a:r>
            <a:br>
              <a:rPr lang="ru-RU" sz="2000" b="0" dirty="0" smtClean="0">
                <a:solidFill>
                  <a:schemeClr val="tx1"/>
                </a:solidFill>
              </a:rPr>
            </a:br>
            <a:r>
              <a:rPr lang="uk-UA" sz="2000" b="0" dirty="0" smtClean="0">
                <a:solidFill>
                  <a:schemeClr val="tx1"/>
                </a:solidFill>
              </a:rPr>
              <a:t>від 17.08.2018 № 1565 (із змінами, внесеними згідно із рішенням</a:t>
            </a:r>
            <a:r>
              <a:rPr lang="ru-RU" sz="2000" b="0" dirty="0" smtClean="0">
                <a:solidFill>
                  <a:schemeClr val="tx1"/>
                </a:solidFill>
              </a:rPr>
              <a:t/>
            </a:r>
            <a:br>
              <a:rPr lang="ru-RU" sz="2000" b="0" dirty="0" smtClean="0">
                <a:solidFill>
                  <a:schemeClr val="tx1"/>
                </a:solidFill>
              </a:rPr>
            </a:br>
            <a:r>
              <a:rPr lang="uk-UA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XXVI</a:t>
            </a:r>
            <a:r>
              <a:rPr lang="uk-UA" sz="2000" b="0" dirty="0" smtClean="0">
                <a:solidFill>
                  <a:schemeClr val="tx1"/>
                </a:solidFill>
              </a:rPr>
              <a:t> сесії </a:t>
            </a:r>
            <a:r>
              <a:rPr lang="en-US" sz="2000" b="0" dirty="0" smtClean="0">
                <a:solidFill>
                  <a:schemeClr val="tx1"/>
                </a:solidFill>
              </a:rPr>
              <a:t>VIII </a:t>
            </a:r>
            <a:r>
              <a:rPr lang="uk-UA" sz="2000" b="0" dirty="0" smtClean="0">
                <a:solidFill>
                  <a:schemeClr val="tx1"/>
                </a:solidFill>
              </a:rPr>
              <a:t>скликання</a:t>
            </a:r>
            <a:r>
              <a:rPr lang="ru-RU" sz="2000" b="0" dirty="0" smtClean="0">
                <a:solidFill>
                  <a:schemeClr val="tx1"/>
                </a:solidFill>
              </a:rPr>
              <a:t/>
            </a:r>
            <a:br>
              <a:rPr lang="ru-RU" sz="2000" b="0" dirty="0" smtClean="0">
                <a:solidFill>
                  <a:schemeClr val="tx1"/>
                </a:solidFill>
              </a:rPr>
            </a:br>
            <a:r>
              <a:rPr lang="uk-UA" sz="2000" b="0" dirty="0" err="1" smtClean="0">
                <a:solidFill>
                  <a:schemeClr val="tx1"/>
                </a:solidFill>
              </a:rPr>
              <a:t>Нововодолазької</a:t>
            </a:r>
            <a:r>
              <a:rPr lang="uk-UA" sz="2000" b="0" dirty="0" smtClean="0">
                <a:solidFill>
                  <a:schemeClr val="tx1"/>
                </a:solidFill>
              </a:rPr>
              <a:t> селищної ради</a:t>
            </a:r>
            <a:r>
              <a:rPr lang="ru-RU" sz="2000" b="0" dirty="0" smtClean="0">
                <a:solidFill>
                  <a:schemeClr val="tx1"/>
                </a:solidFill>
              </a:rPr>
              <a:t/>
            </a:r>
            <a:br>
              <a:rPr lang="ru-RU" sz="2000" b="0" dirty="0" smtClean="0">
                <a:solidFill>
                  <a:schemeClr val="tx1"/>
                </a:solidFill>
              </a:rPr>
            </a:br>
            <a:r>
              <a:rPr lang="uk-UA" sz="2000" b="0" dirty="0" smtClean="0">
                <a:solidFill>
                  <a:schemeClr val="tx1"/>
                </a:solidFill>
              </a:rPr>
              <a:t>від </a:t>
            </a:r>
            <a:r>
              <a:rPr lang="ru-RU" sz="2000" b="0" dirty="0" smtClean="0">
                <a:solidFill>
                  <a:schemeClr val="tx1"/>
                </a:solidFill>
              </a:rPr>
              <a:t>06</a:t>
            </a:r>
            <a:r>
              <a:rPr lang="uk-UA" sz="2000" b="0" dirty="0" smtClean="0">
                <a:solidFill>
                  <a:schemeClr val="tx1"/>
                </a:solidFill>
              </a:rPr>
              <a:t>.03.2019 № 2303</a:t>
            </a:r>
            <a:r>
              <a:rPr lang="uk-UA" sz="2000" b="0" dirty="0" smtClean="0">
                <a:solidFill>
                  <a:schemeClr val="bg1"/>
                </a:solidFill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571613"/>
            <a:ext cx="7929619" cy="4572032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/>
              <a:t>ПОЛОЖЕННЯ</a:t>
            </a:r>
            <a:endParaRPr lang="ru-RU" sz="3200" b="1" dirty="0" smtClean="0"/>
          </a:p>
          <a:p>
            <a:pPr algn="ctr"/>
            <a:r>
              <a:rPr lang="uk-UA" sz="3200" b="1" dirty="0" smtClean="0"/>
              <a:t>про преміювання </a:t>
            </a:r>
          </a:p>
          <a:p>
            <a:pPr algn="ctr"/>
            <a:r>
              <a:rPr lang="uk-UA" sz="3200" b="1" dirty="0" smtClean="0"/>
              <a:t>працівників установ </a:t>
            </a:r>
          </a:p>
          <a:p>
            <a:pPr algn="ctr"/>
            <a:r>
              <a:rPr lang="uk-UA" sz="3200" b="1" dirty="0" smtClean="0"/>
              <a:t>та закладів освіти</a:t>
            </a:r>
            <a:endParaRPr lang="ru-RU" sz="3200" dirty="0" smtClean="0"/>
          </a:p>
          <a:p>
            <a:pPr algn="ctr"/>
            <a:r>
              <a:rPr lang="uk-UA" sz="3200" b="1" dirty="0" err="1" smtClean="0"/>
              <a:t>Нововодолазької</a:t>
            </a:r>
            <a:r>
              <a:rPr lang="uk-UA" sz="3200" b="1" dirty="0" smtClean="0"/>
              <a:t> селищної ради</a:t>
            </a:r>
            <a:endParaRPr lang="ru-RU" sz="3200" dirty="0" smtClean="0"/>
          </a:p>
          <a:p>
            <a:pPr algn="ctr"/>
            <a:r>
              <a:rPr lang="uk-UA" sz="3200" b="1" dirty="0" smtClean="0"/>
              <a:t>«Дякую від директора»</a:t>
            </a:r>
            <a:endParaRPr lang="ru-RU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 descr="D:\ФОТО\конференція 28.11.19\ОТГ\IMG_6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03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ФОТО\конференція 28.11.19\ОТГ\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конференція 28.11.19\69933764_2498371186889936_7379446180435984384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1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ФОТО\конференція 28.11.19\33288539336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71480"/>
            <a:ext cx="9118639" cy="51292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ФОТО\конференція 28.11.19\67674109_2273738166271860_266597672994786508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0"/>
            <a:ext cx="773943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214290"/>
            <a:ext cx="3462103" cy="3786214"/>
          </a:xfrm>
          <a:prstGeom prst="rect">
            <a:avLst/>
          </a:prstGeom>
          <a:noFill/>
        </p:spPr>
      </p:pic>
      <p:pic>
        <p:nvPicPr>
          <p:cNvPr id="1027" name="Picture 3" descr="C:\Users\adm\Desktop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357430"/>
            <a:ext cx="3929091" cy="37908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ФОТО\конференція 28.11.19\ОТГ\DSC0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63" cy="60960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О\конференція 28.11.19\75103849_2368675566778119_248688910923936563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390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ФОТО\конференція 28.11.19\60523896_918373438502098_7762653809809031168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5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Фото БДЮТ для сайту\P5150298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ФОТО\конференція 28.11.19\вікн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О\для сайту в.о 2019\IMG_20191112_144933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5089940" cy="6786585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ФОТО\для сайту в.о 2019\IMG_20191112_102735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D:\ФОТО\гарбузові викр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ФОТО\вікна\20190815_114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ФОТО\конференція 28.11.19\74155585_142230550504817_7822406885184634880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конференція 28.11.19\ОТГ\20151002120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85794"/>
            <a:ext cx="9144065" cy="53578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ФОТО\конференція 28.11.19\74401514_142250353836170_415864073905766400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ФОТО\конференція 28.11.19\ОТГ\41746986_332171397554949_274829900376545689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04834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ФОТО\конференція 28.11.19\ОТГ\DSC0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1302"/>
            <a:ext cx="9144000" cy="549539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vodolaga-osvita.gov.ua/files/upload/images/albums/001572/0ABEF0E8BFE34FB4BC83578A8AF93F7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908" y="0"/>
            <a:ext cx="646265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ФОТО\конференція 28.11.19\вітер англ.мова\70866733_121333715927834_8332676122667909120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ФОТО\в газету\Скриннікова\263838718_2343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ФОТО\конференція 28.11.19\сахно\IMG-5275a51b5fed282846d2b8105aa3b9f9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408</TotalTime>
  <Words>27</Words>
  <PresentationFormat>Экран (4:3)</PresentationFormat>
  <Paragraphs>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Изящная</vt:lpstr>
      <vt:lpstr>Позашкільна освіта  в отг – успішний крок у майбутнє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ЗАТВЕРДЖЕНО Рішення XІX сесії VIII скликання Нововодолазької селищної ради від 17.08.2018 № 1565 (із змінами, внесеними згідно із рішенням  XXVI сесії VIII скликання Нововодолазької селищної ради від 06.03.2019 № 2303)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</dc:creator>
  <cp:lastModifiedBy>adm</cp:lastModifiedBy>
  <cp:revision>48</cp:revision>
  <dcterms:created xsi:type="dcterms:W3CDTF">2019-11-25T14:03:20Z</dcterms:created>
  <dcterms:modified xsi:type="dcterms:W3CDTF">2019-11-26T14:34:04Z</dcterms:modified>
</cp:coreProperties>
</file>