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36"/>
  </p:notesMasterIdLst>
  <p:sldIdLst>
    <p:sldId id="256" r:id="rId2"/>
    <p:sldId id="376" r:id="rId3"/>
    <p:sldId id="272" r:id="rId4"/>
    <p:sldId id="365" r:id="rId5"/>
    <p:sldId id="275" r:id="rId6"/>
    <p:sldId id="276" r:id="rId7"/>
    <p:sldId id="279" r:id="rId8"/>
    <p:sldId id="371" r:id="rId9"/>
    <p:sldId id="374" r:id="rId10"/>
    <p:sldId id="375" r:id="rId11"/>
    <p:sldId id="258" r:id="rId12"/>
    <p:sldId id="368" r:id="rId13"/>
    <p:sldId id="369" r:id="rId14"/>
    <p:sldId id="370" r:id="rId15"/>
    <p:sldId id="273" r:id="rId16"/>
    <p:sldId id="322" r:id="rId17"/>
    <p:sldId id="323" r:id="rId18"/>
    <p:sldId id="350" r:id="rId19"/>
    <p:sldId id="317" r:id="rId20"/>
    <p:sldId id="344" r:id="rId21"/>
    <p:sldId id="324" r:id="rId22"/>
    <p:sldId id="329" r:id="rId23"/>
    <p:sldId id="328" r:id="rId24"/>
    <p:sldId id="282" r:id="rId25"/>
    <p:sldId id="330" r:id="rId26"/>
    <p:sldId id="339" r:id="rId27"/>
    <p:sldId id="348" r:id="rId28"/>
    <p:sldId id="351" r:id="rId29"/>
    <p:sldId id="378" r:id="rId30"/>
    <p:sldId id="296" r:id="rId31"/>
    <p:sldId id="345" r:id="rId32"/>
    <p:sldId id="377" r:id="rId33"/>
    <p:sldId id="360" r:id="rId34"/>
    <p:sldId id="359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66CC"/>
    <a:srgbClr val="FFCCFF"/>
    <a:srgbClr val="009900"/>
    <a:srgbClr val="FF9900"/>
    <a:srgbClr val="0033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434" autoAdjust="0"/>
  </p:normalViewPr>
  <p:slideViewPr>
    <p:cSldViewPr>
      <p:cViewPr varScale="1">
        <p:scale>
          <a:sx n="66" d="100"/>
          <a:sy n="66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93;&#1086;&#1087;&#1083;&#1077;&#1085;&#1085;&#1103;%20&#1085;&#1072;&#1074;&#1095;&#1072;&#1085;&#1085;&#1103;&#1084;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Охоплення професійним навчанням на базі МНВК</a:t>
            </a:r>
          </a:p>
        </c:rich>
      </c:tx>
      <c:layout>
        <c:manualLayout>
          <c:xMode val="edge"/>
          <c:yMode val="edge"/>
          <c:x val="0.15592600474490248"/>
          <c:y val="2.5316455696202528E-3"/>
        </c:manualLayout>
      </c:layout>
      <c:overlay val="0"/>
    </c:title>
    <c:autoTitleDeleted val="0"/>
    <c:view3D>
      <c:rotX val="15"/>
      <c:hPercent val="5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58871848711769E-2"/>
          <c:y val="0.12658227848101269"/>
          <c:w val="0.89039169598069168"/>
          <c:h val="0.68607594936708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Лист3!$B$33</c:f>
              <c:strCache>
                <c:ptCount val="1"/>
                <c:pt idx="0">
                  <c:v>охоплення професійним навчанням на базі МНВК</c:v>
                </c:pt>
              </c:strCache>
            </c:strRef>
          </c:tx>
          <c:spPr>
            <a:gradFill>
              <a:gsLst>
                <a:gs pos="12000">
                  <a:srgbClr val="FFFF00"/>
                </a:gs>
                <a:gs pos="69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-5.7383966244725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18018018018021E-2"/>
                  <c:y val="-5.06329113924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024024024024031E-2"/>
                  <c:y val="-2.025316455696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034034034034037E-2"/>
                  <c:y val="-3.713080168776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Лист3!$A$34:$A$37</c:f>
              <c:strCache>
                <c:ptCount val="4"/>
                <c:pt idx="0">
                  <c:v>2011/2012 н.р.</c:v>
                </c:pt>
                <c:pt idx="1">
                  <c:v>2012/2013 н.р.</c:v>
                </c:pt>
                <c:pt idx="2">
                  <c:v>2013/2014 н.р.</c:v>
                </c:pt>
                <c:pt idx="3">
                  <c:v>2014/2015 н.р.</c:v>
                </c:pt>
              </c:strCache>
            </c:strRef>
          </c:cat>
          <c:val>
            <c:numRef>
              <c:f>Лист3!$B$34:$B$37</c:f>
              <c:numCache>
                <c:formatCode>0%</c:formatCode>
                <c:ptCount val="4"/>
                <c:pt idx="0" formatCode="0.00%">
                  <c:v>0.48250000000000015</c:v>
                </c:pt>
                <c:pt idx="1">
                  <c:v>0.58000000000000007</c:v>
                </c:pt>
                <c:pt idx="2" formatCode="0.00%">
                  <c:v>0.63100000000000034</c:v>
                </c:pt>
                <c:pt idx="3" formatCode="0.00%">
                  <c:v>0.61500000000000032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915136"/>
        <c:axId val="147916672"/>
        <c:axId val="0"/>
      </c:bar3DChart>
      <c:catAx>
        <c:axId val="1479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720000" vert="horz"/>
          <a:lstStyle/>
          <a:p>
            <a:pPr>
              <a:defRPr/>
            </a:pPr>
            <a:endParaRPr lang="ru-RU"/>
          </a:p>
        </c:txPr>
        <c:crossAx val="147916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91667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7915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>
              <a:lumMod val="7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D5C00-4A7D-4C6B-8B5B-016F196D2582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7DF6C60-37C0-4746-AA7E-2D1AA89FC9C8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А. Інформація про створення умов навчання і виховання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86CC9-3789-413A-AC93-1281836AFFC8}" type="parTrans" cxnId="{3C1EF88F-9857-4197-9C8A-8AC33739A49F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DFAEA-5C65-431B-9A97-8DA5EFCCF118}" type="sibTrans" cxnId="{3C1EF88F-9857-4197-9C8A-8AC33739A49F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A6469-47BB-4030-B240-A953A63D4A9C}">
      <dgm:prSet custT="1"/>
      <dgm:spPr/>
      <dgm:t>
        <a:bodyPr/>
        <a:lstStyle/>
        <a:p>
          <a:pPr rtl="0"/>
          <a:r>
            <a:rPr lang="uk-UA" sz="12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стабільності, оптимальності функціонування МНВК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91599-1967-4A5E-8BF2-7D0C65AE7AB4}" type="parTrans" cxnId="{C28B0DD3-8B79-4212-8AC0-411ABB883528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1A953-179B-4342-961C-BB54C1763AC8}" type="sibTrans" cxnId="{C28B0DD3-8B79-4212-8AC0-411ABB883528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7A69B-D24A-443F-B072-DF142786C6AE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Б. Інформація про організацію навчально-виховного процесу, контроль якості навчання і </a:t>
          </a:r>
          <a:r>
            <a:rPr lang="uk-UA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внутрішньокомбінатний</a:t>
          </a:r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контроль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026A7-3E08-4982-8DB5-2BD8F1532BCA}" type="parTrans" cxnId="{C3193162-93C5-4C8A-ABA5-8712B532FE0D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664F9-6AB5-46DF-98B9-33570075CE65}" type="sibTrans" cxnId="{C3193162-93C5-4C8A-ABA5-8712B532FE0D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E88EA-FA72-417B-9DE5-ECEF104369A3}">
      <dgm:prSet custT="1"/>
      <dgm:spPr/>
      <dgm:t>
        <a:bodyPr/>
        <a:lstStyle/>
        <a:p>
          <a:pPr rtl="0"/>
          <a:r>
            <a: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 інформаційного забезпечення  управління, навчально-виховного процесу; отримання  інформації для педагогічного аналізу</a:t>
          </a:r>
          <a:endParaRPr lang="ru-RU" sz="1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A9FB6-3E56-4CC5-A693-181631C01895}" type="parTrans" cxnId="{12F905C3-E278-415B-A748-3AC52329DFF8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61C90-EFCE-47DA-AE4B-8BB73EAC98D6}" type="sibTrans" cxnId="{12F905C3-E278-415B-A748-3AC52329DFF8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44903-0BFB-4E36-A367-F04AD0BFD8D5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В. Виховна робота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B5556-7D53-4EBA-9A84-6DB5638C4D7B}" type="parTrans" cxnId="{E449FB79-750B-44A1-80F2-7D440BDEE5C1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008BD-2160-410E-9051-91461A7B2436}" type="sibTrans" cxnId="{E449FB79-750B-44A1-80F2-7D440BDEE5C1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D282C-164A-4F70-9A20-2A05FCD3AE51}">
      <dgm:prSet custT="1"/>
      <dgm:spPr/>
      <dgm:t>
        <a:bodyPr/>
        <a:lstStyle/>
        <a:p>
          <a:pPr rtl="0"/>
          <a:r>
            <a: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збір, обробка та подальше використання інформації про виховну роботу в МНВК з метою її удосконалення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B7FAC-837D-448E-B56B-80C8C4D19E64}" type="parTrans" cxnId="{9FA85104-819D-44F4-8204-9A96FE5F30F6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5E6E3-CC71-4517-9561-5194153C6F98}" type="sibTrans" cxnId="{9FA85104-819D-44F4-8204-9A96FE5F30F6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24A52-6866-44BA-9BD6-899DF10C590A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Г. Робота з кадрами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C51D3-3648-49A0-8C2B-275DA5B21D49}" type="parTrans" cxnId="{F543520E-B1AE-43A5-8B22-A10D58795094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217C9-68C7-4D5F-96D2-A095260768D1}" type="sibTrans" cxnId="{F543520E-B1AE-43A5-8B22-A10D58795094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CDDF8-19FB-4648-B58E-BF8BD032EE24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Д. Інформація про роботу з батьками та громадськістю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9D858-53C3-4ED9-A88B-3EB7DE058D31}" type="parTrans" cxnId="{A185AA48-2E14-4FA0-8CE2-937D774E0BB4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017F6-35BB-440B-A90E-221CD0AA4B94}" type="sibTrans" cxnId="{A185AA48-2E14-4FA0-8CE2-937D774E0BB4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DA8E7-BC1B-454A-A674-FAB13D190C2E}">
      <dgm:prSet custT="1"/>
      <dgm:spPr/>
      <dgm:t>
        <a:bodyPr/>
        <a:lstStyle/>
        <a:p>
          <a:pPr rtl="0"/>
          <a:r>
            <a:rPr lang="uk-UA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uk-UA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2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інформувати батьків, громадськість; зміцнити службу соціальної та психолого-педагогічної допомоги батькам, сім‘ям; залучити батьків до загального виховного процесу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0906E-834B-4AB5-9F6B-E14907487659}" type="parTrans" cxnId="{882198E1-7ACC-42E6-8EF9-92E03C526992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62269-B7F2-4CC8-9476-ACA4DFDAE1B4}" type="sibTrans" cxnId="{882198E1-7ACC-42E6-8EF9-92E03C526992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93269-C967-4B6E-8F1B-C3B5B7E01FDB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Е. Діловодство і </a:t>
          </a:r>
          <a:r>
            <a:rPr lang="uk-UA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статзвітність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BF946-237A-4764-ADD4-484CD79C58A9}" type="parTrans" cxnId="{EB993C3B-388F-48F8-B239-2BAC7FB3EB2C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509AA-0D8F-4135-99D7-28E809826380}" type="sibTrans" cxnId="{EB993C3B-388F-48F8-B239-2BAC7FB3EB2C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C70BE-D719-46D0-BF47-1DE73F91D29A}">
      <dgm:prSet custT="1"/>
      <dgm:spPr/>
      <dgm:t>
        <a:bodyPr/>
        <a:lstStyle/>
        <a:p>
          <a:pPr rtl="0"/>
          <a:r>
            <a:rPr lang="uk-UA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оптимальне функціонування МНВК , своєчасне виявлення та виправлення помилок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3A9D2-84CD-4C6E-9944-A38AAC60F3E3}" type="parTrans" cxnId="{B567783C-1C8F-42DA-B6E3-C496936A5101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0BEA6-1A0F-4F9D-ABE1-B7B3B836FE4B}" type="sibTrans" cxnId="{B567783C-1C8F-42DA-B6E3-C496936A5101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0AC2B-6BA0-4AAB-9D1E-7A1104FD4D85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Ж. Інформація про адміністративно-господарську і фінансову діяльність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57334-6DB8-48BE-9D40-B612590050DC}" type="parTrans" cxnId="{D1A77C45-03C1-4A46-92F9-6F93A8D57060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7DA8C-D0BF-4072-9215-D3852E410562}" type="sibTrans" cxnId="{D1A77C45-03C1-4A46-92F9-6F93A8D57060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3EED7-A536-40DB-B984-35B91087F3A2}">
      <dgm:prSet custT="1"/>
      <dgm:spPr/>
      <dgm:t>
        <a:bodyPr/>
        <a:lstStyle/>
        <a:p>
          <a:pPr rtl="0"/>
          <a:r>
            <a:rPr lang="uk-UA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uk-UA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2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зміцнення матеріально-технічної бази, сприяння залучення позабюджетних коштів в МНВК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F8C3D-A4B3-435F-86C5-408BA4447CEB}" type="parTrans" cxnId="{5FC261E2-559A-434A-B202-BCCDBD4435F5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53D16-9F03-4802-A790-11B3E77F54A7}" type="sibTrans" cxnId="{5FC261E2-559A-434A-B202-BCCDBD4435F5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5DE6F-B38E-4FFD-ABAE-9B9DF239B5BF}">
      <dgm:prSet custT="1"/>
      <dgm:spPr/>
      <dgm:t>
        <a:bodyPr/>
        <a:lstStyle/>
        <a:p>
          <a:pPr rtl="0"/>
          <a:r>
            <a: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професійної компетентності педпрацівників;  </a:t>
          </a:r>
          <a:endParaRPr lang="ru-RU" sz="12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324D8-A3AE-40A9-A443-2DBA6BE84A56}" type="sibTrans" cxnId="{54B9707E-84E3-484D-B93B-609CB72F1834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49105-CCF2-4AAA-AA4C-7BF1FB6B3250}" type="parTrans" cxnId="{54B9707E-84E3-484D-B93B-609CB72F1834}">
      <dgm:prSet/>
      <dgm:spPr/>
      <dgm:t>
        <a:bodyPr/>
        <a:lstStyle/>
        <a:p>
          <a:endParaRPr lang="ru-RU" sz="120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B65CD-7385-4A3A-AA63-6055BBCC2E9F}" type="pres">
      <dgm:prSet presAssocID="{0E0D5C00-4A7D-4C6B-8B5B-016F196D25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88C4-9949-4E26-893E-635CA1EF0A47}" type="pres">
      <dgm:prSet presAssocID="{37DF6C60-37C0-4746-AA7E-2D1AA89FC9C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90CDC-17D9-4840-BC72-97DA3A897FC3}" type="pres">
      <dgm:prSet presAssocID="{37DF6C60-37C0-4746-AA7E-2D1AA89FC9C8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E8786-4E4C-4699-81B2-77EA483ACC5F}" type="pres">
      <dgm:prSet presAssocID="{0CD7A69B-D24A-443F-B072-DF142786C6A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4B725-82E2-41FC-8C31-7F4EA6AF01E2}" type="pres">
      <dgm:prSet presAssocID="{0CD7A69B-D24A-443F-B072-DF142786C6AE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E2075-B79F-4253-AAD3-7D956D084DE8}" type="pres">
      <dgm:prSet presAssocID="{B7944903-0BFB-4E36-A367-F04AD0BFD8D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CAA01-01F2-4FF9-AF0A-3749E584AE6B}" type="pres">
      <dgm:prSet presAssocID="{B7944903-0BFB-4E36-A367-F04AD0BFD8D5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C62C2-830C-4E1F-B7D3-F97B7BE915DB}" type="pres">
      <dgm:prSet presAssocID="{7E724A52-6866-44BA-9BD6-899DF10C59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12C0D-C7A9-46A8-9E15-75B5AEFD5EA3}" type="pres">
      <dgm:prSet presAssocID="{7E724A52-6866-44BA-9BD6-899DF10C590A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9DC08-7D2D-4261-9998-DCC44102E736}" type="pres">
      <dgm:prSet presAssocID="{2FCCDDF8-19FB-4648-B58E-BF8BD032EE2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D851E-3946-4612-B076-9A09283DE97B}" type="pres">
      <dgm:prSet presAssocID="{2FCCDDF8-19FB-4648-B58E-BF8BD032EE24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2516-8F53-493D-B746-886FE541D3EB}" type="pres">
      <dgm:prSet presAssocID="{0F893269-C967-4B6E-8F1B-C3B5B7E01FD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66B87-9CDC-4936-AE85-92F5C46743E4}" type="pres">
      <dgm:prSet presAssocID="{0F893269-C967-4B6E-8F1B-C3B5B7E01FDB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FF64A-632A-421B-AAFB-F73234E7A58F}" type="pres">
      <dgm:prSet presAssocID="{E4F0AC2B-6BA0-4AAB-9D1E-7A1104FD4D8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3FADB-01D1-44C7-A132-4AFF330B8D8D}" type="pres">
      <dgm:prSet presAssocID="{E4F0AC2B-6BA0-4AAB-9D1E-7A1104FD4D85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5AA48-2E14-4FA0-8CE2-937D774E0BB4}" srcId="{0E0D5C00-4A7D-4C6B-8B5B-016F196D2582}" destId="{2FCCDDF8-19FB-4648-B58E-BF8BD032EE24}" srcOrd="4" destOrd="0" parTransId="{63B9D858-53C3-4ED9-A88B-3EB7DE058D31}" sibTransId="{D6A017F6-35BB-440B-A90E-221CD0AA4B94}"/>
    <dgm:cxn modelId="{54B9707E-84E3-484D-B93B-609CB72F1834}" srcId="{7E724A52-6866-44BA-9BD6-899DF10C590A}" destId="{00C5DE6F-B38E-4FFD-ABAE-9B9DF239B5BF}" srcOrd="0" destOrd="0" parTransId="{1ED49105-CCF2-4AAA-AA4C-7BF1FB6B3250}" sibTransId="{F92324D8-A3AE-40A9-A443-2DBA6BE84A56}"/>
    <dgm:cxn modelId="{9FA85104-819D-44F4-8204-9A96FE5F30F6}" srcId="{B7944903-0BFB-4E36-A367-F04AD0BFD8D5}" destId="{BEDD282C-164A-4F70-9A20-2A05FCD3AE51}" srcOrd="0" destOrd="0" parTransId="{5DDB7FAC-837D-448E-B56B-80C8C4D19E64}" sibTransId="{9195E6E3-CC71-4517-9561-5194153C6F98}"/>
    <dgm:cxn modelId="{F60824C0-CF23-456C-A0B3-AB8DC9C52A11}" type="presOf" srcId="{A0FE88EA-FA72-417B-9DE5-ECEF104369A3}" destId="{9F64B725-82E2-41FC-8C31-7F4EA6AF01E2}" srcOrd="0" destOrd="0" presId="urn:microsoft.com/office/officeart/2005/8/layout/vList2"/>
    <dgm:cxn modelId="{E449FB79-750B-44A1-80F2-7D440BDEE5C1}" srcId="{0E0D5C00-4A7D-4C6B-8B5B-016F196D2582}" destId="{B7944903-0BFB-4E36-A367-F04AD0BFD8D5}" srcOrd="2" destOrd="0" parTransId="{95BB5556-7D53-4EBA-9A84-6DB5638C4D7B}" sibTransId="{37A008BD-2160-410E-9051-91461A7B2436}"/>
    <dgm:cxn modelId="{882198E1-7ACC-42E6-8EF9-92E03C526992}" srcId="{2FCCDDF8-19FB-4648-B58E-BF8BD032EE24}" destId="{E52DA8E7-BC1B-454A-A674-FAB13D190C2E}" srcOrd="0" destOrd="0" parTransId="{A1D0906E-834B-4AB5-9F6B-E14907487659}" sibTransId="{6CA62269-B7F2-4CC8-9476-ACA4DFDAE1B4}"/>
    <dgm:cxn modelId="{F658D8D3-39C7-412D-A543-9B18F4382C8C}" type="presOf" srcId="{E4F0AC2B-6BA0-4AAB-9D1E-7A1104FD4D85}" destId="{6BFFF64A-632A-421B-AAFB-F73234E7A58F}" srcOrd="0" destOrd="0" presId="urn:microsoft.com/office/officeart/2005/8/layout/vList2"/>
    <dgm:cxn modelId="{B567783C-1C8F-42DA-B6E3-C496936A5101}" srcId="{0F893269-C967-4B6E-8F1B-C3B5B7E01FDB}" destId="{8C1C70BE-D719-46D0-BF47-1DE73F91D29A}" srcOrd="0" destOrd="0" parTransId="{6A63A9D2-84CD-4C6E-9944-A38AAC60F3E3}" sibTransId="{E1D0BEA6-1A0F-4F9D-ABE1-B7B3B836FE4B}"/>
    <dgm:cxn modelId="{12F905C3-E278-415B-A748-3AC52329DFF8}" srcId="{0CD7A69B-D24A-443F-B072-DF142786C6AE}" destId="{A0FE88EA-FA72-417B-9DE5-ECEF104369A3}" srcOrd="0" destOrd="0" parTransId="{699A9FB6-3E56-4CC5-A693-181631C01895}" sibTransId="{4A861C90-EFCE-47DA-AE4B-8BB73EAC98D6}"/>
    <dgm:cxn modelId="{E235878A-200B-4E89-938B-7D48F3290CEA}" type="presOf" srcId="{2FCCDDF8-19FB-4648-B58E-BF8BD032EE24}" destId="{3859DC08-7D2D-4261-9998-DCC44102E736}" srcOrd="0" destOrd="0" presId="urn:microsoft.com/office/officeart/2005/8/layout/vList2"/>
    <dgm:cxn modelId="{C444458C-BDC3-4A5B-9182-A7431E307CFA}" type="presOf" srcId="{8C1C70BE-D719-46D0-BF47-1DE73F91D29A}" destId="{BB366B87-9CDC-4936-AE85-92F5C46743E4}" srcOrd="0" destOrd="0" presId="urn:microsoft.com/office/officeart/2005/8/layout/vList2"/>
    <dgm:cxn modelId="{6B58907D-81B9-442A-A314-AEEB08E54DEB}" type="presOf" srcId="{7E724A52-6866-44BA-9BD6-899DF10C590A}" destId="{A01C62C2-830C-4E1F-B7D3-F97B7BE915DB}" srcOrd="0" destOrd="0" presId="urn:microsoft.com/office/officeart/2005/8/layout/vList2"/>
    <dgm:cxn modelId="{5A85244C-56DB-4B98-9F3C-F22DB73D6CB0}" type="presOf" srcId="{B7944903-0BFB-4E36-A367-F04AD0BFD8D5}" destId="{DDCE2075-B79F-4253-AAD3-7D956D084DE8}" srcOrd="0" destOrd="0" presId="urn:microsoft.com/office/officeart/2005/8/layout/vList2"/>
    <dgm:cxn modelId="{A452228B-8E34-4AAD-B9A2-477FF89664F0}" type="presOf" srcId="{2813EED7-A536-40DB-B984-35B91087F3A2}" destId="{D893FADB-01D1-44C7-A132-4AFF330B8D8D}" srcOrd="0" destOrd="0" presId="urn:microsoft.com/office/officeart/2005/8/layout/vList2"/>
    <dgm:cxn modelId="{C2FAC5AC-7661-4AB4-BE8B-18FF6071FF19}" type="presOf" srcId="{00C5DE6F-B38E-4FFD-ABAE-9B9DF239B5BF}" destId="{4C012C0D-C7A9-46A8-9E15-75B5AEFD5EA3}" srcOrd="0" destOrd="0" presId="urn:microsoft.com/office/officeart/2005/8/layout/vList2"/>
    <dgm:cxn modelId="{C971C88A-A399-4416-9ED5-8F587CD856EB}" type="presOf" srcId="{E52DA8E7-BC1B-454A-A674-FAB13D190C2E}" destId="{45ED851E-3946-4612-B076-9A09283DE97B}" srcOrd="0" destOrd="0" presId="urn:microsoft.com/office/officeart/2005/8/layout/vList2"/>
    <dgm:cxn modelId="{C28B0DD3-8B79-4212-8AC0-411ABB883528}" srcId="{37DF6C60-37C0-4746-AA7E-2D1AA89FC9C8}" destId="{45FA6469-47BB-4030-B240-A953A63D4A9C}" srcOrd="0" destOrd="0" parTransId="{E5F91599-1967-4A5E-8BF2-7D0C65AE7AB4}" sibTransId="{9DB1A953-179B-4342-961C-BB54C1763AC8}"/>
    <dgm:cxn modelId="{242A85A7-AE6C-4051-8BB0-300458F058E9}" type="presOf" srcId="{45FA6469-47BB-4030-B240-A953A63D4A9C}" destId="{8CC90CDC-17D9-4840-BC72-97DA3A897FC3}" srcOrd="0" destOrd="0" presId="urn:microsoft.com/office/officeart/2005/8/layout/vList2"/>
    <dgm:cxn modelId="{F543520E-B1AE-43A5-8B22-A10D58795094}" srcId="{0E0D5C00-4A7D-4C6B-8B5B-016F196D2582}" destId="{7E724A52-6866-44BA-9BD6-899DF10C590A}" srcOrd="3" destOrd="0" parTransId="{2FFC51D3-3648-49A0-8C2B-275DA5B21D49}" sibTransId="{8C5217C9-68C7-4D5F-96D2-A095260768D1}"/>
    <dgm:cxn modelId="{C4D9BFE1-8316-4925-8C0D-1C6FBA426148}" type="presOf" srcId="{BEDD282C-164A-4F70-9A20-2A05FCD3AE51}" destId="{319CAA01-01F2-4FF9-AF0A-3749E584AE6B}" srcOrd="0" destOrd="0" presId="urn:microsoft.com/office/officeart/2005/8/layout/vList2"/>
    <dgm:cxn modelId="{EB993C3B-388F-48F8-B239-2BAC7FB3EB2C}" srcId="{0E0D5C00-4A7D-4C6B-8B5B-016F196D2582}" destId="{0F893269-C967-4B6E-8F1B-C3B5B7E01FDB}" srcOrd="5" destOrd="0" parTransId="{FFEBF946-237A-4764-ADD4-484CD79C58A9}" sibTransId="{5C5509AA-0D8F-4135-99D7-28E809826380}"/>
    <dgm:cxn modelId="{15B81B57-76AC-430B-8B00-EFD153A988F4}" type="presOf" srcId="{37DF6C60-37C0-4746-AA7E-2D1AA89FC9C8}" destId="{319588C4-9949-4E26-893E-635CA1EF0A47}" srcOrd="0" destOrd="0" presId="urn:microsoft.com/office/officeart/2005/8/layout/vList2"/>
    <dgm:cxn modelId="{C3193162-93C5-4C8A-ABA5-8712B532FE0D}" srcId="{0E0D5C00-4A7D-4C6B-8B5B-016F196D2582}" destId="{0CD7A69B-D24A-443F-B072-DF142786C6AE}" srcOrd="1" destOrd="0" parTransId="{B9E026A7-3E08-4982-8DB5-2BD8F1532BCA}" sibTransId="{935664F9-6AB5-46DF-98B9-33570075CE65}"/>
    <dgm:cxn modelId="{A8AD63AD-0689-4045-AFB5-D3FACAA4B624}" type="presOf" srcId="{0F893269-C967-4B6E-8F1B-C3B5B7E01FDB}" destId="{3BAA2516-8F53-493D-B746-886FE541D3EB}" srcOrd="0" destOrd="0" presId="urn:microsoft.com/office/officeart/2005/8/layout/vList2"/>
    <dgm:cxn modelId="{D1A77C45-03C1-4A46-92F9-6F93A8D57060}" srcId="{0E0D5C00-4A7D-4C6B-8B5B-016F196D2582}" destId="{E4F0AC2B-6BA0-4AAB-9D1E-7A1104FD4D85}" srcOrd="6" destOrd="0" parTransId="{06E57334-6DB8-48BE-9D40-B612590050DC}" sibTransId="{F137DA8C-D0BF-4072-9215-D3852E410562}"/>
    <dgm:cxn modelId="{089EFD6F-14EC-4C41-B3B1-C71416E19D3B}" type="presOf" srcId="{0CD7A69B-D24A-443F-B072-DF142786C6AE}" destId="{54BE8786-4E4C-4699-81B2-77EA483ACC5F}" srcOrd="0" destOrd="0" presId="urn:microsoft.com/office/officeart/2005/8/layout/vList2"/>
    <dgm:cxn modelId="{5FC261E2-559A-434A-B202-BCCDBD4435F5}" srcId="{E4F0AC2B-6BA0-4AAB-9D1E-7A1104FD4D85}" destId="{2813EED7-A536-40DB-B984-35B91087F3A2}" srcOrd="0" destOrd="0" parTransId="{1D7F8C3D-A4B3-435F-86C5-408BA4447CEB}" sibTransId="{D4953D16-9F03-4802-A790-11B3E77F54A7}"/>
    <dgm:cxn modelId="{3C1EF88F-9857-4197-9C8A-8AC33739A49F}" srcId="{0E0D5C00-4A7D-4C6B-8B5B-016F196D2582}" destId="{37DF6C60-37C0-4746-AA7E-2D1AA89FC9C8}" srcOrd="0" destOrd="0" parTransId="{19686CC9-3789-413A-AC93-1281836AFFC8}" sibTransId="{D58DFAEA-5C65-431B-9A97-8DA5EFCCF118}"/>
    <dgm:cxn modelId="{A4482DAC-5602-4D29-864B-E5C004CDB70B}" type="presOf" srcId="{0E0D5C00-4A7D-4C6B-8B5B-016F196D2582}" destId="{4DFB65CD-7385-4A3A-AA63-6055BBCC2E9F}" srcOrd="0" destOrd="0" presId="urn:microsoft.com/office/officeart/2005/8/layout/vList2"/>
    <dgm:cxn modelId="{ECF95D59-52B7-445E-8E1C-4CFFE3E4DAD1}" type="presParOf" srcId="{4DFB65CD-7385-4A3A-AA63-6055BBCC2E9F}" destId="{319588C4-9949-4E26-893E-635CA1EF0A47}" srcOrd="0" destOrd="0" presId="urn:microsoft.com/office/officeart/2005/8/layout/vList2"/>
    <dgm:cxn modelId="{84DCA831-144E-4968-A354-5954C07790E9}" type="presParOf" srcId="{4DFB65CD-7385-4A3A-AA63-6055BBCC2E9F}" destId="{8CC90CDC-17D9-4840-BC72-97DA3A897FC3}" srcOrd="1" destOrd="0" presId="urn:microsoft.com/office/officeart/2005/8/layout/vList2"/>
    <dgm:cxn modelId="{A984EE7E-3B33-4044-A182-8FD26A93A7EC}" type="presParOf" srcId="{4DFB65CD-7385-4A3A-AA63-6055BBCC2E9F}" destId="{54BE8786-4E4C-4699-81B2-77EA483ACC5F}" srcOrd="2" destOrd="0" presId="urn:microsoft.com/office/officeart/2005/8/layout/vList2"/>
    <dgm:cxn modelId="{D5E4E225-C634-4849-8695-12BB5AB1CF64}" type="presParOf" srcId="{4DFB65CD-7385-4A3A-AA63-6055BBCC2E9F}" destId="{9F64B725-82E2-41FC-8C31-7F4EA6AF01E2}" srcOrd="3" destOrd="0" presId="urn:microsoft.com/office/officeart/2005/8/layout/vList2"/>
    <dgm:cxn modelId="{F0E3F24C-3DD2-4BD4-B370-26EFBF0EC235}" type="presParOf" srcId="{4DFB65CD-7385-4A3A-AA63-6055BBCC2E9F}" destId="{DDCE2075-B79F-4253-AAD3-7D956D084DE8}" srcOrd="4" destOrd="0" presId="urn:microsoft.com/office/officeart/2005/8/layout/vList2"/>
    <dgm:cxn modelId="{57181194-5635-4C2B-8548-150C71E870F8}" type="presParOf" srcId="{4DFB65CD-7385-4A3A-AA63-6055BBCC2E9F}" destId="{319CAA01-01F2-4FF9-AF0A-3749E584AE6B}" srcOrd="5" destOrd="0" presId="urn:microsoft.com/office/officeart/2005/8/layout/vList2"/>
    <dgm:cxn modelId="{D7493CF9-F80C-4B9D-8156-7B5735B1D37C}" type="presParOf" srcId="{4DFB65CD-7385-4A3A-AA63-6055BBCC2E9F}" destId="{A01C62C2-830C-4E1F-B7D3-F97B7BE915DB}" srcOrd="6" destOrd="0" presId="urn:microsoft.com/office/officeart/2005/8/layout/vList2"/>
    <dgm:cxn modelId="{49B59950-76E6-4DF3-B07A-8321C6823EBF}" type="presParOf" srcId="{4DFB65CD-7385-4A3A-AA63-6055BBCC2E9F}" destId="{4C012C0D-C7A9-46A8-9E15-75B5AEFD5EA3}" srcOrd="7" destOrd="0" presId="urn:microsoft.com/office/officeart/2005/8/layout/vList2"/>
    <dgm:cxn modelId="{999E5957-5E5C-4AA0-A417-E0E60A426862}" type="presParOf" srcId="{4DFB65CD-7385-4A3A-AA63-6055BBCC2E9F}" destId="{3859DC08-7D2D-4261-9998-DCC44102E736}" srcOrd="8" destOrd="0" presId="urn:microsoft.com/office/officeart/2005/8/layout/vList2"/>
    <dgm:cxn modelId="{8FFF44A1-0EFD-4BE8-A251-3FB9D54FB1EB}" type="presParOf" srcId="{4DFB65CD-7385-4A3A-AA63-6055BBCC2E9F}" destId="{45ED851E-3946-4612-B076-9A09283DE97B}" srcOrd="9" destOrd="0" presId="urn:microsoft.com/office/officeart/2005/8/layout/vList2"/>
    <dgm:cxn modelId="{77334EA3-B0C9-4FA1-B0F1-A423E9E34EC0}" type="presParOf" srcId="{4DFB65CD-7385-4A3A-AA63-6055BBCC2E9F}" destId="{3BAA2516-8F53-493D-B746-886FE541D3EB}" srcOrd="10" destOrd="0" presId="urn:microsoft.com/office/officeart/2005/8/layout/vList2"/>
    <dgm:cxn modelId="{247557B7-7B8A-4B1C-BB04-7EE479A2F764}" type="presParOf" srcId="{4DFB65CD-7385-4A3A-AA63-6055BBCC2E9F}" destId="{BB366B87-9CDC-4936-AE85-92F5C46743E4}" srcOrd="11" destOrd="0" presId="urn:microsoft.com/office/officeart/2005/8/layout/vList2"/>
    <dgm:cxn modelId="{8C6DE192-5331-448E-B988-358E197E5595}" type="presParOf" srcId="{4DFB65CD-7385-4A3A-AA63-6055BBCC2E9F}" destId="{6BFFF64A-632A-421B-AAFB-F73234E7A58F}" srcOrd="12" destOrd="0" presId="urn:microsoft.com/office/officeart/2005/8/layout/vList2"/>
    <dgm:cxn modelId="{2CAE70E5-9AE8-4962-8597-0BA4D7588B5C}" type="presParOf" srcId="{4DFB65CD-7385-4A3A-AA63-6055BBCC2E9F}" destId="{D893FADB-01D1-44C7-A132-4AFF330B8D8D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85D68-1628-4AAC-95F5-A51300548AE0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E3B3055-C302-4342-8FA8-518EEF1B8EE7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необхідних умов для  досягнення високого рівня підготовки фахівців з робітничих спеціальностей, який відповідає потребам держави у ринкових умовах і стандартам професійної освіти; запровадження  стратегічне управління розвитком МНВК в учбовий процес та управлінську діяльність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71888-AAEE-4392-82B3-E63BBF39E0FC}" type="parTrans" cxnId="{79EC673D-307C-4E81-B790-B1CB7AB91D21}">
      <dgm:prSet/>
      <dgm:spPr/>
      <dgm:t>
        <a:bodyPr/>
        <a:lstStyle/>
        <a:p>
          <a:endParaRPr lang="ru-RU"/>
        </a:p>
      </dgm:t>
    </dgm:pt>
    <dgm:pt modelId="{C3D41B92-E7D3-4203-A293-8243D3735D4B}" type="sibTrans" cxnId="{79EC673D-307C-4E81-B790-B1CB7AB91D21}">
      <dgm:prSet/>
      <dgm:spPr/>
      <dgm:t>
        <a:bodyPr/>
        <a:lstStyle/>
        <a:p>
          <a:r>
            <a:rPr lang="uk-UA" b="1" dirty="0" smtClean="0"/>
            <a:t>Загальна мета</a:t>
          </a:r>
          <a:endParaRPr lang="ru-RU" b="1" dirty="0"/>
        </a:p>
      </dgm:t>
    </dgm:pt>
    <dgm:pt modelId="{8295CC80-8DF1-4FB3-9687-BD41E3511318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1.Визначити проблеми та удосконалити  управління МНВК за напрямами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4D645-A9B0-44DE-B1B6-E057881F9A43}" type="parTrans" cxnId="{2F0EB090-E874-4F6A-8AB4-1B531B9BC7DF}">
      <dgm:prSet/>
      <dgm:spPr/>
      <dgm:t>
        <a:bodyPr/>
        <a:lstStyle/>
        <a:p>
          <a:endParaRPr lang="ru-RU"/>
        </a:p>
      </dgm:t>
    </dgm:pt>
    <dgm:pt modelId="{65C28740-0165-4421-92A9-EFE072AC3BF4}" type="sibTrans" cxnId="{2F0EB090-E874-4F6A-8AB4-1B531B9BC7DF}">
      <dgm:prSet/>
      <dgm:spPr/>
      <dgm:t>
        <a:bodyPr/>
        <a:lstStyle/>
        <a:p>
          <a:r>
            <a:rPr lang="uk-UA" b="1" smtClean="0"/>
            <a:t>Цілі-напрямки</a:t>
          </a:r>
          <a:endParaRPr lang="ru-RU" b="1" dirty="0"/>
        </a:p>
      </dgm:t>
    </dgm:pt>
    <dgm:pt modelId="{5AA0906F-7912-46ED-82EC-83B7AB89F576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Оновлення номенклатури професійного та допрофесійного навчання, розвиток форм і видів підготовки учнів</a:t>
          </a:r>
          <a:endParaRPr lang="ru-RU" sz="1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06A73-24BD-41FE-9D1A-E3FEA214362F}" type="parTrans" cxnId="{9FE0BB52-D154-43E7-AF69-42279B6F86BF}">
      <dgm:prSet/>
      <dgm:spPr/>
      <dgm:t>
        <a:bodyPr/>
        <a:lstStyle/>
        <a:p>
          <a:endParaRPr lang="ru-RU"/>
        </a:p>
      </dgm:t>
    </dgm:pt>
    <dgm:pt modelId="{94C203BD-465B-4BB1-A950-975D04EA9737}" type="sibTrans" cxnId="{9FE0BB52-D154-43E7-AF69-42279B6F86BF}">
      <dgm:prSet/>
      <dgm:spPr/>
      <dgm:t>
        <a:bodyPr/>
        <a:lstStyle/>
        <a:p>
          <a:endParaRPr lang="ru-RU"/>
        </a:p>
      </dgm:t>
    </dgm:pt>
    <dgm:pt modelId="{52F03789-23A3-4F6E-8D21-30753FABD0AA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60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Модернізація науково-методичної роботи</a:t>
          </a:r>
          <a:endParaRPr lang="ru-RU" sz="1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6C8FE-4C36-4D4B-B5F2-218966CF0240}" type="parTrans" cxnId="{29B96E61-C4A1-430A-A9D1-3060D49A89C5}">
      <dgm:prSet/>
      <dgm:spPr/>
      <dgm:t>
        <a:bodyPr/>
        <a:lstStyle/>
        <a:p>
          <a:endParaRPr lang="ru-RU"/>
        </a:p>
      </dgm:t>
    </dgm:pt>
    <dgm:pt modelId="{31B38CCD-1252-4414-86DC-11DF95669A93}" type="sibTrans" cxnId="{29B96E61-C4A1-430A-A9D1-3060D49A89C5}">
      <dgm:prSet/>
      <dgm:spPr/>
      <dgm:t>
        <a:bodyPr/>
        <a:lstStyle/>
        <a:p>
          <a:endParaRPr lang="ru-RU"/>
        </a:p>
      </dgm:t>
    </dgm:pt>
    <dgm:pt modelId="{5981CF06-0F5D-4E56-B2E7-29BD9D140960}">
      <dgm:prSet custT="1"/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uk-UA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Перетворення міжшкільного навчально-виробничого комбінату на джерело надання якісної професійно-технічної освіти зі шкільної лави, яка б  гарантувала  випускникам висококваліфіковану підготовку та  сприяла відродженню престижу робітничих професій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9BEB1-96C7-4794-BD1F-080D87E4638A}" type="parTrans" cxnId="{DC9886E1-F085-459F-8844-455C4A7D73EA}">
      <dgm:prSet/>
      <dgm:spPr/>
      <dgm:t>
        <a:bodyPr/>
        <a:lstStyle/>
        <a:p>
          <a:endParaRPr lang="ru-RU"/>
        </a:p>
      </dgm:t>
    </dgm:pt>
    <dgm:pt modelId="{21C6181A-3D70-4715-A45F-FD27DCD6BF5A}" type="sibTrans" cxnId="{DC9886E1-F085-459F-8844-455C4A7D73EA}">
      <dgm:prSet/>
      <dgm:spPr/>
      <dgm:t>
        <a:bodyPr/>
        <a:lstStyle/>
        <a:p>
          <a:pPr algn="ctr"/>
          <a:r>
            <a:rPr lang="uk-UA" b="1" smtClean="0"/>
            <a:t>МІСІЯ</a:t>
          </a:r>
          <a:endParaRPr lang="ru-RU" b="1" dirty="0"/>
        </a:p>
      </dgm:t>
    </dgm:pt>
    <dgm:pt modelId="{BF702DDF-B184-4C2D-B6C1-AC627AC9CE16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2.Оптимізувати планову діяльність у навчальному закладі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D5009-C104-4B9F-B5E1-DD14DE960125}" type="parTrans" cxnId="{56698710-4BEE-4E77-AECA-EC868C046DBE}">
      <dgm:prSet/>
      <dgm:spPr/>
      <dgm:t>
        <a:bodyPr/>
        <a:lstStyle/>
        <a:p>
          <a:endParaRPr lang="ru-RU"/>
        </a:p>
      </dgm:t>
    </dgm:pt>
    <dgm:pt modelId="{FC0254DA-A2DD-4211-AF01-99CC76D4CBD1}" type="sibTrans" cxnId="{56698710-4BEE-4E77-AECA-EC868C046DBE}">
      <dgm:prSet/>
      <dgm:spPr/>
      <dgm:t>
        <a:bodyPr/>
        <a:lstStyle/>
        <a:p>
          <a:r>
            <a:rPr lang="uk-UA" b="1" smtClean="0"/>
            <a:t>Цілі-напрямки</a:t>
          </a:r>
          <a:endParaRPr lang="ru-RU" b="1" dirty="0"/>
        </a:p>
      </dgm:t>
    </dgm:pt>
    <dgm:pt modelId="{7C9CABE2-68CD-4A1C-AA13-31490FB6A716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3.Розроблення КЦП</a:t>
          </a:r>
          <a:endParaRPr lang="ru-RU" sz="14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0ED3D-D197-46E3-81B8-3945BE08B0DC}" type="parTrans" cxnId="{AEFF969D-3335-4888-866B-59FECFD9998C}">
      <dgm:prSet/>
      <dgm:spPr/>
      <dgm:t>
        <a:bodyPr/>
        <a:lstStyle/>
        <a:p>
          <a:endParaRPr lang="ru-RU"/>
        </a:p>
      </dgm:t>
    </dgm:pt>
    <dgm:pt modelId="{35E596DF-0819-468E-B8FF-BE802FD6FD55}" type="sibTrans" cxnId="{AEFF969D-3335-4888-866B-59FECFD9998C}">
      <dgm:prSet/>
      <dgm:spPr/>
      <dgm:t>
        <a:bodyPr/>
        <a:lstStyle/>
        <a:p>
          <a:pPr algn="ctr"/>
          <a:r>
            <a:rPr lang="uk-UA" b="1" smtClean="0"/>
            <a:t>Цілі-напрямки</a:t>
          </a:r>
          <a:endParaRPr lang="ru-RU" b="1" dirty="0"/>
        </a:p>
      </dgm:t>
    </dgm:pt>
    <dgm:pt modelId="{E3BEA617-C6D2-4FC9-99A5-0FF0427C815C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Кадрове забезпечення навчально-виховного процесу</a:t>
          </a:r>
          <a:endParaRPr lang="ru-RU" sz="1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F052-7975-4DF9-A009-99EE68BFDCB9}" type="parTrans" cxnId="{F6CC3AF1-D1BC-4F88-B964-94441D45DFAB}">
      <dgm:prSet/>
      <dgm:spPr/>
      <dgm:t>
        <a:bodyPr/>
        <a:lstStyle/>
        <a:p>
          <a:endParaRPr lang="ru-RU"/>
        </a:p>
      </dgm:t>
    </dgm:pt>
    <dgm:pt modelId="{851F21C3-EFF0-418D-9A01-85A8000DDB3F}" type="sibTrans" cxnId="{F6CC3AF1-D1BC-4F88-B964-94441D45DFAB}">
      <dgm:prSet/>
      <dgm:spPr/>
      <dgm:t>
        <a:bodyPr/>
        <a:lstStyle/>
        <a:p>
          <a:endParaRPr lang="ru-RU"/>
        </a:p>
      </dgm:t>
    </dgm:pt>
    <dgm:pt modelId="{4FD6C643-9F0F-48FA-A2F6-D035AAD0DCAF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60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фінансових ресурсів комбінату</a:t>
          </a:r>
          <a:endParaRPr lang="ru-RU" sz="1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40B83-0E8A-44D9-97FA-7C256FA89C90}" type="parTrans" cxnId="{1DBD094A-85EE-4839-B736-9A28224580E0}">
      <dgm:prSet/>
      <dgm:spPr/>
      <dgm:t>
        <a:bodyPr/>
        <a:lstStyle/>
        <a:p>
          <a:endParaRPr lang="ru-RU"/>
        </a:p>
      </dgm:t>
    </dgm:pt>
    <dgm:pt modelId="{4248D431-FA38-411D-89BE-AAE9C3E5C869}" type="sibTrans" cxnId="{1DBD094A-85EE-4839-B736-9A28224580E0}">
      <dgm:prSet/>
      <dgm:spPr/>
      <dgm:t>
        <a:bodyPr/>
        <a:lstStyle/>
        <a:p>
          <a:endParaRPr lang="ru-RU"/>
        </a:p>
      </dgm:t>
    </dgm:pt>
    <dgm:pt modelId="{63F718E5-7BE9-4021-ABF3-FB82D28DA522}" type="pres">
      <dgm:prSet presAssocID="{E8285D68-1628-4AAC-95F5-A51300548A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435B34-92BA-4139-99FE-8692EEE5E5E6}" type="pres">
      <dgm:prSet presAssocID="{5981CF06-0F5D-4E56-B2E7-29BD9D14096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FDC5B47-58A0-4CFB-8AC2-72A182CE6996}" type="pres">
      <dgm:prSet presAssocID="{5981CF06-0F5D-4E56-B2E7-29BD9D140960}" presName="rootComposite1" presStyleCnt="0"/>
      <dgm:spPr/>
      <dgm:t>
        <a:bodyPr/>
        <a:lstStyle/>
        <a:p>
          <a:endParaRPr lang="ru-RU"/>
        </a:p>
      </dgm:t>
    </dgm:pt>
    <dgm:pt modelId="{3D4271DD-BB49-466F-854D-981A90D5F97C}" type="pres">
      <dgm:prSet presAssocID="{5981CF06-0F5D-4E56-B2E7-29BD9D140960}" presName="rootText1" presStyleLbl="node0" presStyleIdx="0" presStyleCnt="1" custScaleX="928181" custScaleY="239640" custLinFactY="-41175" custLinFactNeighborX="-35839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B6EF84D-A253-4541-998C-56980C8239B7}" type="pres">
      <dgm:prSet presAssocID="{5981CF06-0F5D-4E56-B2E7-29BD9D140960}" presName="titleText1" presStyleLbl="fgAcc0" presStyleIdx="0" presStyleCnt="1" custScaleX="169676" custScaleY="219126" custLinFactX="141188" custLinFactY="-98165" custLinFactNeighborX="200000" custLinFactNeighborY="-100000">
        <dgm:presLayoutVars>
          <dgm:chMax val="0"/>
          <dgm:chPref val="0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77566DAB-BC8D-4CFD-BD08-8D25CF07807B}" type="pres">
      <dgm:prSet presAssocID="{5981CF06-0F5D-4E56-B2E7-29BD9D140960}" presName="rootConnector1" presStyleLbl="node1" presStyleIdx="0" presStyleCnt="8"/>
      <dgm:spPr/>
      <dgm:t>
        <a:bodyPr/>
        <a:lstStyle/>
        <a:p>
          <a:endParaRPr lang="ru-RU"/>
        </a:p>
      </dgm:t>
    </dgm:pt>
    <dgm:pt modelId="{8C40D92A-84A6-4A60-B4AA-57401E27FCC3}" type="pres">
      <dgm:prSet presAssocID="{5981CF06-0F5D-4E56-B2E7-29BD9D140960}" presName="hierChild2" presStyleCnt="0"/>
      <dgm:spPr/>
      <dgm:t>
        <a:bodyPr/>
        <a:lstStyle/>
        <a:p>
          <a:endParaRPr lang="ru-RU"/>
        </a:p>
      </dgm:t>
    </dgm:pt>
    <dgm:pt modelId="{AA73A594-C109-4FAB-8E8E-8F7033CE49B1}" type="pres">
      <dgm:prSet presAssocID="{D1F71888-AAEE-4392-82B3-E63BBF39E0FC}" presName="Name37" presStyleLbl="parChTrans1D2" presStyleIdx="0" presStyleCnt="1"/>
      <dgm:spPr/>
      <dgm:t>
        <a:bodyPr/>
        <a:lstStyle/>
        <a:p>
          <a:endParaRPr lang="ru-RU"/>
        </a:p>
      </dgm:t>
    </dgm:pt>
    <dgm:pt modelId="{0A3E2F11-ABE9-4070-A973-09B2608B9CE9}" type="pres">
      <dgm:prSet presAssocID="{BE3B3055-C302-4342-8FA8-518EEF1B8EE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01484F7-C2C9-4836-B0CB-287F16465E95}" type="pres">
      <dgm:prSet presAssocID="{BE3B3055-C302-4342-8FA8-518EEF1B8EE7}" presName="rootComposite" presStyleCnt="0"/>
      <dgm:spPr/>
      <dgm:t>
        <a:bodyPr/>
        <a:lstStyle/>
        <a:p>
          <a:endParaRPr lang="ru-RU"/>
        </a:p>
      </dgm:t>
    </dgm:pt>
    <dgm:pt modelId="{D161B1D2-F7B2-4963-B9B6-E1EC4548577A}" type="pres">
      <dgm:prSet presAssocID="{BE3B3055-C302-4342-8FA8-518EEF1B8EE7}" presName="rootText" presStyleLbl="node1" presStyleIdx="0" presStyleCnt="8" custScaleX="1008419" custScaleY="203682" custLinFactY="-6681" custLinFactNeighborX="-38275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AFBA122-2DDE-49E2-A1C7-01219E40871F}" type="pres">
      <dgm:prSet presAssocID="{BE3B3055-C302-4342-8FA8-518EEF1B8EE7}" presName="titleText2" presStyleLbl="fgAcc1" presStyleIdx="0" presStyleCnt="8" custScaleX="200710" custScaleY="346398" custLinFactX="177442" custLinFactY="-5434" custLinFactNeighborX="200000" custLinFactNeighborY="-100000">
        <dgm:presLayoutVars>
          <dgm:chMax val="0"/>
          <dgm:chPref val="0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2446FC98-BDC7-4863-93BE-FD01C71500B6}" type="pres">
      <dgm:prSet presAssocID="{BE3B3055-C302-4342-8FA8-518EEF1B8EE7}" presName="rootConnector" presStyleLbl="node2" presStyleIdx="0" presStyleCnt="0"/>
      <dgm:spPr/>
      <dgm:t>
        <a:bodyPr/>
        <a:lstStyle/>
        <a:p>
          <a:endParaRPr lang="ru-RU"/>
        </a:p>
      </dgm:t>
    </dgm:pt>
    <dgm:pt modelId="{6BB179DF-33DB-4D73-AC65-EF68556155F1}" type="pres">
      <dgm:prSet presAssocID="{BE3B3055-C302-4342-8FA8-518EEF1B8EE7}" presName="hierChild4" presStyleCnt="0"/>
      <dgm:spPr/>
      <dgm:t>
        <a:bodyPr/>
        <a:lstStyle/>
        <a:p>
          <a:endParaRPr lang="ru-RU"/>
        </a:p>
      </dgm:t>
    </dgm:pt>
    <dgm:pt modelId="{9650B5B3-4F71-459F-B41F-9055F4CEBB1C}" type="pres">
      <dgm:prSet presAssocID="{3504D645-A9B0-44DE-B1B6-E057881F9A43}" presName="Name37" presStyleLbl="parChTrans1D3" presStyleIdx="0" presStyleCnt="3"/>
      <dgm:spPr/>
      <dgm:t>
        <a:bodyPr/>
        <a:lstStyle/>
        <a:p>
          <a:endParaRPr lang="ru-RU"/>
        </a:p>
      </dgm:t>
    </dgm:pt>
    <dgm:pt modelId="{50260A34-71C2-4FA0-9B8C-D280A92967F5}" type="pres">
      <dgm:prSet presAssocID="{8295CC80-8DF1-4FB3-9687-BD41E351131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0F698B2-775D-40BF-A93B-E84C97FA1055}" type="pres">
      <dgm:prSet presAssocID="{8295CC80-8DF1-4FB3-9687-BD41E3511318}" presName="rootComposite" presStyleCnt="0"/>
      <dgm:spPr/>
      <dgm:t>
        <a:bodyPr/>
        <a:lstStyle/>
        <a:p>
          <a:endParaRPr lang="ru-RU"/>
        </a:p>
      </dgm:t>
    </dgm:pt>
    <dgm:pt modelId="{D95E88EB-1089-43D5-A3B3-812267980518}" type="pres">
      <dgm:prSet presAssocID="{8295CC80-8DF1-4FB3-9687-BD41E3511318}" presName="rootText" presStyleLbl="node1" presStyleIdx="1" presStyleCnt="8" custScaleX="320433" custScaleY="147368" custLinFactNeighborX="-50850" custLinFactNeighborY="-3869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4A25686-157F-4F69-AB20-7B10854F257E}" type="pres">
      <dgm:prSet presAssocID="{8295CC80-8DF1-4FB3-9687-BD41E3511318}" presName="titleText2" presStyleLbl="fgAcc1" presStyleIdx="1" presStyleCnt="8" custScaleX="200228" custScaleY="331413" custLinFactNeighborX="64547" custLinFactNeighborY="34630">
        <dgm:presLayoutVars>
          <dgm:chMax val="0"/>
          <dgm:chPref val="0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49C1742C-B247-410C-8D40-2D6F698C52EA}" type="pres">
      <dgm:prSet presAssocID="{8295CC80-8DF1-4FB3-9687-BD41E3511318}" presName="rootConnector" presStyleLbl="node3" presStyleIdx="0" presStyleCnt="0"/>
      <dgm:spPr/>
      <dgm:t>
        <a:bodyPr/>
        <a:lstStyle/>
        <a:p>
          <a:endParaRPr lang="ru-RU"/>
        </a:p>
      </dgm:t>
    </dgm:pt>
    <dgm:pt modelId="{439ACCD1-02E1-49B8-9EB7-A1AB587A3FC3}" type="pres">
      <dgm:prSet presAssocID="{8295CC80-8DF1-4FB3-9687-BD41E3511318}" presName="hierChild4" presStyleCnt="0"/>
      <dgm:spPr/>
      <dgm:t>
        <a:bodyPr/>
        <a:lstStyle/>
        <a:p>
          <a:endParaRPr lang="ru-RU"/>
        </a:p>
      </dgm:t>
    </dgm:pt>
    <dgm:pt modelId="{A8770E0A-AA86-425F-8106-8BDC4E5D7A06}" type="pres">
      <dgm:prSet presAssocID="{9FC06A73-24BD-41FE-9D1A-E3FEA214362F}" presName="Name37" presStyleLbl="parChTrans1D4" presStyleIdx="0" presStyleCnt="4"/>
      <dgm:spPr/>
      <dgm:t>
        <a:bodyPr/>
        <a:lstStyle/>
        <a:p>
          <a:endParaRPr lang="ru-RU"/>
        </a:p>
      </dgm:t>
    </dgm:pt>
    <dgm:pt modelId="{2266998B-0FA4-4CC5-A8E5-7C68683A9DB9}" type="pres">
      <dgm:prSet presAssocID="{5AA0906F-7912-46ED-82EC-83B7AB89F57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37666A0-A322-499F-B28A-6AAEF9DB9404}" type="pres">
      <dgm:prSet presAssocID="{5AA0906F-7912-46ED-82EC-83B7AB89F576}" presName="rootComposite" presStyleCnt="0"/>
      <dgm:spPr/>
      <dgm:t>
        <a:bodyPr/>
        <a:lstStyle/>
        <a:p>
          <a:endParaRPr lang="ru-RU"/>
        </a:p>
      </dgm:t>
    </dgm:pt>
    <dgm:pt modelId="{10CC0F9F-8734-4CA2-A124-E70EB5D04B83}" type="pres">
      <dgm:prSet presAssocID="{5AA0906F-7912-46ED-82EC-83B7AB89F576}" presName="rootText" presStyleLbl="node1" presStyleIdx="2" presStyleCnt="8" custScaleX="198558" custScaleY="66636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0EADD3F-B320-4806-A3B8-63ED66AB5393}" type="pres">
      <dgm:prSet presAssocID="{5AA0906F-7912-46ED-82EC-83B7AB89F576}" presName="titleText2" presStyleLbl="fgAcc1" presStyleIdx="2" presStyleCnt="8" custLinFactX="100000" custLinFactY="100000" custLinFactNeighborX="100413" custLinFactNeighborY="1486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4FAB774-2415-46F7-A88C-2A08D1E19DCD}" type="pres">
      <dgm:prSet presAssocID="{5AA0906F-7912-46ED-82EC-83B7AB89F576}" presName="rootConnector" presStyleLbl="node4" presStyleIdx="0" presStyleCnt="0"/>
      <dgm:spPr/>
      <dgm:t>
        <a:bodyPr/>
        <a:lstStyle/>
        <a:p>
          <a:endParaRPr lang="ru-RU"/>
        </a:p>
      </dgm:t>
    </dgm:pt>
    <dgm:pt modelId="{BEC57815-CB09-41C8-993F-595F2F216AA5}" type="pres">
      <dgm:prSet presAssocID="{5AA0906F-7912-46ED-82EC-83B7AB89F576}" presName="hierChild4" presStyleCnt="0"/>
      <dgm:spPr/>
      <dgm:t>
        <a:bodyPr/>
        <a:lstStyle/>
        <a:p>
          <a:endParaRPr lang="ru-RU"/>
        </a:p>
      </dgm:t>
    </dgm:pt>
    <dgm:pt modelId="{35F6A8E0-5A6E-41D3-97D6-CED7A7AFBEF9}" type="pres">
      <dgm:prSet presAssocID="{5AA0906F-7912-46ED-82EC-83B7AB89F576}" presName="hierChild5" presStyleCnt="0"/>
      <dgm:spPr/>
      <dgm:t>
        <a:bodyPr/>
        <a:lstStyle/>
        <a:p>
          <a:endParaRPr lang="ru-RU"/>
        </a:p>
      </dgm:t>
    </dgm:pt>
    <dgm:pt modelId="{653BF5BF-77D8-4814-8073-D12ED167B062}" type="pres">
      <dgm:prSet presAssocID="{EAD6C8FE-4C36-4D4B-B5F2-218966CF0240}" presName="Name37" presStyleLbl="parChTrans1D4" presStyleIdx="1" presStyleCnt="4"/>
      <dgm:spPr/>
      <dgm:t>
        <a:bodyPr/>
        <a:lstStyle/>
        <a:p>
          <a:endParaRPr lang="ru-RU"/>
        </a:p>
      </dgm:t>
    </dgm:pt>
    <dgm:pt modelId="{35FCF656-150F-4EC7-8954-8EFB9E9F2F38}" type="pres">
      <dgm:prSet presAssocID="{52F03789-23A3-4F6E-8D21-30753FABD0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F7DC93-CA8D-4A5B-99B0-E8244CF104B1}" type="pres">
      <dgm:prSet presAssocID="{52F03789-23A3-4F6E-8D21-30753FABD0AA}" presName="rootComposite" presStyleCnt="0"/>
      <dgm:spPr/>
      <dgm:t>
        <a:bodyPr/>
        <a:lstStyle/>
        <a:p>
          <a:endParaRPr lang="ru-RU"/>
        </a:p>
      </dgm:t>
    </dgm:pt>
    <dgm:pt modelId="{36E7619A-7CAE-4F2C-A077-BC6132F99BA3}" type="pres">
      <dgm:prSet presAssocID="{52F03789-23A3-4F6E-8D21-30753FABD0AA}" presName="rootText" presStyleLbl="node1" presStyleIdx="3" presStyleCnt="8" custScaleX="137683" custScaleY="66636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333347-9598-4C87-AED8-EE978AF24268}" type="pres">
      <dgm:prSet presAssocID="{52F03789-23A3-4F6E-8D21-30753FABD0AA}" presName="titleText2" presStyleLbl="fgAcc1" presStyleIdx="3" presStyleCnt="8" custLinFactX="251705" custLinFactY="-335958" custLinFactNeighborX="300000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1E87D21-6FA0-470D-8700-319A4D182E9E}" type="pres">
      <dgm:prSet presAssocID="{52F03789-23A3-4F6E-8D21-30753FABD0AA}" presName="rootConnector" presStyleLbl="node4" presStyleIdx="0" presStyleCnt="0"/>
      <dgm:spPr/>
      <dgm:t>
        <a:bodyPr/>
        <a:lstStyle/>
        <a:p>
          <a:endParaRPr lang="ru-RU"/>
        </a:p>
      </dgm:t>
    </dgm:pt>
    <dgm:pt modelId="{AD4F8822-8706-4944-A2AF-1E879C05C466}" type="pres">
      <dgm:prSet presAssocID="{52F03789-23A3-4F6E-8D21-30753FABD0AA}" presName="hierChild4" presStyleCnt="0"/>
      <dgm:spPr/>
      <dgm:t>
        <a:bodyPr/>
        <a:lstStyle/>
        <a:p>
          <a:endParaRPr lang="ru-RU"/>
        </a:p>
      </dgm:t>
    </dgm:pt>
    <dgm:pt modelId="{7CF6C8E8-A878-43A8-AF45-13B4F68A143E}" type="pres">
      <dgm:prSet presAssocID="{52F03789-23A3-4F6E-8D21-30753FABD0AA}" presName="hierChild5" presStyleCnt="0"/>
      <dgm:spPr/>
      <dgm:t>
        <a:bodyPr/>
        <a:lstStyle/>
        <a:p>
          <a:endParaRPr lang="ru-RU"/>
        </a:p>
      </dgm:t>
    </dgm:pt>
    <dgm:pt modelId="{C510DDB8-6E1A-40A3-85B8-DE0CE4EE15A2}" type="pres">
      <dgm:prSet presAssocID="{84C40B83-0E8A-44D9-97FA-7C256FA89C90}" presName="Name37" presStyleLbl="parChTrans1D4" presStyleIdx="2" presStyleCnt="4"/>
      <dgm:spPr/>
      <dgm:t>
        <a:bodyPr/>
        <a:lstStyle/>
        <a:p>
          <a:endParaRPr lang="ru-RU"/>
        </a:p>
      </dgm:t>
    </dgm:pt>
    <dgm:pt modelId="{13BD716B-689F-4DE2-85FE-6788008D12CE}" type="pres">
      <dgm:prSet presAssocID="{4FD6C643-9F0F-48FA-A2F6-D035AAD0DCA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2781527-73FA-4659-8578-327753AD18BB}" type="pres">
      <dgm:prSet presAssocID="{4FD6C643-9F0F-48FA-A2F6-D035AAD0DCAF}" presName="rootComposite" presStyleCnt="0"/>
      <dgm:spPr/>
      <dgm:t>
        <a:bodyPr/>
        <a:lstStyle/>
        <a:p>
          <a:endParaRPr lang="ru-RU"/>
        </a:p>
      </dgm:t>
    </dgm:pt>
    <dgm:pt modelId="{735533F2-F44C-4A33-BCEE-1579648B382F}" type="pres">
      <dgm:prSet presAssocID="{4FD6C643-9F0F-48FA-A2F6-D035AAD0DCAF}" presName="rootText" presStyleLbl="node1" presStyleIdx="4" presStyleCnt="8" custScaleX="163163" custScaleY="66636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DD40F75-0587-4E7B-8F86-3DAC0C9CD018}" type="pres">
      <dgm:prSet presAssocID="{4FD6C643-9F0F-48FA-A2F6-D035AAD0DCAF}" presName="titleText2" presStyleLbl="fgAcc1" presStyleIdx="4" presStyleCnt="8" custLinFactX="157722" custLinFactY="-300000" custLinFactNeighborX="200000" custLinFactNeighborY="-3931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6776532-9C61-4373-B9E6-197C67D9AE69}" type="pres">
      <dgm:prSet presAssocID="{4FD6C643-9F0F-48FA-A2F6-D035AAD0DCAF}" presName="rootConnector" presStyleLbl="node4" presStyleIdx="0" presStyleCnt="0"/>
      <dgm:spPr/>
      <dgm:t>
        <a:bodyPr/>
        <a:lstStyle/>
        <a:p>
          <a:endParaRPr lang="ru-RU"/>
        </a:p>
      </dgm:t>
    </dgm:pt>
    <dgm:pt modelId="{7BAA6D09-9672-447F-A7E1-B7C72610C0A4}" type="pres">
      <dgm:prSet presAssocID="{4FD6C643-9F0F-48FA-A2F6-D035AAD0DCAF}" presName="hierChild4" presStyleCnt="0"/>
      <dgm:spPr/>
      <dgm:t>
        <a:bodyPr/>
        <a:lstStyle/>
        <a:p>
          <a:endParaRPr lang="ru-RU"/>
        </a:p>
      </dgm:t>
    </dgm:pt>
    <dgm:pt modelId="{43617172-1DBD-4B85-8149-FE16823E57B4}" type="pres">
      <dgm:prSet presAssocID="{4FD6C643-9F0F-48FA-A2F6-D035AAD0DCAF}" presName="hierChild5" presStyleCnt="0"/>
      <dgm:spPr/>
      <dgm:t>
        <a:bodyPr/>
        <a:lstStyle/>
        <a:p>
          <a:endParaRPr lang="ru-RU"/>
        </a:p>
      </dgm:t>
    </dgm:pt>
    <dgm:pt modelId="{4FA9E55F-4E4B-464E-819A-ECF16584554D}" type="pres">
      <dgm:prSet presAssocID="{6686F052-7975-4DF9-A009-99EE68BFDCB9}" presName="Name37" presStyleLbl="parChTrans1D4" presStyleIdx="3" presStyleCnt="4"/>
      <dgm:spPr/>
      <dgm:t>
        <a:bodyPr/>
        <a:lstStyle/>
        <a:p>
          <a:endParaRPr lang="ru-RU"/>
        </a:p>
      </dgm:t>
    </dgm:pt>
    <dgm:pt modelId="{D5D32F38-4493-406E-924B-F980C53A5D4E}" type="pres">
      <dgm:prSet presAssocID="{E3BEA617-C6D2-4FC9-99A5-0FF0427C815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7FF6977-3FF2-4116-8844-163D62C98914}" type="pres">
      <dgm:prSet presAssocID="{E3BEA617-C6D2-4FC9-99A5-0FF0427C815C}" presName="rootComposite" presStyleCnt="0"/>
      <dgm:spPr/>
      <dgm:t>
        <a:bodyPr/>
        <a:lstStyle/>
        <a:p>
          <a:endParaRPr lang="ru-RU"/>
        </a:p>
      </dgm:t>
    </dgm:pt>
    <dgm:pt modelId="{501EDB51-7220-49CD-AB7A-2C91B6B2A017}" type="pres">
      <dgm:prSet presAssocID="{E3BEA617-C6D2-4FC9-99A5-0FF0427C815C}" presName="rootText" presStyleLbl="node1" presStyleIdx="5" presStyleCnt="8" custScaleX="137439" custScaleY="66636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322AAA3-6663-474D-A72E-024C064C06AE}" type="pres">
      <dgm:prSet presAssocID="{E3BEA617-C6D2-4FC9-99A5-0FF0427C815C}" presName="titleText2" presStyleLbl="fgAcc1" presStyleIdx="5" presStyleCnt="8" custLinFactX="75343" custLinFactY="-300000" custLinFactNeighborX="100000" custLinFactNeighborY="-39317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3612AFC-09CE-4567-A473-9706F7D973F5}" type="pres">
      <dgm:prSet presAssocID="{E3BEA617-C6D2-4FC9-99A5-0FF0427C815C}" presName="rootConnector" presStyleLbl="node4" presStyleIdx="0" presStyleCnt="0"/>
      <dgm:spPr/>
      <dgm:t>
        <a:bodyPr/>
        <a:lstStyle/>
        <a:p>
          <a:endParaRPr lang="ru-RU"/>
        </a:p>
      </dgm:t>
    </dgm:pt>
    <dgm:pt modelId="{554FA294-7B81-4BA0-A59E-CE25B87DFCDB}" type="pres">
      <dgm:prSet presAssocID="{E3BEA617-C6D2-4FC9-99A5-0FF0427C815C}" presName="hierChild4" presStyleCnt="0"/>
      <dgm:spPr/>
      <dgm:t>
        <a:bodyPr/>
        <a:lstStyle/>
        <a:p>
          <a:endParaRPr lang="ru-RU"/>
        </a:p>
      </dgm:t>
    </dgm:pt>
    <dgm:pt modelId="{EABD949E-AE47-4D27-B1DB-4C36B7BFD2DB}" type="pres">
      <dgm:prSet presAssocID="{E3BEA617-C6D2-4FC9-99A5-0FF0427C815C}" presName="hierChild5" presStyleCnt="0"/>
      <dgm:spPr/>
      <dgm:t>
        <a:bodyPr/>
        <a:lstStyle/>
        <a:p>
          <a:endParaRPr lang="ru-RU"/>
        </a:p>
      </dgm:t>
    </dgm:pt>
    <dgm:pt modelId="{7B3F07AC-E781-4893-B6FB-46FD8B0BB104}" type="pres">
      <dgm:prSet presAssocID="{8295CC80-8DF1-4FB3-9687-BD41E3511318}" presName="hierChild5" presStyleCnt="0"/>
      <dgm:spPr/>
      <dgm:t>
        <a:bodyPr/>
        <a:lstStyle/>
        <a:p>
          <a:endParaRPr lang="ru-RU"/>
        </a:p>
      </dgm:t>
    </dgm:pt>
    <dgm:pt modelId="{7138BCF9-16C4-483B-B5F7-86D259209AE0}" type="pres">
      <dgm:prSet presAssocID="{65BD5009-C104-4B9F-B5E1-DD14DE960125}" presName="Name37" presStyleLbl="parChTrans1D3" presStyleIdx="1" presStyleCnt="3"/>
      <dgm:spPr/>
      <dgm:t>
        <a:bodyPr/>
        <a:lstStyle/>
        <a:p>
          <a:endParaRPr lang="ru-RU"/>
        </a:p>
      </dgm:t>
    </dgm:pt>
    <dgm:pt modelId="{5ECE75B2-8B6F-4D68-8E24-4A4F3AB804C3}" type="pres">
      <dgm:prSet presAssocID="{BF702DDF-B184-4C2D-B6C1-AC627AC9CE1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F547813-8FAC-48FD-B0E8-FD77B5D6B8E9}" type="pres">
      <dgm:prSet presAssocID="{BF702DDF-B184-4C2D-B6C1-AC627AC9CE16}" presName="rootComposite" presStyleCnt="0"/>
      <dgm:spPr/>
      <dgm:t>
        <a:bodyPr/>
        <a:lstStyle/>
        <a:p>
          <a:endParaRPr lang="ru-RU"/>
        </a:p>
      </dgm:t>
    </dgm:pt>
    <dgm:pt modelId="{6483DFC5-239D-468D-82B9-6A1607BD4AD7}" type="pres">
      <dgm:prSet presAssocID="{BF702DDF-B184-4C2D-B6C1-AC627AC9CE16}" presName="rootText" presStyleLbl="node1" presStyleIdx="6" presStyleCnt="8" custScaleX="259844" custScaleY="146845" custLinFactNeighborX="9023" custLinFactNeighborY="-3869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B539CD4-E362-43A9-B062-C40F02D132E1}" type="pres">
      <dgm:prSet presAssocID="{BF702DDF-B184-4C2D-B6C1-AC627AC9CE16}" presName="titleText2" presStyleLbl="fgAcc1" presStyleIdx="6" presStyleCnt="8" custScaleX="203579" custScaleY="227941" custLinFactNeighborX="89569" custLinFactNeighborY="71635">
        <dgm:presLayoutVars>
          <dgm:chMax val="0"/>
          <dgm:chPref val="0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96767959-5510-4DC0-9997-A80CABA675F6}" type="pres">
      <dgm:prSet presAssocID="{BF702DDF-B184-4C2D-B6C1-AC627AC9CE16}" presName="rootConnector" presStyleLbl="node3" presStyleIdx="0" presStyleCnt="0"/>
      <dgm:spPr/>
      <dgm:t>
        <a:bodyPr/>
        <a:lstStyle/>
        <a:p>
          <a:endParaRPr lang="ru-RU"/>
        </a:p>
      </dgm:t>
    </dgm:pt>
    <dgm:pt modelId="{D7A27BAC-247B-4FDA-BC6F-15969C277BD0}" type="pres">
      <dgm:prSet presAssocID="{BF702DDF-B184-4C2D-B6C1-AC627AC9CE16}" presName="hierChild4" presStyleCnt="0"/>
      <dgm:spPr/>
      <dgm:t>
        <a:bodyPr/>
        <a:lstStyle/>
        <a:p>
          <a:endParaRPr lang="ru-RU"/>
        </a:p>
      </dgm:t>
    </dgm:pt>
    <dgm:pt modelId="{C677B8A7-892F-4CBD-8989-E29516F3AD07}" type="pres">
      <dgm:prSet presAssocID="{BF702DDF-B184-4C2D-B6C1-AC627AC9CE16}" presName="hierChild5" presStyleCnt="0"/>
      <dgm:spPr/>
      <dgm:t>
        <a:bodyPr/>
        <a:lstStyle/>
        <a:p>
          <a:endParaRPr lang="ru-RU"/>
        </a:p>
      </dgm:t>
    </dgm:pt>
    <dgm:pt modelId="{524D90FB-B8BA-4475-B7A8-B976AC0BFB35}" type="pres">
      <dgm:prSet presAssocID="{DFA0ED3D-D197-46E3-81B8-3945BE08B0DC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DF1189B-9E01-4E8F-850E-9BFC35055FD1}" type="pres">
      <dgm:prSet presAssocID="{7C9CABE2-68CD-4A1C-AA13-31490FB6A71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6EDACB-6402-4DF2-B7D5-735DC52AC53F}" type="pres">
      <dgm:prSet presAssocID="{7C9CABE2-68CD-4A1C-AA13-31490FB6A716}" presName="rootComposite" presStyleCnt="0"/>
      <dgm:spPr/>
      <dgm:t>
        <a:bodyPr/>
        <a:lstStyle/>
        <a:p>
          <a:endParaRPr lang="ru-RU"/>
        </a:p>
      </dgm:t>
    </dgm:pt>
    <dgm:pt modelId="{8765F9A5-C343-48E0-B957-AF1A073E0637}" type="pres">
      <dgm:prSet presAssocID="{7C9CABE2-68CD-4A1C-AA13-31490FB6A716}" presName="rootText" presStyleLbl="node1" presStyleIdx="7" presStyleCnt="8" custScaleX="223636" custScaleY="159491" custLinFactNeighborX="38482" custLinFactNeighborY="-5026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E0E0CD1-6BF9-4458-B7AD-F6139B810DCA}" type="pres">
      <dgm:prSet presAssocID="{7C9CABE2-68CD-4A1C-AA13-31490FB6A716}" presName="titleText2" presStyleLbl="fgAcc1" presStyleIdx="7" presStyleCnt="8" custScaleX="195434" custScaleY="326554" custLinFactNeighborX="88013" custLinFactNeighborY="15357">
        <dgm:presLayoutVars>
          <dgm:chMax val="0"/>
          <dgm:chPref val="0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58DAE79C-A4D0-4F44-AF10-DF31388ECEFD}" type="pres">
      <dgm:prSet presAssocID="{7C9CABE2-68CD-4A1C-AA13-31490FB6A716}" presName="rootConnector" presStyleLbl="node3" presStyleIdx="0" presStyleCnt="0"/>
      <dgm:spPr/>
      <dgm:t>
        <a:bodyPr/>
        <a:lstStyle/>
        <a:p>
          <a:endParaRPr lang="ru-RU"/>
        </a:p>
      </dgm:t>
    </dgm:pt>
    <dgm:pt modelId="{888FE7A5-9B11-4B4C-9E89-5CB02DE8F436}" type="pres">
      <dgm:prSet presAssocID="{7C9CABE2-68CD-4A1C-AA13-31490FB6A716}" presName="hierChild4" presStyleCnt="0"/>
      <dgm:spPr/>
      <dgm:t>
        <a:bodyPr/>
        <a:lstStyle/>
        <a:p>
          <a:endParaRPr lang="ru-RU"/>
        </a:p>
      </dgm:t>
    </dgm:pt>
    <dgm:pt modelId="{50EF6414-3CE7-4B28-83AD-98816C32E8CC}" type="pres">
      <dgm:prSet presAssocID="{7C9CABE2-68CD-4A1C-AA13-31490FB6A716}" presName="hierChild5" presStyleCnt="0"/>
      <dgm:spPr/>
      <dgm:t>
        <a:bodyPr/>
        <a:lstStyle/>
        <a:p>
          <a:endParaRPr lang="ru-RU"/>
        </a:p>
      </dgm:t>
    </dgm:pt>
    <dgm:pt modelId="{DEC4C4E6-F964-4A2B-86AE-623B18222D96}" type="pres">
      <dgm:prSet presAssocID="{BE3B3055-C302-4342-8FA8-518EEF1B8EE7}" presName="hierChild5" presStyleCnt="0"/>
      <dgm:spPr/>
      <dgm:t>
        <a:bodyPr/>
        <a:lstStyle/>
        <a:p>
          <a:endParaRPr lang="ru-RU"/>
        </a:p>
      </dgm:t>
    </dgm:pt>
    <dgm:pt modelId="{F0B798C6-FD2B-4EDF-A702-1EEC8DA18235}" type="pres">
      <dgm:prSet presAssocID="{5981CF06-0F5D-4E56-B2E7-29BD9D140960}" presName="hierChild3" presStyleCnt="0"/>
      <dgm:spPr/>
      <dgm:t>
        <a:bodyPr/>
        <a:lstStyle/>
        <a:p>
          <a:endParaRPr lang="ru-RU"/>
        </a:p>
      </dgm:t>
    </dgm:pt>
  </dgm:ptLst>
  <dgm:cxnLst>
    <dgm:cxn modelId="{71771E40-D74E-4F77-9441-35A0658BA069}" type="presOf" srcId="{E3BEA617-C6D2-4FC9-99A5-0FF0427C815C}" destId="{73612AFC-09CE-4567-A473-9706F7D973F5}" srcOrd="1" destOrd="0" presId="urn:microsoft.com/office/officeart/2008/layout/NameandTitleOrganizationalChart"/>
    <dgm:cxn modelId="{E1A31667-C3DE-442A-AD1E-B04F879BB19D}" type="presOf" srcId="{4248D431-FA38-411D-89BE-AAE9C3E5C869}" destId="{EDD40F75-0587-4E7B-8F86-3DAC0C9CD018}" srcOrd="0" destOrd="0" presId="urn:microsoft.com/office/officeart/2008/layout/NameandTitleOrganizationalChart"/>
    <dgm:cxn modelId="{242459F7-4217-4DF5-8610-ABA4CA37A592}" type="presOf" srcId="{65BD5009-C104-4B9F-B5E1-DD14DE960125}" destId="{7138BCF9-16C4-483B-B5F7-86D259209AE0}" srcOrd="0" destOrd="0" presId="urn:microsoft.com/office/officeart/2008/layout/NameandTitleOrganizationalChart"/>
    <dgm:cxn modelId="{70A8B8B4-23C1-411A-926A-A4F028BC6D33}" type="presOf" srcId="{5AA0906F-7912-46ED-82EC-83B7AB89F576}" destId="{10CC0F9F-8734-4CA2-A124-E70EB5D04B83}" srcOrd="0" destOrd="0" presId="urn:microsoft.com/office/officeart/2008/layout/NameandTitleOrganizationalChart"/>
    <dgm:cxn modelId="{C99F0AEE-013E-4EF7-B791-6E9A88E1F9E7}" type="presOf" srcId="{5981CF06-0F5D-4E56-B2E7-29BD9D140960}" destId="{77566DAB-BC8D-4CFD-BD08-8D25CF07807B}" srcOrd="1" destOrd="0" presId="urn:microsoft.com/office/officeart/2008/layout/NameandTitleOrganizationalChart"/>
    <dgm:cxn modelId="{67F73E5B-B6B5-489E-A958-BF2A35A2D2BA}" type="presOf" srcId="{DFA0ED3D-D197-46E3-81B8-3945BE08B0DC}" destId="{524D90FB-B8BA-4475-B7A8-B976AC0BFB35}" srcOrd="0" destOrd="0" presId="urn:microsoft.com/office/officeart/2008/layout/NameandTitleOrganizationalChart"/>
    <dgm:cxn modelId="{979593AA-78BA-492D-A4AB-D069A79DC0A0}" type="presOf" srcId="{EAD6C8FE-4C36-4D4B-B5F2-218966CF0240}" destId="{653BF5BF-77D8-4814-8073-D12ED167B062}" srcOrd="0" destOrd="0" presId="urn:microsoft.com/office/officeart/2008/layout/NameandTitleOrganizationalChart"/>
    <dgm:cxn modelId="{4F44C71A-8DCE-4655-AAA8-E4C8FF940C26}" type="presOf" srcId="{5981CF06-0F5D-4E56-B2E7-29BD9D140960}" destId="{3D4271DD-BB49-466F-854D-981A90D5F97C}" srcOrd="0" destOrd="0" presId="urn:microsoft.com/office/officeart/2008/layout/NameandTitleOrganizationalChart"/>
    <dgm:cxn modelId="{6A2BCE12-6396-47D5-8F81-980AD51DFD98}" type="presOf" srcId="{7C9CABE2-68CD-4A1C-AA13-31490FB6A716}" destId="{58DAE79C-A4D0-4F44-AF10-DF31388ECEFD}" srcOrd="1" destOrd="0" presId="urn:microsoft.com/office/officeart/2008/layout/NameandTitleOrganizationalChart"/>
    <dgm:cxn modelId="{88EDB816-5551-4B05-8BB3-916202CB4FAF}" type="presOf" srcId="{52F03789-23A3-4F6E-8D21-30753FABD0AA}" destId="{31E87D21-6FA0-470D-8700-319A4D182E9E}" srcOrd="1" destOrd="0" presId="urn:microsoft.com/office/officeart/2008/layout/NameandTitleOrganizationalChart"/>
    <dgm:cxn modelId="{79EC673D-307C-4E81-B790-B1CB7AB91D21}" srcId="{5981CF06-0F5D-4E56-B2E7-29BD9D140960}" destId="{BE3B3055-C302-4342-8FA8-518EEF1B8EE7}" srcOrd="0" destOrd="0" parTransId="{D1F71888-AAEE-4392-82B3-E63BBF39E0FC}" sibTransId="{C3D41B92-E7D3-4203-A293-8243D3735D4B}"/>
    <dgm:cxn modelId="{EBE44850-0934-4B56-A830-8D56B5434A5B}" type="presOf" srcId="{84C40B83-0E8A-44D9-97FA-7C256FA89C90}" destId="{C510DDB8-6E1A-40A3-85B8-DE0CE4EE15A2}" srcOrd="0" destOrd="0" presId="urn:microsoft.com/office/officeart/2008/layout/NameandTitleOrganizationalChart"/>
    <dgm:cxn modelId="{4887FE89-190A-4991-9C8F-C60D62DA6CE1}" type="presOf" srcId="{BE3B3055-C302-4342-8FA8-518EEF1B8EE7}" destId="{2446FC98-BDC7-4863-93BE-FD01C71500B6}" srcOrd="1" destOrd="0" presId="urn:microsoft.com/office/officeart/2008/layout/NameandTitleOrganizationalChart"/>
    <dgm:cxn modelId="{300BE6F8-C65D-4F4C-B6FE-FB92CDC43A81}" type="presOf" srcId="{C3D41B92-E7D3-4203-A293-8243D3735D4B}" destId="{EAFBA122-2DDE-49E2-A1C7-01219E40871F}" srcOrd="0" destOrd="0" presId="urn:microsoft.com/office/officeart/2008/layout/NameandTitleOrganizationalChart"/>
    <dgm:cxn modelId="{8F46A335-830C-42CF-BC17-94020D50D54C}" type="presOf" srcId="{35E596DF-0819-468E-B8FF-BE802FD6FD55}" destId="{6E0E0CD1-6BF9-4458-B7AD-F6139B810DCA}" srcOrd="0" destOrd="0" presId="urn:microsoft.com/office/officeart/2008/layout/NameandTitleOrganizationalChart"/>
    <dgm:cxn modelId="{2D88D88A-2741-4D25-B366-C669C33C6619}" type="presOf" srcId="{BF702DDF-B184-4C2D-B6C1-AC627AC9CE16}" destId="{6483DFC5-239D-468D-82B9-6A1607BD4AD7}" srcOrd="0" destOrd="0" presId="urn:microsoft.com/office/officeart/2008/layout/NameandTitleOrganizationalChart"/>
    <dgm:cxn modelId="{F20536D4-51D1-4138-B6C0-1BC0D038F02F}" type="presOf" srcId="{E3BEA617-C6D2-4FC9-99A5-0FF0427C815C}" destId="{501EDB51-7220-49CD-AB7A-2C91B6B2A017}" srcOrd="0" destOrd="0" presId="urn:microsoft.com/office/officeart/2008/layout/NameandTitleOrganizationalChart"/>
    <dgm:cxn modelId="{1DBD094A-85EE-4839-B736-9A28224580E0}" srcId="{8295CC80-8DF1-4FB3-9687-BD41E3511318}" destId="{4FD6C643-9F0F-48FA-A2F6-D035AAD0DCAF}" srcOrd="2" destOrd="0" parTransId="{84C40B83-0E8A-44D9-97FA-7C256FA89C90}" sibTransId="{4248D431-FA38-411D-89BE-AAE9C3E5C869}"/>
    <dgm:cxn modelId="{7D026FE7-2CBC-49EB-B34A-28B28050235D}" type="presOf" srcId="{FC0254DA-A2DD-4211-AF01-99CC76D4CBD1}" destId="{EB539CD4-E362-43A9-B062-C40F02D132E1}" srcOrd="0" destOrd="0" presId="urn:microsoft.com/office/officeart/2008/layout/NameandTitleOrganizationalChart"/>
    <dgm:cxn modelId="{29B96E61-C4A1-430A-A9D1-3060D49A89C5}" srcId="{8295CC80-8DF1-4FB3-9687-BD41E3511318}" destId="{52F03789-23A3-4F6E-8D21-30753FABD0AA}" srcOrd="1" destOrd="0" parTransId="{EAD6C8FE-4C36-4D4B-B5F2-218966CF0240}" sibTransId="{31B38CCD-1252-4414-86DC-11DF95669A93}"/>
    <dgm:cxn modelId="{1FBC63B0-E677-4E81-846D-4F006FD48863}" type="presOf" srcId="{4FD6C643-9F0F-48FA-A2F6-D035AAD0DCAF}" destId="{46776532-9C61-4373-B9E6-197C67D9AE69}" srcOrd="1" destOrd="0" presId="urn:microsoft.com/office/officeart/2008/layout/NameandTitleOrganizationalChart"/>
    <dgm:cxn modelId="{14AF07F5-9D4C-4046-9B13-2D78FEB79005}" type="presOf" srcId="{52F03789-23A3-4F6E-8D21-30753FABD0AA}" destId="{36E7619A-7CAE-4F2C-A077-BC6132F99BA3}" srcOrd="0" destOrd="0" presId="urn:microsoft.com/office/officeart/2008/layout/NameandTitleOrganizationalChart"/>
    <dgm:cxn modelId="{DC9886E1-F085-459F-8844-455C4A7D73EA}" srcId="{E8285D68-1628-4AAC-95F5-A51300548AE0}" destId="{5981CF06-0F5D-4E56-B2E7-29BD9D140960}" srcOrd="0" destOrd="0" parTransId="{C119BEB1-96C7-4794-BD1F-080D87E4638A}" sibTransId="{21C6181A-3D70-4715-A45F-FD27DCD6BF5A}"/>
    <dgm:cxn modelId="{FECC670C-4931-4EE2-BF6E-17E637D6612F}" type="presOf" srcId="{4FD6C643-9F0F-48FA-A2F6-D035AAD0DCAF}" destId="{735533F2-F44C-4A33-BCEE-1579648B382F}" srcOrd="0" destOrd="0" presId="urn:microsoft.com/office/officeart/2008/layout/NameandTitleOrganizationalChart"/>
    <dgm:cxn modelId="{F1006FC4-89C1-4A2A-AD7D-145E3625ED7A}" type="presOf" srcId="{6686F052-7975-4DF9-A009-99EE68BFDCB9}" destId="{4FA9E55F-4E4B-464E-819A-ECF16584554D}" srcOrd="0" destOrd="0" presId="urn:microsoft.com/office/officeart/2008/layout/NameandTitleOrganizationalChart"/>
    <dgm:cxn modelId="{9FE0BB52-D154-43E7-AF69-42279B6F86BF}" srcId="{8295CC80-8DF1-4FB3-9687-BD41E3511318}" destId="{5AA0906F-7912-46ED-82EC-83B7AB89F576}" srcOrd="0" destOrd="0" parTransId="{9FC06A73-24BD-41FE-9D1A-E3FEA214362F}" sibTransId="{94C203BD-465B-4BB1-A950-975D04EA9737}"/>
    <dgm:cxn modelId="{C9535CA4-E051-40D5-93A7-463DDE527B2B}" type="presOf" srcId="{D1F71888-AAEE-4392-82B3-E63BBF39E0FC}" destId="{AA73A594-C109-4FAB-8E8E-8F7033CE49B1}" srcOrd="0" destOrd="0" presId="urn:microsoft.com/office/officeart/2008/layout/NameandTitleOrganizationalChart"/>
    <dgm:cxn modelId="{0B392E65-C0AC-4C8A-8832-BC34CF6B0DCE}" type="presOf" srcId="{21C6181A-3D70-4715-A45F-FD27DCD6BF5A}" destId="{AB6EF84D-A253-4541-998C-56980C8239B7}" srcOrd="0" destOrd="0" presId="urn:microsoft.com/office/officeart/2008/layout/NameandTitleOrganizationalChart"/>
    <dgm:cxn modelId="{AEFF969D-3335-4888-866B-59FECFD9998C}" srcId="{BE3B3055-C302-4342-8FA8-518EEF1B8EE7}" destId="{7C9CABE2-68CD-4A1C-AA13-31490FB6A716}" srcOrd="2" destOrd="0" parTransId="{DFA0ED3D-D197-46E3-81B8-3945BE08B0DC}" sibTransId="{35E596DF-0819-468E-B8FF-BE802FD6FD55}"/>
    <dgm:cxn modelId="{E21D07B2-81C3-4645-AF92-CFE895620A28}" type="presOf" srcId="{3504D645-A9B0-44DE-B1B6-E057881F9A43}" destId="{9650B5B3-4F71-459F-B41F-9055F4CEBB1C}" srcOrd="0" destOrd="0" presId="urn:microsoft.com/office/officeart/2008/layout/NameandTitleOrganizationalChart"/>
    <dgm:cxn modelId="{F6CC3AF1-D1BC-4F88-B964-94441D45DFAB}" srcId="{8295CC80-8DF1-4FB3-9687-BD41E3511318}" destId="{E3BEA617-C6D2-4FC9-99A5-0FF0427C815C}" srcOrd="3" destOrd="0" parTransId="{6686F052-7975-4DF9-A009-99EE68BFDCB9}" sibTransId="{851F21C3-EFF0-418D-9A01-85A8000DDB3F}"/>
    <dgm:cxn modelId="{645EFB88-6FCD-4F7B-95D4-A23434356AD5}" type="presOf" srcId="{BE3B3055-C302-4342-8FA8-518EEF1B8EE7}" destId="{D161B1D2-F7B2-4963-B9B6-E1EC4548577A}" srcOrd="0" destOrd="0" presId="urn:microsoft.com/office/officeart/2008/layout/NameandTitleOrganizationalChart"/>
    <dgm:cxn modelId="{C6A610A2-4B5C-4C8E-B120-16E2E7BC8E23}" type="presOf" srcId="{851F21C3-EFF0-418D-9A01-85A8000DDB3F}" destId="{B322AAA3-6663-474D-A72E-024C064C06AE}" srcOrd="0" destOrd="0" presId="urn:microsoft.com/office/officeart/2008/layout/NameandTitleOrganizationalChart"/>
    <dgm:cxn modelId="{A2C2CAD8-C379-4F6F-8195-7E969483E7F9}" type="presOf" srcId="{E8285D68-1628-4AAC-95F5-A51300548AE0}" destId="{63F718E5-7BE9-4021-ABF3-FB82D28DA522}" srcOrd="0" destOrd="0" presId="urn:microsoft.com/office/officeart/2008/layout/NameandTitleOrganizationalChart"/>
    <dgm:cxn modelId="{ECDCE706-E9B7-4B5B-B0A4-392171C7CFDF}" type="presOf" srcId="{9FC06A73-24BD-41FE-9D1A-E3FEA214362F}" destId="{A8770E0A-AA86-425F-8106-8BDC4E5D7A06}" srcOrd="0" destOrd="0" presId="urn:microsoft.com/office/officeart/2008/layout/NameandTitleOrganizationalChart"/>
    <dgm:cxn modelId="{66E2D031-F3DA-430B-AE46-6AE6C4D3763C}" type="presOf" srcId="{BF702DDF-B184-4C2D-B6C1-AC627AC9CE16}" destId="{96767959-5510-4DC0-9997-A80CABA675F6}" srcOrd="1" destOrd="0" presId="urn:microsoft.com/office/officeart/2008/layout/NameandTitleOrganizationalChart"/>
    <dgm:cxn modelId="{6EB87762-4B50-4CF6-A9D4-93C249FFB894}" type="presOf" srcId="{94C203BD-465B-4BB1-A950-975D04EA9737}" destId="{D0EADD3F-B320-4806-A3B8-63ED66AB5393}" srcOrd="0" destOrd="0" presId="urn:microsoft.com/office/officeart/2008/layout/NameandTitleOrganizationalChart"/>
    <dgm:cxn modelId="{E98457EA-A894-41A4-BA44-74C83AEC9422}" type="presOf" srcId="{31B38CCD-1252-4414-86DC-11DF95669A93}" destId="{05333347-9598-4C87-AED8-EE978AF24268}" srcOrd="0" destOrd="0" presId="urn:microsoft.com/office/officeart/2008/layout/NameandTitleOrganizationalChart"/>
    <dgm:cxn modelId="{2F0EB090-E874-4F6A-8AB4-1B531B9BC7DF}" srcId="{BE3B3055-C302-4342-8FA8-518EEF1B8EE7}" destId="{8295CC80-8DF1-4FB3-9687-BD41E3511318}" srcOrd="0" destOrd="0" parTransId="{3504D645-A9B0-44DE-B1B6-E057881F9A43}" sibTransId="{65C28740-0165-4421-92A9-EFE072AC3BF4}"/>
    <dgm:cxn modelId="{C8D05ADC-7415-4E86-8DCF-56C8EFDEFE1D}" type="presOf" srcId="{8295CC80-8DF1-4FB3-9687-BD41E3511318}" destId="{49C1742C-B247-410C-8D40-2D6F698C52EA}" srcOrd="1" destOrd="0" presId="urn:microsoft.com/office/officeart/2008/layout/NameandTitleOrganizationalChart"/>
    <dgm:cxn modelId="{6C0E8CBA-101C-4722-8958-ABADE56BA9A0}" type="presOf" srcId="{65C28740-0165-4421-92A9-EFE072AC3BF4}" destId="{54A25686-157F-4F69-AB20-7B10854F257E}" srcOrd="0" destOrd="0" presId="urn:microsoft.com/office/officeart/2008/layout/NameandTitleOrganizationalChart"/>
    <dgm:cxn modelId="{18926541-E607-41FA-A082-56A446AFAF7E}" type="presOf" srcId="{7C9CABE2-68CD-4A1C-AA13-31490FB6A716}" destId="{8765F9A5-C343-48E0-B957-AF1A073E0637}" srcOrd="0" destOrd="0" presId="urn:microsoft.com/office/officeart/2008/layout/NameandTitleOrganizationalChart"/>
    <dgm:cxn modelId="{56698710-4BEE-4E77-AECA-EC868C046DBE}" srcId="{BE3B3055-C302-4342-8FA8-518EEF1B8EE7}" destId="{BF702DDF-B184-4C2D-B6C1-AC627AC9CE16}" srcOrd="1" destOrd="0" parTransId="{65BD5009-C104-4B9F-B5E1-DD14DE960125}" sibTransId="{FC0254DA-A2DD-4211-AF01-99CC76D4CBD1}"/>
    <dgm:cxn modelId="{40650481-15EB-4100-BC87-FA1780D4C503}" type="presOf" srcId="{5AA0906F-7912-46ED-82EC-83B7AB89F576}" destId="{74FAB774-2415-46F7-A88C-2A08D1E19DCD}" srcOrd="1" destOrd="0" presId="urn:microsoft.com/office/officeart/2008/layout/NameandTitleOrganizationalChart"/>
    <dgm:cxn modelId="{E19E462D-73D1-4363-984C-1922D05ACB74}" type="presOf" srcId="{8295CC80-8DF1-4FB3-9687-BD41E3511318}" destId="{D95E88EB-1089-43D5-A3B3-812267980518}" srcOrd="0" destOrd="0" presId="urn:microsoft.com/office/officeart/2008/layout/NameandTitleOrganizationalChart"/>
    <dgm:cxn modelId="{01544956-3DDF-43F7-A168-425CEC09DF09}" type="presParOf" srcId="{63F718E5-7BE9-4021-ABF3-FB82D28DA522}" destId="{A0435B34-92BA-4139-99FE-8692EEE5E5E6}" srcOrd="0" destOrd="0" presId="urn:microsoft.com/office/officeart/2008/layout/NameandTitleOrganizationalChart"/>
    <dgm:cxn modelId="{6844053A-714F-434E-8A3C-4881570A1318}" type="presParOf" srcId="{A0435B34-92BA-4139-99FE-8692EEE5E5E6}" destId="{2FDC5B47-58A0-4CFB-8AC2-72A182CE6996}" srcOrd="0" destOrd="0" presId="urn:microsoft.com/office/officeart/2008/layout/NameandTitleOrganizationalChart"/>
    <dgm:cxn modelId="{E0BC815E-16CD-41E0-893C-63E9B21C4122}" type="presParOf" srcId="{2FDC5B47-58A0-4CFB-8AC2-72A182CE6996}" destId="{3D4271DD-BB49-466F-854D-981A90D5F97C}" srcOrd="0" destOrd="0" presId="urn:microsoft.com/office/officeart/2008/layout/NameandTitleOrganizationalChart"/>
    <dgm:cxn modelId="{5CE171BC-2811-4A55-A69B-7DE54FF5B1A5}" type="presParOf" srcId="{2FDC5B47-58A0-4CFB-8AC2-72A182CE6996}" destId="{AB6EF84D-A253-4541-998C-56980C8239B7}" srcOrd="1" destOrd="0" presId="urn:microsoft.com/office/officeart/2008/layout/NameandTitleOrganizationalChart"/>
    <dgm:cxn modelId="{C8CD2D5E-A172-4225-9E94-28746F949053}" type="presParOf" srcId="{2FDC5B47-58A0-4CFB-8AC2-72A182CE6996}" destId="{77566DAB-BC8D-4CFD-BD08-8D25CF07807B}" srcOrd="2" destOrd="0" presId="urn:microsoft.com/office/officeart/2008/layout/NameandTitleOrganizationalChart"/>
    <dgm:cxn modelId="{CE2A3CEA-A730-432D-934A-3397D5C603C0}" type="presParOf" srcId="{A0435B34-92BA-4139-99FE-8692EEE5E5E6}" destId="{8C40D92A-84A6-4A60-B4AA-57401E27FCC3}" srcOrd="1" destOrd="0" presId="urn:microsoft.com/office/officeart/2008/layout/NameandTitleOrganizationalChart"/>
    <dgm:cxn modelId="{EDA31918-FF97-4E5E-901E-2EF197234072}" type="presParOf" srcId="{8C40D92A-84A6-4A60-B4AA-57401E27FCC3}" destId="{AA73A594-C109-4FAB-8E8E-8F7033CE49B1}" srcOrd="0" destOrd="0" presId="urn:microsoft.com/office/officeart/2008/layout/NameandTitleOrganizationalChart"/>
    <dgm:cxn modelId="{8EB2ACB4-8396-43D7-BB36-CE7AD5EC1E8A}" type="presParOf" srcId="{8C40D92A-84A6-4A60-B4AA-57401E27FCC3}" destId="{0A3E2F11-ABE9-4070-A973-09B2608B9CE9}" srcOrd="1" destOrd="0" presId="urn:microsoft.com/office/officeart/2008/layout/NameandTitleOrganizationalChart"/>
    <dgm:cxn modelId="{D6BF96C7-0567-4FED-A846-F2599EF00924}" type="presParOf" srcId="{0A3E2F11-ABE9-4070-A973-09B2608B9CE9}" destId="{801484F7-C2C9-4836-B0CB-287F16465E95}" srcOrd="0" destOrd="0" presId="urn:microsoft.com/office/officeart/2008/layout/NameandTitleOrganizationalChart"/>
    <dgm:cxn modelId="{8D92B1C3-EB56-46F6-98FF-4CAB5824D19E}" type="presParOf" srcId="{801484F7-C2C9-4836-B0CB-287F16465E95}" destId="{D161B1D2-F7B2-4963-B9B6-E1EC4548577A}" srcOrd="0" destOrd="0" presId="urn:microsoft.com/office/officeart/2008/layout/NameandTitleOrganizationalChart"/>
    <dgm:cxn modelId="{204BBD5A-CA26-4531-8BE1-4CF2EA10B147}" type="presParOf" srcId="{801484F7-C2C9-4836-B0CB-287F16465E95}" destId="{EAFBA122-2DDE-49E2-A1C7-01219E40871F}" srcOrd="1" destOrd="0" presId="urn:microsoft.com/office/officeart/2008/layout/NameandTitleOrganizationalChart"/>
    <dgm:cxn modelId="{35CC8287-AC2B-4C3E-BD5A-7956546E257F}" type="presParOf" srcId="{801484F7-C2C9-4836-B0CB-287F16465E95}" destId="{2446FC98-BDC7-4863-93BE-FD01C71500B6}" srcOrd="2" destOrd="0" presId="urn:microsoft.com/office/officeart/2008/layout/NameandTitleOrganizationalChart"/>
    <dgm:cxn modelId="{C3DF27F4-0E82-48E6-B004-82C06952F858}" type="presParOf" srcId="{0A3E2F11-ABE9-4070-A973-09B2608B9CE9}" destId="{6BB179DF-33DB-4D73-AC65-EF68556155F1}" srcOrd="1" destOrd="0" presId="urn:microsoft.com/office/officeart/2008/layout/NameandTitleOrganizationalChart"/>
    <dgm:cxn modelId="{142FFE9A-A54D-4D5C-B178-E73C709877DD}" type="presParOf" srcId="{6BB179DF-33DB-4D73-AC65-EF68556155F1}" destId="{9650B5B3-4F71-459F-B41F-9055F4CEBB1C}" srcOrd="0" destOrd="0" presId="urn:microsoft.com/office/officeart/2008/layout/NameandTitleOrganizationalChart"/>
    <dgm:cxn modelId="{54D556E7-ADE9-49D9-AB52-6A3F2A5EF563}" type="presParOf" srcId="{6BB179DF-33DB-4D73-AC65-EF68556155F1}" destId="{50260A34-71C2-4FA0-9B8C-D280A92967F5}" srcOrd="1" destOrd="0" presId="urn:microsoft.com/office/officeart/2008/layout/NameandTitleOrganizationalChart"/>
    <dgm:cxn modelId="{8D97CD12-B996-4F61-AF12-FF5C3AA624FA}" type="presParOf" srcId="{50260A34-71C2-4FA0-9B8C-D280A92967F5}" destId="{80F698B2-775D-40BF-A93B-E84C97FA1055}" srcOrd="0" destOrd="0" presId="urn:microsoft.com/office/officeart/2008/layout/NameandTitleOrganizationalChart"/>
    <dgm:cxn modelId="{3925F70D-9CB6-42B3-B2A5-CB2733AC2390}" type="presParOf" srcId="{80F698B2-775D-40BF-A93B-E84C97FA1055}" destId="{D95E88EB-1089-43D5-A3B3-812267980518}" srcOrd="0" destOrd="0" presId="urn:microsoft.com/office/officeart/2008/layout/NameandTitleOrganizationalChart"/>
    <dgm:cxn modelId="{DDB4EB5A-7EDF-4C23-B158-49A498671466}" type="presParOf" srcId="{80F698B2-775D-40BF-A93B-E84C97FA1055}" destId="{54A25686-157F-4F69-AB20-7B10854F257E}" srcOrd="1" destOrd="0" presId="urn:microsoft.com/office/officeart/2008/layout/NameandTitleOrganizationalChart"/>
    <dgm:cxn modelId="{C917EF30-9DA8-4D07-8F4E-8EC0859F961C}" type="presParOf" srcId="{80F698B2-775D-40BF-A93B-E84C97FA1055}" destId="{49C1742C-B247-410C-8D40-2D6F698C52EA}" srcOrd="2" destOrd="0" presId="urn:microsoft.com/office/officeart/2008/layout/NameandTitleOrganizationalChart"/>
    <dgm:cxn modelId="{88E2B625-654B-4C65-A126-84DB66BF05D1}" type="presParOf" srcId="{50260A34-71C2-4FA0-9B8C-D280A92967F5}" destId="{439ACCD1-02E1-49B8-9EB7-A1AB587A3FC3}" srcOrd="1" destOrd="0" presId="urn:microsoft.com/office/officeart/2008/layout/NameandTitleOrganizationalChart"/>
    <dgm:cxn modelId="{B825785A-C54E-4185-B561-8EE1B27CC0A8}" type="presParOf" srcId="{439ACCD1-02E1-49B8-9EB7-A1AB587A3FC3}" destId="{A8770E0A-AA86-425F-8106-8BDC4E5D7A06}" srcOrd="0" destOrd="0" presId="urn:microsoft.com/office/officeart/2008/layout/NameandTitleOrganizationalChart"/>
    <dgm:cxn modelId="{0A4FCB73-DCC5-49E8-883D-0481826F6C0E}" type="presParOf" srcId="{439ACCD1-02E1-49B8-9EB7-A1AB587A3FC3}" destId="{2266998B-0FA4-4CC5-A8E5-7C68683A9DB9}" srcOrd="1" destOrd="0" presId="urn:microsoft.com/office/officeart/2008/layout/NameandTitleOrganizationalChart"/>
    <dgm:cxn modelId="{2023054A-B6A5-4A6F-9162-CD01BC5F8CDF}" type="presParOf" srcId="{2266998B-0FA4-4CC5-A8E5-7C68683A9DB9}" destId="{937666A0-A322-499F-B28A-6AAEF9DB9404}" srcOrd="0" destOrd="0" presId="urn:microsoft.com/office/officeart/2008/layout/NameandTitleOrganizationalChart"/>
    <dgm:cxn modelId="{856AA5B2-4979-4D2A-B060-AC85B96CD18D}" type="presParOf" srcId="{937666A0-A322-499F-B28A-6AAEF9DB9404}" destId="{10CC0F9F-8734-4CA2-A124-E70EB5D04B83}" srcOrd="0" destOrd="0" presId="urn:microsoft.com/office/officeart/2008/layout/NameandTitleOrganizationalChart"/>
    <dgm:cxn modelId="{48C239D8-00AD-4192-B145-F23B8195A138}" type="presParOf" srcId="{937666A0-A322-499F-B28A-6AAEF9DB9404}" destId="{D0EADD3F-B320-4806-A3B8-63ED66AB5393}" srcOrd="1" destOrd="0" presId="urn:microsoft.com/office/officeart/2008/layout/NameandTitleOrganizationalChart"/>
    <dgm:cxn modelId="{B7D88FAA-50A4-4617-AFC8-0E4C844FF8FD}" type="presParOf" srcId="{937666A0-A322-499F-B28A-6AAEF9DB9404}" destId="{74FAB774-2415-46F7-A88C-2A08D1E19DCD}" srcOrd="2" destOrd="0" presId="urn:microsoft.com/office/officeart/2008/layout/NameandTitleOrganizationalChart"/>
    <dgm:cxn modelId="{25FADDA6-D885-4BE0-9E97-119CD311EAAE}" type="presParOf" srcId="{2266998B-0FA4-4CC5-A8E5-7C68683A9DB9}" destId="{BEC57815-CB09-41C8-993F-595F2F216AA5}" srcOrd="1" destOrd="0" presId="urn:microsoft.com/office/officeart/2008/layout/NameandTitleOrganizationalChart"/>
    <dgm:cxn modelId="{4973147A-B2CE-42F6-A012-E29E01D82948}" type="presParOf" srcId="{2266998B-0FA4-4CC5-A8E5-7C68683A9DB9}" destId="{35F6A8E0-5A6E-41D3-97D6-CED7A7AFBEF9}" srcOrd="2" destOrd="0" presId="urn:microsoft.com/office/officeart/2008/layout/NameandTitleOrganizationalChart"/>
    <dgm:cxn modelId="{D0AF3FA8-9898-44C8-BE3B-884127D6DBA5}" type="presParOf" srcId="{439ACCD1-02E1-49B8-9EB7-A1AB587A3FC3}" destId="{653BF5BF-77D8-4814-8073-D12ED167B062}" srcOrd="2" destOrd="0" presId="urn:microsoft.com/office/officeart/2008/layout/NameandTitleOrganizationalChart"/>
    <dgm:cxn modelId="{AD65D052-7BD3-4FA0-9D48-0768D1CBBB8A}" type="presParOf" srcId="{439ACCD1-02E1-49B8-9EB7-A1AB587A3FC3}" destId="{35FCF656-150F-4EC7-8954-8EFB9E9F2F38}" srcOrd="3" destOrd="0" presId="urn:microsoft.com/office/officeart/2008/layout/NameandTitleOrganizationalChart"/>
    <dgm:cxn modelId="{B1C8F812-25CC-4B12-B21C-3D9632AACAA2}" type="presParOf" srcId="{35FCF656-150F-4EC7-8954-8EFB9E9F2F38}" destId="{9AF7DC93-CA8D-4A5B-99B0-E8244CF104B1}" srcOrd="0" destOrd="0" presId="urn:microsoft.com/office/officeart/2008/layout/NameandTitleOrganizationalChart"/>
    <dgm:cxn modelId="{90D4A9E1-4108-40FD-810D-5AB5F1BE41FF}" type="presParOf" srcId="{9AF7DC93-CA8D-4A5B-99B0-E8244CF104B1}" destId="{36E7619A-7CAE-4F2C-A077-BC6132F99BA3}" srcOrd="0" destOrd="0" presId="urn:microsoft.com/office/officeart/2008/layout/NameandTitleOrganizationalChart"/>
    <dgm:cxn modelId="{9612F012-15C1-49C9-ADB0-FA7951C7384E}" type="presParOf" srcId="{9AF7DC93-CA8D-4A5B-99B0-E8244CF104B1}" destId="{05333347-9598-4C87-AED8-EE978AF24268}" srcOrd="1" destOrd="0" presId="urn:microsoft.com/office/officeart/2008/layout/NameandTitleOrganizationalChart"/>
    <dgm:cxn modelId="{27B35D4A-3C79-4F5A-ACE3-99A2DCF34AB4}" type="presParOf" srcId="{9AF7DC93-CA8D-4A5B-99B0-E8244CF104B1}" destId="{31E87D21-6FA0-470D-8700-319A4D182E9E}" srcOrd="2" destOrd="0" presId="urn:microsoft.com/office/officeart/2008/layout/NameandTitleOrganizationalChart"/>
    <dgm:cxn modelId="{A7206E11-CECF-491B-8301-9B96808BD879}" type="presParOf" srcId="{35FCF656-150F-4EC7-8954-8EFB9E9F2F38}" destId="{AD4F8822-8706-4944-A2AF-1E879C05C466}" srcOrd="1" destOrd="0" presId="urn:microsoft.com/office/officeart/2008/layout/NameandTitleOrganizationalChart"/>
    <dgm:cxn modelId="{8DEA625F-D07A-4011-BABA-410F0AFF00AE}" type="presParOf" srcId="{35FCF656-150F-4EC7-8954-8EFB9E9F2F38}" destId="{7CF6C8E8-A878-43A8-AF45-13B4F68A143E}" srcOrd="2" destOrd="0" presId="urn:microsoft.com/office/officeart/2008/layout/NameandTitleOrganizationalChart"/>
    <dgm:cxn modelId="{53B9AA72-F391-4789-B3DF-C9EDA0191505}" type="presParOf" srcId="{439ACCD1-02E1-49B8-9EB7-A1AB587A3FC3}" destId="{C510DDB8-6E1A-40A3-85B8-DE0CE4EE15A2}" srcOrd="4" destOrd="0" presId="urn:microsoft.com/office/officeart/2008/layout/NameandTitleOrganizationalChart"/>
    <dgm:cxn modelId="{35BA34B6-D326-4680-B6CA-6946797079D9}" type="presParOf" srcId="{439ACCD1-02E1-49B8-9EB7-A1AB587A3FC3}" destId="{13BD716B-689F-4DE2-85FE-6788008D12CE}" srcOrd="5" destOrd="0" presId="urn:microsoft.com/office/officeart/2008/layout/NameandTitleOrganizationalChart"/>
    <dgm:cxn modelId="{5F6FA46C-0801-44B6-9E14-09CF50A1D177}" type="presParOf" srcId="{13BD716B-689F-4DE2-85FE-6788008D12CE}" destId="{B2781527-73FA-4659-8578-327753AD18BB}" srcOrd="0" destOrd="0" presId="urn:microsoft.com/office/officeart/2008/layout/NameandTitleOrganizationalChart"/>
    <dgm:cxn modelId="{BFEDB3F0-18DD-49AF-BF5D-F02DF9C80372}" type="presParOf" srcId="{B2781527-73FA-4659-8578-327753AD18BB}" destId="{735533F2-F44C-4A33-BCEE-1579648B382F}" srcOrd="0" destOrd="0" presId="urn:microsoft.com/office/officeart/2008/layout/NameandTitleOrganizationalChart"/>
    <dgm:cxn modelId="{7A68C16A-24C7-497A-B2F6-C962DCB0A3F8}" type="presParOf" srcId="{B2781527-73FA-4659-8578-327753AD18BB}" destId="{EDD40F75-0587-4E7B-8F86-3DAC0C9CD018}" srcOrd="1" destOrd="0" presId="urn:microsoft.com/office/officeart/2008/layout/NameandTitleOrganizationalChart"/>
    <dgm:cxn modelId="{BA3CCE14-7ECA-4F44-AB1F-D39426AE2517}" type="presParOf" srcId="{B2781527-73FA-4659-8578-327753AD18BB}" destId="{46776532-9C61-4373-B9E6-197C67D9AE69}" srcOrd="2" destOrd="0" presId="urn:microsoft.com/office/officeart/2008/layout/NameandTitleOrganizationalChart"/>
    <dgm:cxn modelId="{F26AB4E7-B76D-47C3-BFA7-9BE1605F5503}" type="presParOf" srcId="{13BD716B-689F-4DE2-85FE-6788008D12CE}" destId="{7BAA6D09-9672-447F-A7E1-B7C72610C0A4}" srcOrd="1" destOrd="0" presId="urn:microsoft.com/office/officeart/2008/layout/NameandTitleOrganizationalChart"/>
    <dgm:cxn modelId="{1CB31B9C-E826-4463-A28A-B8B61E11E933}" type="presParOf" srcId="{13BD716B-689F-4DE2-85FE-6788008D12CE}" destId="{43617172-1DBD-4B85-8149-FE16823E57B4}" srcOrd="2" destOrd="0" presId="urn:microsoft.com/office/officeart/2008/layout/NameandTitleOrganizationalChart"/>
    <dgm:cxn modelId="{EDB996B3-58FA-4AAD-B945-6BB9752FAA3A}" type="presParOf" srcId="{439ACCD1-02E1-49B8-9EB7-A1AB587A3FC3}" destId="{4FA9E55F-4E4B-464E-819A-ECF16584554D}" srcOrd="6" destOrd="0" presId="urn:microsoft.com/office/officeart/2008/layout/NameandTitleOrganizationalChart"/>
    <dgm:cxn modelId="{A2DC5AA3-64E6-4B22-A956-266E3709E0FD}" type="presParOf" srcId="{439ACCD1-02E1-49B8-9EB7-A1AB587A3FC3}" destId="{D5D32F38-4493-406E-924B-F980C53A5D4E}" srcOrd="7" destOrd="0" presId="urn:microsoft.com/office/officeart/2008/layout/NameandTitleOrganizationalChart"/>
    <dgm:cxn modelId="{8AF1C2F8-56AA-454E-948B-F7CB320060D6}" type="presParOf" srcId="{D5D32F38-4493-406E-924B-F980C53A5D4E}" destId="{17FF6977-3FF2-4116-8844-163D62C98914}" srcOrd="0" destOrd="0" presId="urn:microsoft.com/office/officeart/2008/layout/NameandTitleOrganizationalChart"/>
    <dgm:cxn modelId="{9ECBF2E2-9F2C-42A3-B31C-03E2FC6A7C2D}" type="presParOf" srcId="{17FF6977-3FF2-4116-8844-163D62C98914}" destId="{501EDB51-7220-49CD-AB7A-2C91B6B2A017}" srcOrd="0" destOrd="0" presId="urn:microsoft.com/office/officeart/2008/layout/NameandTitleOrganizationalChart"/>
    <dgm:cxn modelId="{7078DFCC-F47E-48A3-8CDB-A09228DB4112}" type="presParOf" srcId="{17FF6977-3FF2-4116-8844-163D62C98914}" destId="{B322AAA3-6663-474D-A72E-024C064C06AE}" srcOrd="1" destOrd="0" presId="urn:microsoft.com/office/officeart/2008/layout/NameandTitleOrganizationalChart"/>
    <dgm:cxn modelId="{D0D36E04-F2EE-4D3D-8953-862269F4BC48}" type="presParOf" srcId="{17FF6977-3FF2-4116-8844-163D62C98914}" destId="{73612AFC-09CE-4567-A473-9706F7D973F5}" srcOrd="2" destOrd="0" presId="urn:microsoft.com/office/officeart/2008/layout/NameandTitleOrganizationalChart"/>
    <dgm:cxn modelId="{7DB4F899-767D-47CE-BA48-5477E0393ADF}" type="presParOf" srcId="{D5D32F38-4493-406E-924B-F980C53A5D4E}" destId="{554FA294-7B81-4BA0-A59E-CE25B87DFCDB}" srcOrd="1" destOrd="0" presId="urn:microsoft.com/office/officeart/2008/layout/NameandTitleOrganizationalChart"/>
    <dgm:cxn modelId="{4CDB7AC9-B0DF-41BD-80DE-576AF98185F6}" type="presParOf" srcId="{D5D32F38-4493-406E-924B-F980C53A5D4E}" destId="{EABD949E-AE47-4D27-B1DB-4C36B7BFD2DB}" srcOrd="2" destOrd="0" presId="urn:microsoft.com/office/officeart/2008/layout/NameandTitleOrganizationalChart"/>
    <dgm:cxn modelId="{E101C097-FAF8-48A7-868D-701784887CB1}" type="presParOf" srcId="{50260A34-71C2-4FA0-9B8C-D280A92967F5}" destId="{7B3F07AC-E781-4893-B6FB-46FD8B0BB104}" srcOrd="2" destOrd="0" presId="urn:microsoft.com/office/officeart/2008/layout/NameandTitleOrganizationalChart"/>
    <dgm:cxn modelId="{3F57CA12-7AF0-444C-87CB-C037C2511D1A}" type="presParOf" srcId="{6BB179DF-33DB-4D73-AC65-EF68556155F1}" destId="{7138BCF9-16C4-483B-B5F7-86D259209AE0}" srcOrd="2" destOrd="0" presId="urn:microsoft.com/office/officeart/2008/layout/NameandTitleOrganizationalChart"/>
    <dgm:cxn modelId="{ABCAACA8-7C7C-4436-B536-C1199C726320}" type="presParOf" srcId="{6BB179DF-33DB-4D73-AC65-EF68556155F1}" destId="{5ECE75B2-8B6F-4D68-8E24-4A4F3AB804C3}" srcOrd="3" destOrd="0" presId="urn:microsoft.com/office/officeart/2008/layout/NameandTitleOrganizationalChart"/>
    <dgm:cxn modelId="{98DDEA23-1FF9-4B89-A51F-1F5744BCFAC3}" type="presParOf" srcId="{5ECE75B2-8B6F-4D68-8E24-4A4F3AB804C3}" destId="{9F547813-8FAC-48FD-B0E8-FD77B5D6B8E9}" srcOrd="0" destOrd="0" presId="urn:microsoft.com/office/officeart/2008/layout/NameandTitleOrganizationalChart"/>
    <dgm:cxn modelId="{7E754529-AF16-4CBF-B3D0-CB33560C380F}" type="presParOf" srcId="{9F547813-8FAC-48FD-B0E8-FD77B5D6B8E9}" destId="{6483DFC5-239D-468D-82B9-6A1607BD4AD7}" srcOrd="0" destOrd="0" presId="urn:microsoft.com/office/officeart/2008/layout/NameandTitleOrganizationalChart"/>
    <dgm:cxn modelId="{5D2DF10C-90E9-4D1A-B422-D4F96C80C813}" type="presParOf" srcId="{9F547813-8FAC-48FD-B0E8-FD77B5D6B8E9}" destId="{EB539CD4-E362-43A9-B062-C40F02D132E1}" srcOrd="1" destOrd="0" presId="urn:microsoft.com/office/officeart/2008/layout/NameandTitleOrganizationalChart"/>
    <dgm:cxn modelId="{A59DB887-BCAB-4E42-860A-343761CFB734}" type="presParOf" srcId="{9F547813-8FAC-48FD-B0E8-FD77B5D6B8E9}" destId="{96767959-5510-4DC0-9997-A80CABA675F6}" srcOrd="2" destOrd="0" presId="urn:microsoft.com/office/officeart/2008/layout/NameandTitleOrganizationalChart"/>
    <dgm:cxn modelId="{721143D4-EB3F-47D4-8798-91FDA6F44877}" type="presParOf" srcId="{5ECE75B2-8B6F-4D68-8E24-4A4F3AB804C3}" destId="{D7A27BAC-247B-4FDA-BC6F-15969C277BD0}" srcOrd="1" destOrd="0" presId="urn:microsoft.com/office/officeart/2008/layout/NameandTitleOrganizationalChart"/>
    <dgm:cxn modelId="{0CFFDAF6-E3D6-4FAF-A479-D4B8CC1ABD52}" type="presParOf" srcId="{5ECE75B2-8B6F-4D68-8E24-4A4F3AB804C3}" destId="{C677B8A7-892F-4CBD-8989-E29516F3AD07}" srcOrd="2" destOrd="0" presId="urn:microsoft.com/office/officeart/2008/layout/NameandTitleOrganizationalChart"/>
    <dgm:cxn modelId="{8BA5A91F-B1B4-4AE7-9BDF-06DE417BD52A}" type="presParOf" srcId="{6BB179DF-33DB-4D73-AC65-EF68556155F1}" destId="{524D90FB-B8BA-4475-B7A8-B976AC0BFB35}" srcOrd="4" destOrd="0" presId="urn:microsoft.com/office/officeart/2008/layout/NameandTitleOrganizationalChart"/>
    <dgm:cxn modelId="{78832244-0021-4385-BCF2-5DC839C43E4F}" type="presParOf" srcId="{6BB179DF-33DB-4D73-AC65-EF68556155F1}" destId="{8DF1189B-9E01-4E8F-850E-9BFC35055FD1}" srcOrd="5" destOrd="0" presId="urn:microsoft.com/office/officeart/2008/layout/NameandTitleOrganizationalChart"/>
    <dgm:cxn modelId="{E73AD79F-C3D4-4638-8190-E45CF948BF2F}" type="presParOf" srcId="{8DF1189B-9E01-4E8F-850E-9BFC35055FD1}" destId="{F56EDACB-6402-4DF2-B7D5-735DC52AC53F}" srcOrd="0" destOrd="0" presId="urn:microsoft.com/office/officeart/2008/layout/NameandTitleOrganizationalChart"/>
    <dgm:cxn modelId="{7BB612ED-8822-484C-A416-BB6BF4268497}" type="presParOf" srcId="{F56EDACB-6402-4DF2-B7D5-735DC52AC53F}" destId="{8765F9A5-C343-48E0-B957-AF1A073E0637}" srcOrd="0" destOrd="0" presId="urn:microsoft.com/office/officeart/2008/layout/NameandTitleOrganizationalChart"/>
    <dgm:cxn modelId="{A91FD97A-67D1-4770-9032-51DBC27DE90A}" type="presParOf" srcId="{F56EDACB-6402-4DF2-B7D5-735DC52AC53F}" destId="{6E0E0CD1-6BF9-4458-B7AD-F6139B810DCA}" srcOrd="1" destOrd="0" presId="urn:microsoft.com/office/officeart/2008/layout/NameandTitleOrganizationalChart"/>
    <dgm:cxn modelId="{A38BC787-0FFB-4D27-B777-B6D4D9E3F66A}" type="presParOf" srcId="{F56EDACB-6402-4DF2-B7D5-735DC52AC53F}" destId="{58DAE79C-A4D0-4F44-AF10-DF31388ECEFD}" srcOrd="2" destOrd="0" presId="urn:microsoft.com/office/officeart/2008/layout/NameandTitleOrganizationalChart"/>
    <dgm:cxn modelId="{6F092311-A511-4D1F-BB80-2812A98234B5}" type="presParOf" srcId="{8DF1189B-9E01-4E8F-850E-9BFC35055FD1}" destId="{888FE7A5-9B11-4B4C-9E89-5CB02DE8F436}" srcOrd="1" destOrd="0" presId="urn:microsoft.com/office/officeart/2008/layout/NameandTitleOrganizationalChart"/>
    <dgm:cxn modelId="{AA9AF56E-C1EB-4839-9FB8-88B2545CECFA}" type="presParOf" srcId="{8DF1189B-9E01-4E8F-850E-9BFC35055FD1}" destId="{50EF6414-3CE7-4B28-83AD-98816C32E8CC}" srcOrd="2" destOrd="0" presId="urn:microsoft.com/office/officeart/2008/layout/NameandTitleOrganizationalChart"/>
    <dgm:cxn modelId="{72F4EE42-06BB-49E8-83F2-2D48F9EA953E}" type="presParOf" srcId="{0A3E2F11-ABE9-4070-A973-09B2608B9CE9}" destId="{DEC4C4E6-F964-4A2B-86AE-623B18222D96}" srcOrd="2" destOrd="0" presId="urn:microsoft.com/office/officeart/2008/layout/NameandTitleOrganizationalChart"/>
    <dgm:cxn modelId="{B01F9699-9EAC-486F-A461-931480C36CF5}" type="presParOf" srcId="{A0435B34-92BA-4139-99FE-8692EEE5E5E6}" destId="{F0B798C6-FD2B-4EDF-A702-1EEC8DA1823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92B0E-F0BE-4475-955F-9BF7C734A169}" type="doc">
      <dgm:prSet loTypeId="urn:microsoft.com/office/officeart/2008/layout/VerticalAccentList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4389A909-CE1A-46FC-BD64-055C87C984D6}">
      <dgm:prSet custT="1"/>
      <dgm:spPr/>
      <dgm:t>
        <a:bodyPr/>
        <a:lstStyle/>
        <a:p>
          <a:pPr rtl="0"/>
          <a:r>
            <a:rPr lang="uk-UA" sz="2000" b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1.Контроль за виконанням МНВК вимог нормативно-правових актів у галузі освіти</a:t>
          </a:r>
          <a:endParaRPr lang="ru-RU" sz="2000" b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99F0B-511D-4548-AD62-10B98C71E446}" type="parTrans" cxnId="{4BC41A3C-526C-44F5-BEB9-0EE11750C316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285D8-D74D-4FB0-81C6-B9A6FCB14AC3}" type="sibTrans" cxnId="{4BC41A3C-526C-44F5-BEB9-0EE11750C316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238A3-60C6-4A37-B3F4-D241E4E9ED55}">
      <dgm:prSet custT="1"/>
      <dgm:spPr/>
      <dgm:t>
        <a:bodyPr/>
        <a:lstStyle/>
        <a:p>
          <a:pPr rtl="0"/>
          <a:r>
            <a:rPr lang="uk-UA" sz="2000" b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Контроль за організацією навчально-виховного процесу</a:t>
          </a:r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57E70-0166-4716-B85B-EFCF5F31A182}" type="parTrans" cxnId="{5A2CDB72-A3B2-434D-84DD-575EEEB3E91F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AA7F7-8BDA-4476-9DA6-13093B0136E7}" type="sibTrans" cxnId="{5A2CDB72-A3B2-434D-84DD-575EEEB3E91F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18814-40DC-4106-99B8-22EC79A0703A}">
      <dgm:prSet custT="1"/>
      <dgm:spPr/>
      <dgm:t>
        <a:bodyPr/>
        <a:lstStyle/>
        <a:p>
          <a:pPr rtl="0"/>
          <a:r>
            <a:rPr lang="uk-UA" sz="2000" b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Контроль за результатами навчальних досягнень учнів</a:t>
          </a:r>
          <a:endParaRPr lang="ru-RU" sz="2000" b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01C8D-7F78-4C74-AECB-FF87B014D2E4}" type="parTrans" cxnId="{B70910F1-F99A-4C7A-8535-0A994C3DAB65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AD849-B72E-4655-AC72-E62ECB0A78A0}" type="sibTrans" cxnId="{B70910F1-F99A-4C7A-8535-0A994C3DAB65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24FFD-C224-44CE-B54B-09502C100EE3}">
      <dgm:prSet custT="1"/>
      <dgm:spPr/>
      <dgm:t>
        <a:bodyPr/>
        <a:lstStyle/>
        <a:p>
          <a:pPr rtl="0"/>
          <a:r>
            <a:rPr lang="uk-UA" sz="2000" b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Контроль за методичною роботою</a:t>
          </a:r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9B18B-DA66-462A-93C6-A6B9215F954A}" type="parTrans" cxnId="{906F19ED-9DE2-4F36-94AD-412A6239C4A8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006C9-6322-40F4-BB69-EFB25AFB0730}" type="sibTrans" cxnId="{906F19ED-9DE2-4F36-94AD-412A6239C4A8}">
      <dgm:prSet/>
      <dgm:spPr/>
      <dgm:t>
        <a:bodyPr/>
        <a:lstStyle/>
        <a:p>
          <a:endParaRPr lang="ru-RU" sz="2000" b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9244B-525A-4680-9001-980EE779696F}" type="pres">
      <dgm:prSet presAssocID="{31292B0E-F0BE-4475-955F-9BF7C734A1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3B73A66-CA0B-4319-B3AB-406ACF39FC64}" type="pres">
      <dgm:prSet presAssocID="{4389A909-CE1A-46FC-BD64-055C87C984D6}" presName="parenttextcomposite" presStyleCnt="0"/>
      <dgm:spPr/>
      <dgm:t>
        <a:bodyPr/>
        <a:lstStyle/>
        <a:p>
          <a:endParaRPr lang="ru-RU"/>
        </a:p>
      </dgm:t>
    </dgm:pt>
    <dgm:pt modelId="{AD45C129-CFBD-4F4A-8E31-6FA87283A6D2}" type="pres">
      <dgm:prSet presAssocID="{4389A909-CE1A-46FC-BD64-055C87C984D6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CE1C6-172B-4667-B2B1-DA9B4FD9601E}" type="pres">
      <dgm:prSet presAssocID="{4389A909-CE1A-46FC-BD64-055C87C984D6}" presName="parallelogramComposite" presStyleCnt="0"/>
      <dgm:spPr/>
      <dgm:t>
        <a:bodyPr/>
        <a:lstStyle/>
        <a:p>
          <a:endParaRPr lang="ru-RU"/>
        </a:p>
      </dgm:t>
    </dgm:pt>
    <dgm:pt modelId="{1F4E29FE-106A-4E21-96C7-03B1C219A70C}" type="pres">
      <dgm:prSet presAssocID="{4389A909-CE1A-46FC-BD64-055C87C984D6}" presName="parallelogram1" presStyleLbl="alignNode1" presStyleIdx="0" presStyleCnt="28"/>
      <dgm:spPr/>
      <dgm:t>
        <a:bodyPr/>
        <a:lstStyle/>
        <a:p>
          <a:endParaRPr lang="ru-RU"/>
        </a:p>
      </dgm:t>
    </dgm:pt>
    <dgm:pt modelId="{ACBF7243-E5EE-4960-A8E2-6DE90E094F4A}" type="pres">
      <dgm:prSet presAssocID="{4389A909-CE1A-46FC-BD64-055C87C984D6}" presName="parallelogram2" presStyleLbl="alignNode1" presStyleIdx="1" presStyleCnt="28"/>
      <dgm:spPr/>
      <dgm:t>
        <a:bodyPr/>
        <a:lstStyle/>
        <a:p>
          <a:endParaRPr lang="ru-RU"/>
        </a:p>
      </dgm:t>
    </dgm:pt>
    <dgm:pt modelId="{2C53862F-ECEB-455A-9E65-DE83EEA34389}" type="pres">
      <dgm:prSet presAssocID="{4389A909-CE1A-46FC-BD64-055C87C984D6}" presName="parallelogram3" presStyleLbl="alignNode1" presStyleIdx="2" presStyleCnt="28"/>
      <dgm:spPr/>
      <dgm:t>
        <a:bodyPr/>
        <a:lstStyle/>
        <a:p>
          <a:endParaRPr lang="ru-RU"/>
        </a:p>
      </dgm:t>
    </dgm:pt>
    <dgm:pt modelId="{D83F3A82-EBC2-4E8B-B75E-64BFF681549C}" type="pres">
      <dgm:prSet presAssocID="{4389A909-CE1A-46FC-BD64-055C87C984D6}" presName="parallelogram4" presStyleLbl="alignNode1" presStyleIdx="3" presStyleCnt="28"/>
      <dgm:spPr/>
      <dgm:t>
        <a:bodyPr/>
        <a:lstStyle/>
        <a:p>
          <a:endParaRPr lang="ru-RU"/>
        </a:p>
      </dgm:t>
    </dgm:pt>
    <dgm:pt modelId="{FA8364D5-001D-463A-A734-B23AE134B9A4}" type="pres">
      <dgm:prSet presAssocID="{4389A909-CE1A-46FC-BD64-055C87C984D6}" presName="parallelogram5" presStyleLbl="alignNode1" presStyleIdx="4" presStyleCnt="28"/>
      <dgm:spPr/>
      <dgm:t>
        <a:bodyPr/>
        <a:lstStyle/>
        <a:p>
          <a:endParaRPr lang="ru-RU"/>
        </a:p>
      </dgm:t>
    </dgm:pt>
    <dgm:pt modelId="{164DC1A3-195A-43C3-B160-CF8A5BFCD5B0}" type="pres">
      <dgm:prSet presAssocID="{4389A909-CE1A-46FC-BD64-055C87C984D6}" presName="parallelogram6" presStyleLbl="alignNode1" presStyleIdx="5" presStyleCnt="28"/>
      <dgm:spPr/>
      <dgm:t>
        <a:bodyPr/>
        <a:lstStyle/>
        <a:p>
          <a:endParaRPr lang="ru-RU"/>
        </a:p>
      </dgm:t>
    </dgm:pt>
    <dgm:pt modelId="{1ECF723D-97B9-42A5-B877-D18D650AB1B8}" type="pres">
      <dgm:prSet presAssocID="{4389A909-CE1A-46FC-BD64-055C87C984D6}" presName="parallelogram7" presStyleLbl="alignNode1" presStyleIdx="6" presStyleCnt="28"/>
      <dgm:spPr/>
      <dgm:t>
        <a:bodyPr/>
        <a:lstStyle/>
        <a:p>
          <a:endParaRPr lang="ru-RU"/>
        </a:p>
      </dgm:t>
    </dgm:pt>
    <dgm:pt modelId="{2E82FFB9-E098-4850-8401-7BABC9BC9291}" type="pres">
      <dgm:prSet presAssocID="{940285D8-D74D-4FB0-81C6-B9A6FCB14AC3}" presName="sibTrans" presStyleCnt="0"/>
      <dgm:spPr/>
      <dgm:t>
        <a:bodyPr/>
        <a:lstStyle/>
        <a:p>
          <a:endParaRPr lang="ru-RU"/>
        </a:p>
      </dgm:t>
    </dgm:pt>
    <dgm:pt modelId="{14468BEA-95BB-444B-82DB-2D20154594FC}" type="pres">
      <dgm:prSet presAssocID="{2F6238A3-60C6-4A37-B3F4-D241E4E9ED55}" presName="parenttextcomposite" presStyleCnt="0"/>
      <dgm:spPr/>
      <dgm:t>
        <a:bodyPr/>
        <a:lstStyle/>
        <a:p>
          <a:endParaRPr lang="ru-RU"/>
        </a:p>
      </dgm:t>
    </dgm:pt>
    <dgm:pt modelId="{1B93A9B7-E48F-40A2-B89C-A08793019112}" type="pres">
      <dgm:prSet presAssocID="{2F6238A3-60C6-4A37-B3F4-D241E4E9ED55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65CA6-E267-424C-8184-BFB711DBA1A0}" type="pres">
      <dgm:prSet presAssocID="{2F6238A3-60C6-4A37-B3F4-D241E4E9ED55}" presName="parallelogramComposite" presStyleCnt="0"/>
      <dgm:spPr/>
      <dgm:t>
        <a:bodyPr/>
        <a:lstStyle/>
        <a:p>
          <a:endParaRPr lang="ru-RU"/>
        </a:p>
      </dgm:t>
    </dgm:pt>
    <dgm:pt modelId="{47B22350-FEA6-4A2D-9D37-261B0CFA3F08}" type="pres">
      <dgm:prSet presAssocID="{2F6238A3-60C6-4A37-B3F4-D241E4E9ED55}" presName="parallelogram1" presStyleLbl="alignNode1" presStyleIdx="7" presStyleCnt="28"/>
      <dgm:spPr/>
      <dgm:t>
        <a:bodyPr/>
        <a:lstStyle/>
        <a:p>
          <a:endParaRPr lang="ru-RU"/>
        </a:p>
      </dgm:t>
    </dgm:pt>
    <dgm:pt modelId="{3350D4C8-BAB9-477E-BD10-063CBB8EFB77}" type="pres">
      <dgm:prSet presAssocID="{2F6238A3-60C6-4A37-B3F4-D241E4E9ED55}" presName="parallelogram2" presStyleLbl="alignNode1" presStyleIdx="8" presStyleCnt="28"/>
      <dgm:spPr/>
      <dgm:t>
        <a:bodyPr/>
        <a:lstStyle/>
        <a:p>
          <a:endParaRPr lang="ru-RU"/>
        </a:p>
      </dgm:t>
    </dgm:pt>
    <dgm:pt modelId="{B321F7A2-D200-4F20-B8D1-37439BC03444}" type="pres">
      <dgm:prSet presAssocID="{2F6238A3-60C6-4A37-B3F4-D241E4E9ED55}" presName="parallelogram3" presStyleLbl="alignNode1" presStyleIdx="9" presStyleCnt="28"/>
      <dgm:spPr/>
      <dgm:t>
        <a:bodyPr/>
        <a:lstStyle/>
        <a:p>
          <a:endParaRPr lang="ru-RU"/>
        </a:p>
      </dgm:t>
    </dgm:pt>
    <dgm:pt modelId="{A803E9C8-3975-4EB9-9899-33D0E987B646}" type="pres">
      <dgm:prSet presAssocID="{2F6238A3-60C6-4A37-B3F4-D241E4E9ED55}" presName="parallelogram4" presStyleLbl="alignNode1" presStyleIdx="10" presStyleCnt="28"/>
      <dgm:spPr/>
      <dgm:t>
        <a:bodyPr/>
        <a:lstStyle/>
        <a:p>
          <a:endParaRPr lang="ru-RU"/>
        </a:p>
      </dgm:t>
    </dgm:pt>
    <dgm:pt modelId="{11BF8FE6-B72A-47F5-9ED8-B891771E7DEA}" type="pres">
      <dgm:prSet presAssocID="{2F6238A3-60C6-4A37-B3F4-D241E4E9ED55}" presName="parallelogram5" presStyleLbl="alignNode1" presStyleIdx="11" presStyleCnt="28"/>
      <dgm:spPr/>
      <dgm:t>
        <a:bodyPr/>
        <a:lstStyle/>
        <a:p>
          <a:endParaRPr lang="ru-RU"/>
        </a:p>
      </dgm:t>
    </dgm:pt>
    <dgm:pt modelId="{FA744E9D-1457-4ABD-9C6A-AEE7796B9D85}" type="pres">
      <dgm:prSet presAssocID="{2F6238A3-60C6-4A37-B3F4-D241E4E9ED55}" presName="parallelogram6" presStyleLbl="alignNode1" presStyleIdx="12" presStyleCnt="28"/>
      <dgm:spPr/>
      <dgm:t>
        <a:bodyPr/>
        <a:lstStyle/>
        <a:p>
          <a:endParaRPr lang="ru-RU"/>
        </a:p>
      </dgm:t>
    </dgm:pt>
    <dgm:pt modelId="{9083DA7E-DC0C-4640-90CD-DC8BA21117AA}" type="pres">
      <dgm:prSet presAssocID="{2F6238A3-60C6-4A37-B3F4-D241E4E9ED55}" presName="parallelogram7" presStyleLbl="alignNode1" presStyleIdx="13" presStyleCnt="28"/>
      <dgm:spPr/>
      <dgm:t>
        <a:bodyPr/>
        <a:lstStyle/>
        <a:p>
          <a:endParaRPr lang="ru-RU"/>
        </a:p>
      </dgm:t>
    </dgm:pt>
    <dgm:pt modelId="{EADB91AE-0B77-4436-9F39-F866C6E346E1}" type="pres">
      <dgm:prSet presAssocID="{4A5AA7F7-8BDA-4476-9DA6-13093B0136E7}" presName="sibTrans" presStyleCnt="0"/>
      <dgm:spPr/>
      <dgm:t>
        <a:bodyPr/>
        <a:lstStyle/>
        <a:p>
          <a:endParaRPr lang="ru-RU"/>
        </a:p>
      </dgm:t>
    </dgm:pt>
    <dgm:pt modelId="{F961F108-3A5D-4608-B86D-FB1B268DDA4E}" type="pres">
      <dgm:prSet presAssocID="{8D718814-40DC-4106-99B8-22EC79A0703A}" presName="parenttextcomposite" presStyleCnt="0"/>
      <dgm:spPr/>
      <dgm:t>
        <a:bodyPr/>
        <a:lstStyle/>
        <a:p>
          <a:endParaRPr lang="ru-RU"/>
        </a:p>
      </dgm:t>
    </dgm:pt>
    <dgm:pt modelId="{9BB5D25C-DFFA-443B-9A41-39E4BA863449}" type="pres">
      <dgm:prSet presAssocID="{8D718814-40DC-4106-99B8-22EC79A0703A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13C8A-C3A9-4CD1-A4AA-8B76BAC14307}" type="pres">
      <dgm:prSet presAssocID="{8D718814-40DC-4106-99B8-22EC79A0703A}" presName="parallelogramComposite" presStyleCnt="0"/>
      <dgm:spPr/>
      <dgm:t>
        <a:bodyPr/>
        <a:lstStyle/>
        <a:p>
          <a:endParaRPr lang="ru-RU"/>
        </a:p>
      </dgm:t>
    </dgm:pt>
    <dgm:pt modelId="{CE3B5CD1-F394-48EE-8BAE-53C8A4B32971}" type="pres">
      <dgm:prSet presAssocID="{8D718814-40DC-4106-99B8-22EC79A0703A}" presName="parallelogram1" presStyleLbl="alignNode1" presStyleIdx="14" presStyleCnt="28"/>
      <dgm:spPr/>
      <dgm:t>
        <a:bodyPr/>
        <a:lstStyle/>
        <a:p>
          <a:endParaRPr lang="ru-RU"/>
        </a:p>
      </dgm:t>
    </dgm:pt>
    <dgm:pt modelId="{37BC2C9C-CFBB-4114-8AEE-D39DCD695C8B}" type="pres">
      <dgm:prSet presAssocID="{8D718814-40DC-4106-99B8-22EC79A0703A}" presName="parallelogram2" presStyleLbl="alignNode1" presStyleIdx="15" presStyleCnt="28"/>
      <dgm:spPr/>
      <dgm:t>
        <a:bodyPr/>
        <a:lstStyle/>
        <a:p>
          <a:endParaRPr lang="ru-RU"/>
        </a:p>
      </dgm:t>
    </dgm:pt>
    <dgm:pt modelId="{3D3A88E1-9BE0-4545-8A66-59856E965CB5}" type="pres">
      <dgm:prSet presAssocID="{8D718814-40DC-4106-99B8-22EC79A0703A}" presName="parallelogram3" presStyleLbl="alignNode1" presStyleIdx="16" presStyleCnt="28"/>
      <dgm:spPr/>
      <dgm:t>
        <a:bodyPr/>
        <a:lstStyle/>
        <a:p>
          <a:endParaRPr lang="ru-RU"/>
        </a:p>
      </dgm:t>
    </dgm:pt>
    <dgm:pt modelId="{68B17310-B773-40D1-A6D5-CCB91A3F4E16}" type="pres">
      <dgm:prSet presAssocID="{8D718814-40DC-4106-99B8-22EC79A0703A}" presName="parallelogram4" presStyleLbl="alignNode1" presStyleIdx="17" presStyleCnt="28"/>
      <dgm:spPr/>
      <dgm:t>
        <a:bodyPr/>
        <a:lstStyle/>
        <a:p>
          <a:endParaRPr lang="ru-RU"/>
        </a:p>
      </dgm:t>
    </dgm:pt>
    <dgm:pt modelId="{8B7ED6F2-70A4-4B2B-AC27-570DC686E827}" type="pres">
      <dgm:prSet presAssocID="{8D718814-40DC-4106-99B8-22EC79A0703A}" presName="parallelogram5" presStyleLbl="alignNode1" presStyleIdx="18" presStyleCnt="28"/>
      <dgm:spPr/>
      <dgm:t>
        <a:bodyPr/>
        <a:lstStyle/>
        <a:p>
          <a:endParaRPr lang="ru-RU"/>
        </a:p>
      </dgm:t>
    </dgm:pt>
    <dgm:pt modelId="{5A5DC6B0-D0B2-46DA-AADE-B3AE9F9570BD}" type="pres">
      <dgm:prSet presAssocID="{8D718814-40DC-4106-99B8-22EC79A0703A}" presName="parallelogram6" presStyleLbl="alignNode1" presStyleIdx="19" presStyleCnt="28"/>
      <dgm:spPr/>
      <dgm:t>
        <a:bodyPr/>
        <a:lstStyle/>
        <a:p>
          <a:endParaRPr lang="ru-RU"/>
        </a:p>
      </dgm:t>
    </dgm:pt>
    <dgm:pt modelId="{01425D54-FAD3-441A-8881-CA33D91C9CA9}" type="pres">
      <dgm:prSet presAssocID="{8D718814-40DC-4106-99B8-22EC79A0703A}" presName="parallelogram7" presStyleLbl="alignNode1" presStyleIdx="20" presStyleCnt="28"/>
      <dgm:spPr/>
      <dgm:t>
        <a:bodyPr/>
        <a:lstStyle/>
        <a:p>
          <a:endParaRPr lang="ru-RU"/>
        </a:p>
      </dgm:t>
    </dgm:pt>
    <dgm:pt modelId="{545C7B59-EF57-45CB-AB7D-7AF0FA4F9F57}" type="pres">
      <dgm:prSet presAssocID="{B99AD849-B72E-4655-AC72-E62ECB0A78A0}" presName="sibTrans" presStyleCnt="0"/>
      <dgm:spPr/>
      <dgm:t>
        <a:bodyPr/>
        <a:lstStyle/>
        <a:p>
          <a:endParaRPr lang="ru-RU"/>
        </a:p>
      </dgm:t>
    </dgm:pt>
    <dgm:pt modelId="{E2DE949E-81FC-43AB-9501-85DDAE800EA2}" type="pres">
      <dgm:prSet presAssocID="{D3124FFD-C224-44CE-B54B-09502C100EE3}" presName="parenttextcomposite" presStyleCnt="0"/>
      <dgm:spPr/>
      <dgm:t>
        <a:bodyPr/>
        <a:lstStyle/>
        <a:p>
          <a:endParaRPr lang="ru-RU"/>
        </a:p>
      </dgm:t>
    </dgm:pt>
    <dgm:pt modelId="{0373CF1A-5289-47D4-A623-E51B0876DED2}" type="pres">
      <dgm:prSet presAssocID="{D3124FFD-C224-44CE-B54B-09502C100EE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A133D-9BED-41D6-90D7-BC03A4927FDE}" type="pres">
      <dgm:prSet presAssocID="{D3124FFD-C224-44CE-B54B-09502C100EE3}" presName="parallelogramComposite" presStyleCnt="0"/>
      <dgm:spPr/>
      <dgm:t>
        <a:bodyPr/>
        <a:lstStyle/>
        <a:p>
          <a:endParaRPr lang="ru-RU"/>
        </a:p>
      </dgm:t>
    </dgm:pt>
    <dgm:pt modelId="{4C90FC98-6F1C-487C-8284-1293D41748B4}" type="pres">
      <dgm:prSet presAssocID="{D3124FFD-C224-44CE-B54B-09502C100EE3}" presName="parallelogram1" presStyleLbl="alignNode1" presStyleIdx="21" presStyleCnt="28"/>
      <dgm:spPr/>
      <dgm:t>
        <a:bodyPr/>
        <a:lstStyle/>
        <a:p>
          <a:endParaRPr lang="ru-RU"/>
        </a:p>
      </dgm:t>
    </dgm:pt>
    <dgm:pt modelId="{B8B73365-A073-4650-9E2D-D4D00EA21AD4}" type="pres">
      <dgm:prSet presAssocID="{D3124FFD-C224-44CE-B54B-09502C100EE3}" presName="parallelogram2" presStyleLbl="alignNode1" presStyleIdx="22" presStyleCnt="28"/>
      <dgm:spPr/>
      <dgm:t>
        <a:bodyPr/>
        <a:lstStyle/>
        <a:p>
          <a:endParaRPr lang="ru-RU"/>
        </a:p>
      </dgm:t>
    </dgm:pt>
    <dgm:pt modelId="{CB284A3D-5B62-4D02-A9C1-82AA34FB0917}" type="pres">
      <dgm:prSet presAssocID="{D3124FFD-C224-44CE-B54B-09502C100EE3}" presName="parallelogram3" presStyleLbl="alignNode1" presStyleIdx="23" presStyleCnt="28"/>
      <dgm:spPr/>
      <dgm:t>
        <a:bodyPr/>
        <a:lstStyle/>
        <a:p>
          <a:endParaRPr lang="ru-RU"/>
        </a:p>
      </dgm:t>
    </dgm:pt>
    <dgm:pt modelId="{64EA350D-C2B9-4C48-91F9-D52B81404BE7}" type="pres">
      <dgm:prSet presAssocID="{D3124FFD-C224-44CE-B54B-09502C100EE3}" presName="parallelogram4" presStyleLbl="alignNode1" presStyleIdx="24" presStyleCnt="28"/>
      <dgm:spPr/>
      <dgm:t>
        <a:bodyPr/>
        <a:lstStyle/>
        <a:p>
          <a:endParaRPr lang="ru-RU"/>
        </a:p>
      </dgm:t>
    </dgm:pt>
    <dgm:pt modelId="{04C79AB1-F45B-485D-8F33-5901349F3FD5}" type="pres">
      <dgm:prSet presAssocID="{D3124FFD-C224-44CE-B54B-09502C100EE3}" presName="parallelogram5" presStyleLbl="alignNode1" presStyleIdx="25" presStyleCnt="28"/>
      <dgm:spPr/>
      <dgm:t>
        <a:bodyPr/>
        <a:lstStyle/>
        <a:p>
          <a:endParaRPr lang="ru-RU"/>
        </a:p>
      </dgm:t>
    </dgm:pt>
    <dgm:pt modelId="{C1567E21-2201-483B-A3F7-6438E02176A9}" type="pres">
      <dgm:prSet presAssocID="{D3124FFD-C224-44CE-B54B-09502C100EE3}" presName="parallelogram6" presStyleLbl="alignNode1" presStyleIdx="26" presStyleCnt="28"/>
      <dgm:spPr/>
      <dgm:t>
        <a:bodyPr/>
        <a:lstStyle/>
        <a:p>
          <a:endParaRPr lang="ru-RU"/>
        </a:p>
      </dgm:t>
    </dgm:pt>
    <dgm:pt modelId="{892DA610-6DC6-4699-8AD0-06081DD04D3F}" type="pres">
      <dgm:prSet presAssocID="{D3124FFD-C224-44CE-B54B-09502C100EE3}" presName="parallelogram7" presStyleLbl="alignNode1" presStyleIdx="27" presStyleCnt="28"/>
      <dgm:spPr/>
      <dgm:t>
        <a:bodyPr/>
        <a:lstStyle/>
        <a:p>
          <a:endParaRPr lang="ru-RU"/>
        </a:p>
      </dgm:t>
    </dgm:pt>
  </dgm:ptLst>
  <dgm:cxnLst>
    <dgm:cxn modelId="{4BC41A3C-526C-44F5-BEB9-0EE11750C316}" srcId="{31292B0E-F0BE-4475-955F-9BF7C734A169}" destId="{4389A909-CE1A-46FC-BD64-055C87C984D6}" srcOrd="0" destOrd="0" parTransId="{B8399F0B-511D-4548-AD62-10B98C71E446}" sibTransId="{940285D8-D74D-4FB0-81C6-B9A6FCB14AC3}"/>
    <dgm:cxn modelId="{F34FA9D2-D7BE-4FAD-AC71-5984AC1365F5}" type="presOf" srcId="{8D718814-40DC-4106-99B8-22EC79A0703A}" destId="{9BB5D25C-DFFA-443B-9A41-39E4BA863449}" srcOrd="0" destOrd="0" presId="urn:microsoft.com/office/officeart/2008/layout/VerticalAccentList"/>
    <dgm:cxn modelId="{3A2A80C2-A67A-4AF3-8863-591D9E1F3701}" type="presOf" srcId="{31292B0E-F0BE-4475-955F-9BF7C734A169}" destId="{9DF9244B-525A-4680-9001-980EE779696F}" srcOrd="0" destOrd="0" presId="urn:microsoft.com/office/officeart/2008/layout/VerticalAccentList"/>
    <dgm:cxn modelId="{914F2AA0-DA27-4A87-B445-B016094D1DF4}" type="presOf" srcId="{4389A909-CE1A-46FC-BD64-055C87C984D6}" destId="{AD45C129-CFBD-4F4A-8E31-6FA87283A6D2}" srcOrd="0" destOrd="0" presId="urn:microsoft.com/office/officeart/2008/layout/VerticalAccentList"/>
    <dgm:cxn modelId="{E3AD92EC-9D45-4EB2-BFF3-C2670D5EF939}" type="presOf" srcId="{2F6238A3-60C6-4A37-B3F4-D241E4E9ED55}" destId="{1B93A9B7-E48F-40A2-B89C-A08793019112}" srcOrd="0" destOrd="0" presId="urn:microsoft.com/office/officeart/2008/layout/VerticalAccentList"/>
    <dgm:cxn modelId="{5A2CDB72-A3B2-434D-84DD-575EEEB3E91F}" srcId="{31292B0E-F0BE-4475-955F-9BF7C734A169}" destId="{2F6238A3-60C6-4A37-B3F4-D241E4E9ED55}" srcOrd="1" destOrd="0" parTransId="{B7557E70-0166-4716-B85B-EFCF5F31A182}" sibTransId="{4A5AA7F7-8BDA-4476-9DA6-13093B0136E7}"/>
    <dgm:cxn modelId="{082709D6-9D79-4C03-A2BA-622D06F2C74A}" type="presOf" srcId="{D3124FFD-C224-44CE-B54B-09502C100EE3}" destId="{0373CF1A-5289-47D4-A623-E51B0876DED2}" srcOrd="0" destOrd="0" presId="urn:microsoft.com/office/officeart/2008/layout/VerticalAccentList"/>
    <dgm:cxn modelId="{906F19ED-9DE2-4F36-94AD-412A6239C4A8}" srcId="{31292B0E-F0BE-4475-955F-9BF7C734A169}" destId="{D3124FFD-C224-44CE-B54B-09502C100EE3}" srcOrd="3" destOrd="0" parTransId="{EC29B18B-DA66-462A-93C6-A6B9215F954A}" sibTransId="{FAE006C9-6322-40F4-BB69-EFB25AFB0730}"/>
    <dgm:cxn modelId="{B70910F1-F99A-4C7A-8535-0A994C3DAB65}" srcId="{31292B0E-F0BE-4475-955F-9BF7C734A169}" destId="{8D718814-40DC-4106-99B8-22EC79A0703A}" srcOrd="2" destOrd="0" parTransId="{5FF01C8D-7F78-4C74-AECB-FF87B014D2E4}" sibTransId="{B99AD849-B72E-4655-AC72-E62ECB0A78A0}"/>
    <dgm:cxn modelId="{E1276631-0D12-4745-B899-397DACFE83D5}" type="presParOf" srcId="{9DF9244B-525A-4680-9001-980EE779696F}" destId="{33B73A66-CA0B-4319-B3AB-406ACF39FC64}" srcOrd="0" destOrd="0" presId="urn:microsoft.com/office/officeart/2008/layout/VerticalAccentList"/>
    <dgm:cxn modelId="{7D89F8BF-8237-43D5-8E93-FA50F3549EAC}" type="presParOf" srcId="{33B73A66-CA0B-4319-B3AB-406ACF39FC64}" destId="{AD45C129-CFBD-4F4A-8E31-6FA87283A6D2}" srcOrd="0" destOrd="0" presId="urn:microsoft.com/office/officeart/2008/layout/VerticalAccentList"/>
    <dgm:cxn modelId="{99A4CC80-F061-4AC5-B7F3-BE2509B88842}" type="presParOf" srcId="{9DF9244B-525A-4680-9001-980EE779696F}" destId="{7C1CE1C6-172B-4667-B2B1-DA9B4FD9601E}" srcOrd="1" destOrd="0" presId="urn:microsoft.com/office/officeart/2008/layout/VerticalAccentList"/>
    <dgm:cxn modelId="{61862021-65FB-4C99-A4F9-91806BA42676}" type="presParOf" srcId="{7C1CE1C6-172B-4667-B2B1-DA9B4FD9601E}" destId="{1F4E29FE-106A-4E21-96C7-03B1C219A70C}" srcOrd="0" destOrd="0" presId="urn:microsoft.com/office/officeart/2008/layout/VerticalAccentList"/>
    <dgm:cxn modelId="{713AA2BB-6507-4C79-A482-E4F97538E285}" type="presParOf" srcId="{7C1CE1C6-172B-4667-B2B1-DA9B4FD9601E}" destId="{ACBF7243-E5EE-4960-A8E2-6DE90E094F4A}" srcOrd="1" destOrd="0" presId="urn:microsoft.com/office/officeart/2008/layout/VerticalAccentList"/>
    <dgm:cxn modelId="{78C69F87-B12B-4722-8C87-257B66F58A4C}" type="presParOf" srcId="{7C1CE1C6-172B-4667-B2B1-DA9B4FD9601E}" destId="{2C53862F-ECEB-455A-9E65-DE83EEA34389}" srcOrd="2" destOrd="0" presId="urn:microsoft.com/office/officeart/2008/layout/VerticalAccentList"/>
    <dgm:cxn modelId="{D6EA473E-6303-4204-A862-15916107F69F}" type="presParOf" srcId="{7C1CE1C6-172B-4667-B2B1-DA9B4FD9601E}" destId="{D83F3A82-EBC2-4E8B-B75E-64BFF681549C}" srcOrd="3" destOrd="0" presId="urn:microsoft.com/office/officeart/2008/layout/VerticalAccentList"/>
    <dgm:cxn modelId="{575A9543-B635-486D-BA53-6DAF662CD6D2}" type="presParOf" srcId="{7C1CE1C6-172B-4667-B2B1-DA9B4FD9601E}" destId="{FA8364D5-001D-463A-A734-B23AE134B9A4}" srcOrd="4" destOrd="0" presId="urn:microsoft.com/office/officeart/2008/layout/VerticalAccentList"/>
    <dgm:cxn modelId="{434042AA-D2D0-4FD0-81A6-732247C833AB}" type="presParOf" srcId="{7C1CE1C6-172B-4667-B2B1-DA9B4FD9601E}" destId="{164DC1A3-195A-43C3-B160-CF8A5BFCD5B0}" srcOrd="5" destOrd="0" presId="urn:microsoft.com/office/officeart/2008/layout/VerticalAccentList"/>
    <dgm:cxn modelId="{745AD819-C72A-447D-B233-F6033DA1B6ED}" type="presParOf" srcId="{7C1CE1C6-172B-4667-B2B1-DA9B4FD9601E}" destId="{1ECF723D-97B9-42A5-B877-D18D650AB1B8}" srcOrd="6" destOrd="0" presId="urn:microsoft.com/office/officeart/2008/layout/VerticalAccentList"/>
    <dgm:cxn modelId="{04AC4969-5A88-4DC6-B2DB-82CEC33F86C4}" type="presParOf" srcId="{9DF9244B-525A-4680-9001-980EE779696F}" destId="{2E82FFB9-E098-4850-8401-7BABC9BC9291}" srcOrd="2" destOrd="0" presId="urn:microsoft.com/office/officeart/2008/layout/VerticalAccentList"/>
    <dgm:cxn modelId="{5DDAD818-812E-49CB-95E6-1A1426FA5C7F}" type="presParOf" srcId="{9DF9244B-525A-4680-9001-980EE779696F}" destId="{14468BEA-95BB-444B-82DB-2D20154594FC}" srcOrd="3" destOrd="0" presId="urn:microsoft.com/office/officeart/2008/layout/VerticalAccentList"/>
    <dgm:cxn modelId="{54B0FC67-E5F6-46E4-B248-1D745914F6C3}" type="presParOf" srcId="{14468BEA-95BB-444B-82DB-2D20154594FC}" destId="{1B93A9B7-E48F-40A2-B89C-A08793019112}" srcOrd="0" destOrd="0" presId="urn:microsoft.com/office/officeart/2008/layout/VerticalAccentList"/>
    <dgm:cxn modelId="{9341B1BB-38DC-492C-9E48-E9EC7C668B89}" type="presParOf" srcId="{9DF9244B-525A-4680-9001-980EE779696F}" destId="{0EE65CA6-E267-424C-8184-BFB711DBA1A0}" srcOrd="4" destOrd="0" presId="urn:microsoft.com/office/officeart/2008/layout/VerticalAccentList"/>
    <dgm:cxn modelId="{1B4BC4A2-773C-4025-9634-665A95765503}" type="presParOf" srcId="{0EE65CA6-E267-424C-8184-BFB711DBA1A0}" destId="{47B22350-FEA6-4A2D-9D37-261B0CFA3F08}" srcOrd="0" destOrd="0" presId="urn:microsoft.com/office/officeart/2008/layout/VerticalAccentList"/>
    <dgm:cxn modelId="{7A785D26-D0B9-40BA-9C28-962CE5190E17}" type="presParOf" srcId="{0EE65CA6-E267-424C-8184-BFB711DBA1A0}" destId="{3350D4C8-BAB9-477E-BD10-063CBB8EFB77}" srcOrd="1" destOrd="0" presId="urn:microsoft.com/office/officeart/2008/layout/VerticalAccentList"/>
    <dgm:cxn modelId="{4381F94B-973E-453C-8635-EEF773DEB37B}" type="presParOf" srcId="{0EE65CA6-E267-424C-8184-BFB711DBA1A0}" destId="{B321F7A2-D200-4F20-B8D1-37439BC03444}" srcOrd="2" destOrd="0" presId="urn:microsoft.com/office/officeart/2008/layout/VerticalAccentList"/>
    <dgm:cxn modelId="{3BAAE1FE-380A-45F3-83F7-D9AF58091601}" type="presParOf" srcId="{0EE65CA6-E267-424C-8184-BFB711DBA1A0}" destId="{A803E9C8-3975-4EB9-9899-33D0E987B646}" srcOrd="3" destOrd="0" presId="urn:microsoft.com/office/officeart/2008/layout/VerticalAccentList"/>
    <dgm:cxn modelId="{1531F2DA-0C1C-48F4-B9E3-EF7829EDCAEA}" type="presParOf" srcId="{0EE65CA6-E267-424C-8184-BFB711DBA1A0}" destId="{11BF8FE6-B72A-47F5-9ED8-B891771E7DEA}" srcOrd="4" destOrd="0" presId="urn:microsoft.com/office/officeart/2008/layout/VerticalAccentList"/>
    <dgm:cxn modelId="{625D7D93-A308-45DD-9054-F038CFCB6FEF}" type="presParOf" srcId="{0EE65CA6-E267-424C-8184-BFB711DBA1A0}" destId="{FA744E9D-1457-4ABD-9C6A-AEE7796B9D85}" srcOrd="5" destOrd="0" presId="urn:microsoft.com/office/officeart/2008/layout/VerticalAccentList"/>
    <dgm:cxn modelId="{903D656A-FACD-4853-BA80-EE533AC37437}" type="presParOf" srcId="{0EE65CA6-E267-424C-8184-BFB711DBA1A0}" destId="{9083DA7E-DC0C-4640-90CD-DC8BA21117AA}" srcOrd="6" destOrd="0" presId="urn:microsoft.com/office/officeart/2008/layout/VerticalAccentList"/>
    <dgm:cxn modelId="{0E9D4E59-DDF6-4360-B245-D71CF48DC48A}" type="presParOf" srcId="{9DF9244B-525A-4680-9001-980EE779696F}" destId="{EADB91AE-0B77-4436-9F39-F866C6E346E1}" srcOrd="5" destOrd="0" presId="urn:microsoft.com/office/officeart/2008/layout/VerticalAccentList"/>
    <dgm:cxn modelId="{CA13D189-0A65-44C0-9F84-B4B5D0408D57}" type="presParOf" srcId="{9DF9244B-525A-4680-9001-980EE779696F}" destId="{F961F108-3A5D-4608-B86D-FB1B268DDA4E}" srcOrd="6" destOrd="0" presId="urn:microsoft.com/office/officeart/2008/layout/VerticalAccentList"/>
    <dgm:cxn modelId="{DF4AC1B8-F5E8-4BE8-8928-7B37CB7E8486}" type="presParOf" srcId="{F961F108-3A5D-4608-B86D-FB1B268DDA4E}" destId="{9BB5D25C-DFFA-443B-9A41-39E4BA863449}" srcOrd="0" destOrd="0" presId="urn:microsoft.com/office/officeart/2008/layout/VerticalAccentList"/>
    <dgm:cxn modelId="{FE837B7A-DCD6-47DD-898A-60109291E037}" type="presParOf" srcId="{9DF9244B-525A-4680-9001-980EE779696F}" destId="{6BB13C8A-C3A9-4CD1-A4AA-8B76BAC14307}" srcOrd="7" destOrd="0" presId="urn:microsoft.com/office/officeart/2008/layout/VerticalAccentList"/>
    <dgm:cxn modelId="{F9C06004-822D-4401-BF45-F409C69F6F22}" type="presParOf" srcId="{6BB13C8A-C3A9-4CD1-A4AA-8B76BAC14307}" destId="{CE3B5CD1-F394-48EE-8BAE-53C8A4B32971}" srcOrd="0" destOrd="0" presId="urn:microsoft.com/office/officeart/2008/layout/VerticalAccentList"/>
    <dgm:cxn modelId="{F08DDF7D-292F-481F-804A-6661BBDBC0B7}" type="presParOf" srcId="{6BB13C8A-C3A9-4CD1-A4AA-8B76BAC14307}" destId="{37BC2C9C-CFBB-4114-8AEE-D39DCD695C8B}" srcOrd="1" destOrd="0" presId="urn:microsoft.com/office/officeart/2008/layout/VerticalAccentList"/>
    <dgm:cxn modelId="{A500B0E2-C998-4178-855C-B381D7532080}" type="presParOf" srcId="{6BB13C8A-C3A9-4CD1-A4AA-8B76BAC14307}" destId="{3D3A88E1-9BE0-4545-8A66-59856E965CB5}" srcOrd="2" destOrd="0" presId="urn:microsoft.com/office/officeart/2008/layout/VerticalAccentList"/>
    <dgm:cxn modelId="{7F113290-FD41-4FE0-9EE5-37A057F0AA86}" type="presParOf" srcId="{6BB13C8A-C3A9-4CD1-A4AA-8B76BAC14307}" destId="{68B17310-B773-40D1-A6D5-CCB91A3F4E16}" srcOrd="3" destOrd="0" presId="urn:microsoft.com/office/officeart/2008/layout/VerticalAccentList"/>
    <dgm:cxn modelId="{3055B29B-7B0A-4DB3-BEED-3BA3A7F3BFF6}" type="presParOf" srcId="{6BB13C8A-C3A9-4CD1-A4AA-8B76BAC14307}" destId="{8B7ED6F2-70A4-4B2B-AC27-570DC686E827}" srcOrd="4" destOrd="0" presId="urn:microsoft.com/office/officeart/2008/layout/VerticalAccentList"/>
    <dgm:cxn modelId="{4AC1FE1C-4806-43C2-84E7-0423E3D2CEB5}" type="presParOf" srcId="{6BB13C8A-C3A9-4CD1-A4AA-8B76BAC14307}" destId="{5A5DC6B0-D0B2-46DA-AADE-B3AE9F9570BD}" srcOrd="5" destOrd="0" presId="urn:microsoft.com/office/officeart/2008/layout/VerticalAccentList"/>
    <dgm:cxn modelId="{BC301569-F682-49E0-ACFF-6865E836D9D3}" type="presParOf" srcId="{6BB13C8A-C3A9-4CD1-A4AA-8B76BAC14307}" destId="{01425D54-FAD3-441A-8881-CA33D91C9CA9}" srcOrd="6" destOrd="0" presId="urn:microsoft.com/office/officeart/2008/layout/VerticalAccentList"/>
    <dgm:cxn modelId="{94774CA9-0EE3-428E-84CC-2CCDB6E8A998}" type="presParOf" srcId="{9DF9244B-525A-4680-9001-980EE779696F}" destId="{545C7B59-EF57-45CB-AB7D-7AF0FA4F9F57}" srcOrd="8" destOrd="0" presId="urn:microsoft.com/office/officeart/2008/layout/VerticalAccentList"/>
    <dgm:cxn modelId="{2A3A1A5B-F1A8-403D-9305-B3012073E4DD}" type="presParOf" srcId="{9DF9244B-525A-4680-9001-980EE779696F}" destId="{E2DE949E-81FC-43AB-9501-85DDAE800EA2}" srcOrd="9" destOrd="0" presId="urn:microsoft.com/office/officeart/2008/layout/VerticalAccentList"/>
    <dgm:cxn modelId="{4A2B2079-40EB-4C3B-A411-EAF5F88696B0}" type="presParOf" srcId="{E2DE949E-81FC-43AB-9501-85DDAE800EA2}" destId="{0373CF1A-5289-47D4-A623-E51B0876DED2}" srcOrd="0" destOrd="0" presId="urn:microsoft.com/office/officeart/2008/layout/VerticalAccentList"/>
    <dgm:cxn modelId="{98E75D67-11F3-490D-81A0-0C35BF5384E2}" type="presParOf" srcId="{9DF9244B-525A-4680-9001-980EE779696F}" destId="{958A133D-9BED-41D6-90D7-BC03A4927FDE}" srcOrd="10" destOrd="0" presId="urn:microsoft.com/office/officeart/2008/layout/VerticalAccentList"/>
    <dgm:cxn modelId="{2F1C6C97-C8CA-46DB-AFBB-4033B2946B43}" type="presParOf" srcId="{958A133D-9BED-41D6-90D7-BC03A4927FDE}" destId="{4C90FC98-6F1C-487C-8284-1293D41748B4}" srcOrd="0" destOrd="0" presId="urn:microsoft.com/office/officeart/2008/layout/VerticalAccentList"/>
    <dgm:cxn modelId="{CF96EDDC-BC71-4C32-9865-B1175C76CC5D}" type="presParOf" srcId="{958A133D-9BED-41D6-90D7-BC03A4927FDE}" destId="{B8B73365-A073-4650-9E2D-D4D00EA21AD4}" srcOrd="1" destOrd="0" presId="urn:microsoft.com/office/officeart/2008/layout/VerticalAccentList"/>
    <dgm:cxn modelId="{33C1B0F7-74D6-43C3-B37B-39C84C301D26}" type="presParOf" srcId="{958A133D-9BED-41D6-90D7-BC03A4927FDE}" destId="{CB284A3D-5B62-4D02-A9C1-82AA34FB0917}" srcOrd="2" destOrd="0" presId="urn:microsoft.com/office/officeart/2008/layout/VerticalAccentList"/>
    <dgm:cxn modelId="{7CE024A5-A35B-4A50-8E80-96F1643E3081}" type="presParOf" srcId="{958A133D-9BED-41D6-90D7-BC03A4927FDE}" destId="{64EA350D-C2B9-4C48-91F9-D52B81404BE7}" srcOrd="3" destOrd="0" presId="urn:microsoft.com/office/officeart/2008/layout/VerticalAccentList"/>
    <dgm:cxn modelId="{86ED38C2-338F-4970-B34D-3B149FBD0E20}" type="presParOf" srcId="{958A133D-9BED-41D6-90D7-BC03A4927FDE}" destId="{04C79AB1-F45B-485D-8F33-5901349F3FD5}" srcOrd="4" destOrd="0" presId="urn:microsoft.com/office/officeart/2008/layout/VerticalAccentList"/>
    <dgm:cxn modelId="{63F1EE1E-55BB-4F60-B48E-CA666CDDFE8F}" type="presParOf" srcId="{958A133D-9BED-41D6-90D7-BC03A4927FDE}" destId="{C1567E21-2201-483B-A3F7-6438E02176A9}" srcOrd="5" destOrd="0" presId="urn:microsoft.com/office/officeart/2008/layout/VerticalAccentList"/>
    <dgm:cxn modelId="{CACFD0A2-E49C-4ADC-9229-6B6837F238ED}" type="presParOf" srcId="{958A133D-9BED-41D6-90D7-BC03A4927FDE}" destId="{892DA610-6DC6-4699-8AD0-06081DD04D3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88C4-9949-4E26-893E-635CA1EF0A47}">
      <dsp:nvSpPr>
        <dsp:cNvPr id="0" name=""/>
        <dsp:cNvSpPr/>
      </dsp:nvSpPr>
      <dsp:spPr>
        <a:xfrm>
          <a:off x="0" y="49432"/>
          <a:ext cx="8077200" cy="45454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А. Інформація про створення умов навчання і виховання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71621"/>
        <a:ext cx="8032822" cy="410166"/>
      </dsp:txXfrm>
    </dsp:sp>
    <dsp:sp modelId="{8CC90CDC-17D9-4840-BC72-97DA3A897FC3}">
      <dsp:nvSpPr>
        <dsp:cNvPr id="0" name=""/>
        <dsp:cNvSpPr/>
      </dsp:nvSpPr>
      <dsp:spPr>
        <a:xfrm>
          <a:off x="0" y="503977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стабільності, оптимальності функціонування МНВК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3977"/>
        <a:ext cx="8077200" cy="347760"/>
      </dsp:txXfrm>
    </dsp:sp>
    <dsp:sp modelId="{54BE8786-4E4C-4699-81B2-77EA483ACC5F}">
      <dsp:nvSpPr>
        <dsp:cNvPr id="0" name=""/>
        <dsp:cNvSpPr/>
      </dsp:nvSpPr>
      <dsp:spPr>
        <a:xfrm>
          <a:off x="0" y="851737"/>
          <a:ext cx="8077200" cy="454544"/>
        </a:xfrm>
        <a:prstGeom prst="roundRect">
          <a:avLst/>
        </a:prstGeom>
        <a:solidFill>
          <a:schemeClr val="accent1">
            <a:shade val="80000"/>
            <a:hueOff val="-109845"/>
            <a:satOff val="-2260"/>
            <a:lumOff val="535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Б. Інформація про організацію навчально-виховного процесу, контроль якості навчання і </a:t>
          </a:r>
          <a:r>
            <a:rPr lang="uk-UA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внутрішньокомбінатний</a:t>
          </a: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контроль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873926"/>
        <a:ext cx="8032822" cy="410166"/>
      </dsp:txXfrm>
    </dsp:sp>
    <dsp:sp modelId="{9F64B725-82E2-41FC-8C31-7F4EA6AF01E2}">
      <dsp:nvSpPr>
        <dsp:cNvPr id="0" name=""/>
        <dsp:cNvSpPr/>
      </dsp:nvSpPr>
      <dsp:spPr>
        <a:xfrm>
          <a:off x="0" y="1306282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покращення інформаційного забезпечення  управління, навчально-виховного процесу; отримання  інформації для педагогічного аналізу</a:t>
          </a:r>
          <a:endParaRPr lang="ru-RU" sz="1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6282"/>
        <a:ext cx="8077200" cy="347760"/>
      </dsp:txXfrm>
    </dsp:sp>
    <dsp:sp modelId="{DDCE2075-B79F-4253-AAD3-7D956D084DE8}">
      <dsp:nvSpPr>
        <dsp:cNvPr id="0" name=""/>
        <dsp:cNvSpPr/>
      </dsp:nvSpPr>
      <dsp:spPr>
        <a:xfrm>
          <a:off x="0" y="1654042"/>
          <a:ext cx="8077200" cy="454544"/>
        </a:xfrm>
        <a:prstGeom prst="roundRect">
          <a:avLst/>
        </a:prstGeom>
        <a:solidFill>
          <a:schemeClr val="accent1">
            <a:shade val="80000"/>
            <a:hueOff val="-219690"/>
            <a:satOff val="-4520"/>
            <a:lumOff val="1071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В. Виховна робота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1676231"/>
        <a:ext cx="8032822" cy="410166"/>
      </dsp:txXfrm>
    </dsp:sp>
    <dsp:sp modelId="{319CAA01-01F2-4FF9-AF0A-3749E584AE6B}">
      <dsp:nvSpPr>
        <dsp:cNvPr id="0" name=""/>
        <dsp:cNvSpPr/>
      </dsp:nvSpPr>
      <dsp:spPr>
        <a:xfrm>
          <a:off x="0" y="2108587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збір, обробка та подальше використання інформації про виховну роботу в МНВК з метою її удосконалення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08587"/>
        <a:ext cx="8077200" cy="347760"/>
      </dsp:txXfrm>
    </dsp:sp>
    <dsp:sp modelId="{A01C62C2-830C-4E1F-B7D3-F97B7BE915DB}">
      <dsp:nvSpPr>
        <dsp:cNvPr id="0" name=""/>
        <dsp:cNvSpPr/>
      </dsp:nvSpPr>
      <dsp:spPr>
        <a:xfrm>
          <a:off x="0" y="2456347"/>
          <a:ext cx="8077200" cy="454544"/>
        </a:xfrm>
        <a:prstGeom prst="roundRect">
          <a:avLst/>
        </a:prstGeom>
        <a:solidFill>
          <a:schemeClr val="accent1">
            <a:shade val="80000"/>
            <a:hueOff val="-329535"/>
            <a:satOff val="-6780"/>
            <a:lumOff val="160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Г. Робота з кадрами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2478536"/>
        <a:ext cx="8032822" cy="410166"/>
      </dsp:txXfrm>
    </dsp:sp>
    <dsp:sp modelId="{4C012C0D-C7A9-46A8-9E15-75B5AEFD5EA3}">
      <dsp:nvSpPr>
        <dsp:cNvPr id="0" name=""/>
        <dsp:cNvSpPr/>
      </dsp:nvSpPr>
      <dsp:spPr>
        <a:xfrm>
          <a:off x="0" y="2910892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професійної компетентності педпрацівників;  </a:t>
          </a:r>
          <a:endParaRPr lang="ru-RU" sz="12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10892"/>
        <a:ext cx="8077200" cy="347760"/>
      </dsp:txXfrm>
    </dsp:sp>
    <dsp:sp modelId="{3859DC08-7D2D-4261-9998-DCC44102E736}">
      <dsp:nvSpPr>
        <dsp:cNvPr id="0" name=""/>
        <dsp:cNvSpPr/>
      </dsp:nvSpPr>
      <dsp:spPr>
        <a:xfrm>
          <a:off x="0" y="3258652"/>
          <a:ext cx="8077200" cy="454544"/>
        </a:xfrm>
        <a:prstGeom prst="roundRect">
          <a:avLst/>
        </a:prstGeom>
        <a:solidFill>
          <a:schemeClr val="accent1">
            <a:shade val="80000"/>
            <a:hueOff val="-439380"/>
            <a:satOff val="-9041"/>
            <a:lumOff val="2143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Д. Інформація про роботу з батьками та громадськістю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3280841"/>
        <a:ext cx="8032822" cy="410166"/>
      </dsp:txXfrm>
    </dsp:sp>
    <dsp:sp modelId="{45ED851E-3946-4612-B076-9A09283DE97B}">
      <dsp:nvSpPr>
        <dsp:cNvPr id="0" name=""/>
        <dsp:cNvSpPr/>
      </dsp:nvSpPr>
      <dsp:spPr>
        <a:xfrm>
          <a:off x="0" y="3713197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uk-UA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2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інформувати батьків, громадськість; зміцнити службу соціальної та психолого-педагогічної допомоги батькам, сім‘ям; залучити батьків до загального виховного процесу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13197"/>
        <a:ext cx="8077200" cy="347760"/>
      </dsp:txXfrm>
    </dsp:sp>
    <dsp:sp modelId="{3BAA2516-8F53-493D-B746-886FE541D3EB}">
      <dsp:nvSpPr>
        <dsp:cNvPr id="0" name=""/>
        <dsp:cNvSpPr/>
      </dsp:nvSpPr>
      <dsp:spPr>
        <a:xfrm>
          <a:off x="0" y="4060957"/>
          <a:ext cx="8077200" cy="454544"/>
        </a:xfrm>
        <a:prstGeom prst="roundRect">
          <a:avLst/>
        </a:prstGeom>
        <a:solidFill>
          <a:schemeClr val="accent1">
            <a:shade val="80000"/>
            <a:hueOff val="-549225"/>
            <a:satOff val="-11301"/>
            <a:lumOff val="2679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Е. Діловодство і </a:t>
          </a:r>
          <a:r>
            <a:rPr lang="uk-UA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статзвітність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4083146"/>
        <a:ext cx="8032822" cy="410166"/>
      </dsp:txXfrm>
    </dsp:sp>
    <dsp:sp modelId="{BB366B87-9CDC-4936-AE85-92F5C46743E4}">
      <dsp:nvSpPr>
        <dsp:cNvPr id="0" name=""/>
        <dsp:cNvSpPr/>
      </dsp:nvSpPr>
      <dsp:spPr>
        <a:xfrm>
          <a:off x="0" y="4515502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Мета: </a:t>
          </a:r>
          <a:r>
            <a:rPr lang="uk-UA" sz="12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 оптимальне функціонування МНВК , своєчасне виявлення та виправлення помилок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15502"/>
        <a:ext cx="8077200" cy="347760"/>
      </dsp:txXfrm>
    </dsp:sp>
    <dsp:sp modelId="{6BFFF64A-632A-421B-AAFB-F73234E7A58F}">
      <dsp:nvSpPr>
        <dsp:cNvPr id="0" name=""/>
        <dsp:cNvSpPr/>
      </dsp:nvSpPr>
      <dsp:spPr>
        <a:xfrm>
          <a:off x="0" y="4863262"/>
          <a:ext cx="8077200" cy="454544"/>
        </a:xfrm>
        <a:prstGeom prst="roundRect">
          <a:avLst/>
        </a:prstGeom>
        <a:solidFill>
          <a:schemeClr val="accent1">
            <a:shade val="80000"/>
            <a:hueOff val="-659070"/>
            <a:satOff val="-13561"/>
            <a:lumOff val="3215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 Ж. Інформація про адміністративно-господарську і фінансову діяльність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9" y="4885451"/>
        <a:ext cx="8032822" cy="410166"/>
      </dsp:txXfrm>
    </dsp:sp>
    <dsp:sp modelId="{D893FADB-01D1-44C7-A132-4AFF330B8D8D}">
      <dsp:nvSpPr>
        <dsp:cNvPr id="0" name=""/>
        <dsp:cNvSpPr/>
      </dsp:nvSpPr>
      <dsp:spPr>
        <a:xfrm>
          <a:off x="0" y="5317807"/>
          <a:ext cx="8077200" cy="34776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uk-UA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12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зміцнення матеріально-технічної бази, сприяння залучення позабюджетних коштів в МНВК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17807"/>
        <a:ext cx="8077200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D90FB-B8BA-4475-B7A8-B976AC0BFB35}">
      <dsp:nvSpPr>
        <dsp:cNvPr id="0" name=""/>
        <dsp:cNvSpPr/>
      </dsp:nvSpPr>
      <dsp:spPr>
        <a:xfrm>
          <a:off x="4389719" y="2288125"/>
          <a:ext cx="2886909" cy="395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106"/>
              </a:lnTo>
              <a:lnTo>
                <a:pt x="2886909" y="306106"/>
              </a:lnTo>
              <a:lnTo>
                <a:pt x="2886909" y="395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8BCF9-16C4-483B-B5F7-86D259209AE0}">
      <dsp:nvSpPr>
        <dsp:cNvPr id="0" name=""/>
        <dsp:cNvSpPr/>
      </dsp:nvSpPr>
      <dsp:spPr>
        <a:xfrm>
          <a:off x="4389719" y="2288125"/>
          <a:ext cx="706461" cy="439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41"/>
              </a:lnTo>
              <a:lnTo>
                <a:pt x="706461" y="350341"/>
              </a:lnTo>
              <a:lnTo>
                <a:pt x="706461" y="4395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E55F-4E4B-464E-819A-ECF16584554D}">
      <dsp:nvSpPr>
        <dsp:cNvPr id="0" name=""/>
        <dsp:cNvSpPr/>
      </dsp:nvSpPr>
      <dsp:spPr>
        <a:xfrm>
          <a:off x="2333914" y="3290927"/>
          <a:ext cx="2486326" cy="42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38"/>
              </a:lnTo>
              <a:lnTo>
                <a:pt x="2486326" y="336438"/>
              </a:lnTo>
              <a:lnTo>
                <a:pt x="2486326" y="4256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0DDB8-6E1A-40A3-85B8-DE0CE4EE15A2}">
      <dsp:nvSpPr>
        <dsp:cNvPr id="0" name=""/>
        <dsp:cNvSpPr/>
      </dsp:nvSpPr>
      <dsp:spPr>
        <a:xfrm>
          <a:off x="2333914" y="3290927"/>
          <a:ext cx="1198385" cy="42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38"/>
              </a:lnTo>
              <a:lnTo>
                <a:pt x="1198385" y="336438"/>
              </a:lnTo>
              <a:lnTo>
                <a:pt x="1198385" y="4256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BF5BF-77D8-4814-8073-D12ED167B062}">
      <dsp:nvSpPr>
        <dsp:cNvPr id="0" name=""/>
        <dsp:cNvSpPr/>
      </dsp:nvSpPr>
      <dsp:spPr>
        <a:xfrm>
          <a:off x="2197739" y="3290927"/>
          <a:ext cx="91440" cy="425623"/>
        </a:xfrm>
        <a:custGeom>
          <a:avLst/>
          <a:gdLst/>
          <a:ahLst/>
          <a:cxnLst/>
          <a:rect l="0" t="0" r="0" b="0"/>
          <a:pathLst>
            <a:path>
              <a:moveTo>
                <a:pt x="136175" y="0"/>
              </a:moveTo>
              <a:lnTo>
                <a:pt x="136175" y="336438"/>
              </a:lnTo>
              <a:lnTo>
                <a:pt x="45720" y="336438"/>
              </a:lnTo>
              <a:lnTo>
                <a:pt x="45720" y="4256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70E0A-AA86-425F-8106-8BDC4E5D7A06}">
      <dsp:nvSpPr>
        <dsp:cNvPr id="0" name=""/>
        <dsp:cNvSpPr/>
      </dsp:nvSpPr>
      <dsp:spPr>
        <a:xfrm>
          <a:off x="823969" y="3290927"/>
          <a:ext cx="1509945" cy="425623"/>
        </a:xfrm>
        <a:custGeom>
          <a:avLst/>
          <a:gdLst/>
          <a:ahLst/>
          <a:cxnLst/>
          <a:rect l="0" t="0" r="0" b="0"/>
          <a:pathLst>
            <a:path>
              <a:moveTo>
                <a:pt x="1509945" y="0"/>
              </a:moveTo>
              <a:lnTo>
                <a:pt x="1509945" y="336438"/>
              </a:lnTo>
              <a:lnTo>
                <a:pt x="0" y="336438"/>
              </a:lnTo>
              <a:lnTo>
                <a:pt x="0" y="4256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0B5B3-4F71-459F-B41F-9055F4CEBB1C}">
      <dsp:nvSpPr>
        <dsp:cNvPr id="0" name=""/>
        <dsp:cNvSpPr/>
      </dsp:nvSpPr>
      <dsp:spPr>
        <a:xfrm>
          <a:off x="2333914" y="2288125"/>
          <a:ext cx="2055804" cy="439527"/>
        </a:xfrm>
        <a:custGeom>
          <a:avLst/>
          <a:gdLst/>
          <a:ahLst/>
          <a:cxnLst/>
          <a:rect l="0" t="0" r="0" b="0"/>
          <a:pathLst>
            <a:path>
              <a:moveTo>
                <a:pt x="2055804" y="0"/>
              </a:moveTo>
              <a:lnTo>
                <a:pt x="2055804" y="350341"/>
              </a:lnTo>
              <a:lnTo>
                <a:pt x="0" y="350341"/>
              </a:lnTo>
              <a:lnTo>
                <a:pt x="0" y="4395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3A594-C109-4FAB-8E8E-8F7033CE49B1}">
      <dsp:nvSpPr>
        <dsp:cNvPr id="0" name=""/>
        <dsp:cNvSpPr/>
      </dsp:nvSpPr>
      <dsp:spPr>
        <a:xfrm>
          <a:off x="4343999" y="1199389"/>
          <a:ext cx="91440" cy="310215"/>
        </a:xfrm>
        <a:custGeom>
          <a:avLst/>
          <a:gdLst/>
          <a:ahLst/>
          <a:cxnLst/>
          <a:rect l="0" t="0" r="0" b="0"/>
          <a:pathLst>
            <a:path>
              <a:moveTo>
                <a:pt x="63703" y="0"/>
              </a:moveTo>
              <a:lnTo>
                <a:pt x="63703" y="221029"/>
              </a:lnTo>
              <a:lnTo>
                <a:pt x="45720" y="221029"/>
              </a:lnTo>
              <a:lnTo>
                <a:pt x="45720" y="3102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271DD-BB49-466F-854D-981A90D5F97C}">
      <dsp:nvSpPr>
        <dsp:cNvPr id="0" name=""/>
        <dsp:cNvSpPr/>
      </dsp:nvSpPr>
      <dsp:spPr>
        <a:xfrm>
          <a:off x="981639" y="283428"/>
          <a:ext cx="6852126" cy="915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5393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Перетворення міжшкільного навчально-виробничого комбінату на джерело надання якісної професійно-технічної освіти зі шкільної лави, яка б  гарантувала  випускникам висококваліфіковану підготовку та  сприяла відродженню престижу робітничих професій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639" y="283428"/>
        <a:ext cx="6852126" cy="915960"/>
      </dsp:txXfrm>
    </dsp:sp>
    <dsp:sp modelId="{AB6EF84D-A253-4541-998C-56980C8239B7}">
      <dsp:nvSpPr>
        <dsp:cNvPr id="0" name=""/>
        <dsp:cNvSpPr/>
      </dsp:nvSpPr>
      <dsp:spPr>
        <a:xfrm>
          <a:off x="6486223" y="1058820"/>
          <a:ext cx="1127341" cy="279183"/>
        </a:xfrm>
        <a:prstGeom prst="doubleWav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/>
            <a:t>МІСІЯ</a:t>
          </a:r>
          <a:endParaRPr lang="ru-RU" sz="1200" b="1" kern="1200" dirty="0"/>
        </a:p>
      </dsp:txBody>
      <dsp:txXfrm>
        <a:off x="6486223" y="1093718"/>
        <a:ext cx="1127341" cy="209387"/>
      </dsp:txXfrm>
    </dsp:sp>
    <dsp:sp modelId="{D161B1D2-F7B2-4963-B9B6-E1EC4548577A}">
      <dsp:nvSpPr>
        <dsp:cNvPr id="0" name=""/>
        <dsp:cNvSpPr/>
      </dsp:nvSpPr>
      <dsp:spPr>
        <a:xfrm>
          <a:off x="667485" y="1509604"/>
          <a:ext cx="7444468" cy="778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5393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необхідних умов для  досягнення високого рівня підготовки фахівців з робітничих спеціальностей, який відповідає потребам держави у ринкових умовах і стандартам професійної освіти; запровадження  стратегічне управління розвитком МНВК в учбовий процес та управлінську діяльність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485" y="1509604"/>
        <a:ext cx="7444468" cy="778520"/>
      </dsp:txXfrm>
    </dsp:sp>
    <dsp:sp modelId="{EAFBA122-2DDE-49E2-A1C7-01219E40871F}">
      <dsp:nvSpPr>
        <dsp:cNvPr id="0" name=""/>
        <dsp:cNvSpPr/>
      </dsp:nvSpPr>
      <dsp:spPr>
        <a:xfrm>
          <a:off x="6624001" y="2121501"/>
          <a:ext cx="1333534" cy="441338"/>
        </a:xfrm>
        <a:prstGeom prst="doubleWav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Загальна мета</a:t>
          </a:r>
          <a:endParaRPr lang="ru-RU" sz="1300" b="1" kern="1200" dirty="0"/>
        </a:p>
      </dsp:txBody>
      <dsp:txXfrm>
        <a:off x="6624001" y="2176668"/>
        <a:ext cx="1333534" cy="331004"/>
      </dsp:txXfrm>
    </dsp:sp>
    <dsp:sp modelId="{D95E88EB-1089-43D5-A3B3-812267980518}">
      <dsp:nvSpPr>
        <dsp:cNvPr id="0" name=""/>
        <dsp:cNvSpPr/>
      </dsp:nvSpPr>
      <dsp:spPr>
        <a:xfrm>
          <a:off x="1151145" y="2727652"/>
          <a:ext cx="2365537" cy="563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5393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1.Визначити проблеми та удосконалити  управління МНВК за напрямами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1145" y="2727652"/>
        <a:ext cx="2365537" cy="563275"/>
      </dsp:txXfrm>
    </dsp:sp>
    <dsp:sp modelId="{54A25686-157F-4F69-AB20-7B10854F257E}">
      <dsp:nvSpPr>
        <dsp:cNvPr id="0" name=""/>
        <dsp:cNvSpPr/>
      </dsp:nvSpPr>
      <dsp:spPr>
        <a:xfrm>
          <a:off x="2583729" y="3160055"/>
          <a:ext cx="1330331" cy="422246"/>
        </a:xfrm>
        <a:prstGeom prst="doubleWav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Цілі-напрямки</a:t>
          </a:r>
          <a:endParaRPr lang="ru-RU" sz="1300" b="1" kern="1200" dirty="0"/>
        </a:p>
      </dsp:txBody>
      <dsp:txXfrm>
        <a:off x="2583729" y="3212836"/>
        <a:ext cx="1330331" cy="316684"/>
      </dsp:txXfrm>
    </dsp:sp>
    <dsp:sp modelId="{10CC0F9F-8734-4CA2-A124-E70EB5D04B83}">
      <dsp:nvSpPr>
        <dsp:cNvPr id="0" name=""/>
        <dsp:cNvSpPr/>
      </dsp:nvSpPr>
      <dsp:spPr>
        <a:xfrm>
          <a:off x="91060" y="3716551"/>
          <a:ext cx="1465818" cy="2547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539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Оновлення номенклатури професійного та допрофесійного навчання, розвиток форм і видів підготовки учнів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60" y="3716551"/>
        <a:ext cx="1465818" cy="2547012"/>
      </dsp:txXfrm>
    </dsp:sp>
    <dsp:sp modelId="{D0EADD3F-B320-4806-A3B8-63ED66AB5393}">
      <dsp:nvSpPr>
        <dsp:cNvPr id="0" name=""/>
        <dsp:cNvSpPr/>
      </dsp:nvSpPr>
      <dsp:spPr>
        <a:xfrm>
          <a:off x="1934060" y="5413064"/>
          <a:ext cx="664408" cy="1274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34060" y="5413064"/>
        <a:ext cx="664408" cy="127407"/>
      </dsp:txXfrm>
    </dsp:sp>
    <dsp:sp modelId="{36E7619A-7CAE-4F2C-A077-BC6132F99BA3}">
      <dsp:nvSpPr>
        <dsp:cNvPr id="0" name=""/>
        <dsp:cNvSpPr/>
      </dsp:nvSpPr>
      <dsp:spPr>
        <a:xfrm>
          <a:off x="1735249" y="3716551"/>
          <a:ext cx="1016419" cy="2547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539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Модернізація науково-методичної роботи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5249" y="3716551"/>
        <a:ext cx="1016419" cy="2547012"/>
      </dsp:txXfrm>
    </dsp:sp>
    <dsp:sp modelId="{05333347-9598-4C87-AED8-EE978AF24268}">
      <dsp:nvSpPr>
        <dsp:cNvPr id="0" name=""/>
        <dsp:cNvSpPr/>
      </dsp:nvSpPr>
      <dsp:spPr>
        <a:xfrm>
          <a:off x="5687564" y="4158562"/>
          <a:ext cx="664408" cy="1274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87564" y="4158562"/>
        <a:ext cx="664408" cy="127407"/>
      </dsp:txXfrm>
    </dsp:sp>
    <dsp:sp modelId="{735533F2-F44C-4A33-BCEE-1579648B382F}">
      <dsp:nvSpPr>
        <dsp:cNvPr id="0" name=""/>
        <dsp:cNvSpPr/>
      </dsp:nvSpPr>
      <dsp:spPr>
        <a:xfrm>
          <a:off x="2930039" y="3716551"/>
          <a:ext cx="1204520" cy="2547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539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фінансових ресурсів комбінату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0039" y="3716551"/>
        <a:ext cx="1204520" cy="2547016"/>
      </dsp:txXfrm>
    </dsp:sp>
    <dsp:sp modelId="{EDD40F75-0587-4E7B-8F86-3DAC0C9CD018}">
      <dsp:nvSpPr>
        <dsp:cNvPr id="0" name=""/>
        <dsp:cNvSpPr/>
      </dsp:nvSpPr>
      <dsp:spPr>
        <a:xfrm>
          <a:off x="5687566" y="4213153"/>
          <a:ext cx="664408" cy="1274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87566" y="4213153"/>
        <a:ext cx="664408" cy="127407"/>
      </dsp:txXfrm>
    </dsp:sp>
    <dsp:sp modelId="{501EDB51-7220-49CD-AB7A-2C91B6B2A017}">
      <dsp:nvSpPr>
        <dsp:cNvPr id="0" name=""/>
        <dsp:cNvSpPr/>
      </dsp:nvSpPr>
      <dsp:spPr>
        <a:xfrm>
          <a:off x="4312931" y="3716551"/>
          <a:ext cx="1014618" cy="2547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539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Кадрове забезпечення навчально-виховного процесу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2931" y="3716551"/>
        <a:ext cx="1014618" cy="2547016"/>
      </dsp:txXfrm>
    </dsp:sp>
    <dsp:sp modelId="{B322AAA3-6663-474D-A72E-024C064C06AE}">
      <dsp:nvSpPr>
        <dsp:cNvPr id="0" name=""/>
        <dsp:cNvSpPr/>
      </dsp:nvSpPr>
      <dsp:spPr>
        <a:xfrm>
          <a:off x="5763765" y="4213078"/>
          <a:ext cx="664408" cy="1274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763765" y="4213078"/>
        <a:ext cx="664408" cy="127407"/>
      </dsp:txXfrm>
    </dsp:sp>
    <dsp:sp modelId="{6483DFC5-239D-468D-82B9-6A1607BD4AD7}">
      <dsp:nvSpPr>
        <dsp:cNvPr id="0" name=""/>
        <dsp:cNvSpPr/>
      </dsp:nvSpPr>
      <dsp:spPr>
        <a:xfrm>
          <a:off x="4137055" y="2727652"/>
          <a:ext cx="1918250" cy="561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5393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2.Оптимізувати планову діяльність у навчальному закладі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7055" y="2727652"/>
        <a:ext cx="1918250" cy="561276"/>
      </dsp:txXfrm>
    </dsp:sp>
    <dsp:sp modelId="{EB539CD4-E362-43A9-B062-C40F02D132E1}">
      <dsp:nvSpPr>
        <dsp:cNvPr id="0" name=""/>
        <dsp:cNvSpPr/>
      </dsp:nvSpPr>
      <dsp:spPr>
        <a:xfrm>
          <a:off x="5059111" y="3272118"/>
          <a:ext cx="1352596" cy="290414"/>
        </a:xfrm>
        <a:prstGeom prst="doubleWav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Цілі-напрямки</a:t>
          </a:r>
          <a:endParaRPr lang="ru-RU" sz="1300" b="1" kern="1200" dirty="0"/>
        </a:p>
      </dsp:txBody>
      <dsp:txXfrm>
        <a:off x="5059111" y="3308420"/>
        <a:ext cx="1352596" cy="217810"/>
      </dsp:txXfrm>
    </dsp:sp>
    <dsp:sp modelId="{8765F9A5-C343-48E0-B957-AF1A073E0637}">
      <dsp:nvSpPr>
        <dsp:cNvPr id="0" name=""/>
        <dsp:cNvSpPr/>
      </dsp:nvSpPr>
      <dsp:spPr>
        <a:xfrm>
          <a:off x="6451153" y="2683417"/>
          <a:ext cx="1650951" cy="6096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5393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3.Розроблення КЦП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1153" y="2683417"/>
        <a:ext cx="1650951" cy="609612"/>
      </dsp:txXfrm>
    </dsp:sp>
    <dsp:sp modelId="{6E0E0CD1-6BF9-4458-B7AD-F6139B810DCA}">
      <dsp:nvSpPr>
        <dsp:cNvPr id="0" name=""/>
        <dsp:cNvSpPr/>
      </dsp:nvSpPr>
      <dsp:spPr>
        <a:xfrm>
          <a:off x="7038803" y="3161763"/>
          <a:ext cx="1298480" cy="416055"/>
        </a:xfrm>
        <a:prstGeom prst="flowChartPunchedTap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Цілі-напрямки</a:t>
          </a:r>
          <a:endParaRPr lang="ru-RU" sz="1300" b="1" kern="1200" dirty="0"/>
        </a:p>
      </dsp:txBody>
      <dsp:txXfrm>
        <a:off x="7038803" y="3244974"/>
        <a:ext cx="1298480" cy="249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5C129-CFBD-4F4A-8E31-6FA87283A6D2}">
      <dsp:nvSpPr>
        <dsp:cNvPr id="0" name=""/>
        <dsp:cNvSpPr/>
      </dsp:nvSpPr>
      <dsp:spPr>
        <a:xfrm>
          <a:off x="384348" y="395880"/>
          <a:ext cx="6851302" cy="62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1.Контроль за виконанням МНВК вимог нормативно-правових актів у галузі освіти</a:t>
          </a:r>
          <a:endParaRPr lang="ru-RU" sz="2000" b="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48" y="395880"/>
        <a:ext cx="6851302" cy="622845"/>
      </dsp:txXfrm>
    </dsp:sp>
    <dsp:sp modelId="{1F4E29FE-106A-4E21-96C7-03B1C219A70C}">
      <dsp:nvSpPr>
        <dsp:cNvPr id="0" name=""/>
        <dsp:cNvSpPr/>
      </dsp:nvSpPr>
      <dsp:spPr>
        <a:xfrm>
          <a:off x="384348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BF7243-E5EE-4960-A8E2-6DE90E094F4A}">
      <dsp:nvSpPr>
        <dsp:cNvPr id="0" name=""/>
        <dsp:cNvSpPr/>
      </dsp:nvSpPr>
      <dsp:spPr>
        <a:xfrm>
          <a:off x="1351143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3862F-ECEB-455A-9E65-DE83EEA34389}">
      <dsp:nvSpPr>
        <dsp:cNvPr id="0" name=""/>
        <dsp:cNvSpPr/>
      </dsp:nvSpPr>
      <dsp:spPr>
        <a:xfrm>
          <a:off x="2317938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F3A82-EBC2-4E8B-B75E-64BFF681549C}">
      <dsp:nvSpPr>
        <dsp:cNvPr id="0" name=""/>
        <dsp:cNvSpPr/>
      </dsp:nvSpPr>
      <dsp:spPr>
        <a:xfrm>
          <a:off x="3284733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364D5-001D-463A-A734-B23AE134B9A4}">
      <dsp:nvSpPr>
        <dsp:cNvPr id="0" name=""/>
        <dsp:cNvSpPr/>
      </dsp:nvSpPr>
      <dsp:spPr>
        <a:xfrm>
          <a:off x="4251528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DC1A3-195A-43C3-B160-CF8A5BFCD5B0}">
      <dsp:nvSpPr>
        <dsp:cNvPr id="0" name=""/>
        <dsp:cNvSpPr/>
      </dsp:nvSpPr>
      <dsp:spPr>
        <a:xfrm>
          <a:off x="5218323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F723D-97B9-42A5-B877-D18D650AB1B8}">
      <dsp:nvSpPr>
        <dsp:cNvPr id="0" name=""/>
        <dsp:cNvSpPr/>
      </dsp:nvSpPr>
      <dsp:spPr>
        <a:xfrm>
          <a:off x="6185118" y="1018726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3A9B7-E48F-40A2-B89C-A08793019112}">
      <dsp:nvSpPr>
        <dsp:cNvPr id="0" name=""/>
        <dsp:cNvSpPr/>
      </dsp:nvSpPr>
      <dsp:spPr>
        <a:xfrm>
          <a:off x="384348" y="1253703"/>
          <a:ext cx="6851302" cy="62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Контроль за організацією навчально-виховного процесу</a:t>
          </a:r>
          <a:endParaRPr lang="ru-RU" sz="2000" b="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48" y="1253703"/>
        <a:ext cx="6851302" cy="622845"/>
      </dsp:txXfrm>
    </dsp:sp>
    <dsp:sp modelId="{47B22350-FEA6-4A2D-9D37-261B0CFA3F08}">
      <dsp:nvSpPr>
        <dsp:cNvPr id="0" name=""/>
        <dsp:cNvSpPr/>
      </dsp:nvSpPr>
      <dsp:spPr>
        <a:xfrm>
          <a:off x="384348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0D4C8-BAB9-477E-BD10-063CBB8EFB77}">
      <dsp:nvSpPr>
        <dsp:cNvPr id="0" name=""/>
        <dsp:cNvSpPr/>
      </dsp:nvSpPr>
      <dsp:spPr>
        <a:xfrm>
          <a:off x="1351143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1F7A2-D200-4F20-B8D1-37439BC03444}">
      <dsp:nvSpPr>
        <dsp:cNvPr id="0" name=""/>
        <dsp:cNvSpPr/>
      </dsp:nvSpPr>
      <dsp:spPr>
        <a:xfrm>
          <a:off x="2317938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3E9C8-3975-4EB9-9899-33D0E987B646}">
      <dsp:nvSpPr>
        <dsp:cNvPr id="0" name=""/>
        <dsp:cNvSpPr/>
      </dsp:nvSpPr>
      <dsp:spPr>
        <a:xfrm>
          <a:off x="3284733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BF8FE6-B72A-47F5-9ED8-B891771E7DEA}">
      <dsp:nvSpPr>
        <dsp:cNvPr id="0" name=""/>
        <dsp:cNvSpPr/>
      </dsp:nvSpPr>
      <dsp:spPr>
        <a:xfrm>
          <a:off x="4251528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44E9D-1457-4ABD-9C6A-AEE7796B9D85}">
      <dsp:nvSpPr>
        <dsp:cNvPr id="0" name=""/>
        <dsp:cNvSpPr/>
      </dsp:nvSpPr>
      <dsp:spPr>
        <a:xfrm>
          <a:off x="5218323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3DA7E-DC0C-4640-90CD-DC8BA21117AA}">
      <dsp:nvSpPr>
        <dsp:cNvPr id="0" name=""/>
        <dsp:cNvSpPr/>
      </dsp:nvSpPr>
      <dsp:spPr>
        <a:xfrm>
          <a:off x="6185118" y="1876549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5D25C-DFFA-443B-9A41-39E4BA863449}">
      <dsp:nvSpPr>
        <dsp:cNvPr id="0" name=""/>
        <dsp:cNvSpPr/>
      </dsp:nvSpPr>
      <dsp:spPr>
        <a:xfrm>
          <a:off x="384348" y="2111525"/>
          <a:ext cx="6851302" cy="62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Контроль за результатами навчальних досягнень учнів</a:t>
          </a:r>
          <a:endParaRPr lang="ru-RU" sz="2000" b="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48" y="2111525"/>
        <a:ext cx="6851302" cy="622845"/>
      </dsp:txXfrm>
    </dsp:sp>
    <dsp:sp modelId="{CE3B5CD1-F394-48EE-8BAE-53C8A4B32971}">
      <dsp:nvSpPr>
        <dsp:cNvPr id="0" name=""/>
        <dsp:cNvSpPr/>
      </dsp:nvSpPr>
      <dsp:spPr>
        <a:xfrm>
          <a:off x="384348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C2C9C-CFBB-4114-8AEE-D39DCD695C8B}">
      <dsp:nvSpPr>
        <dsp:cNvPr id="0" name=""/>
        <dsp:cNvSpPr/>
      </dsp:nvSpPr>
      <dsp:spPr>
        <a:xfrm>
          <a:off x="1351143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3A88E1-9BE0-4545-8A66-59856E965CB5}">
      <dsp:nvSpPr>
        <dsp:cNvPr id="0" name=""/>
        <dsp:cNvSpPr/>
      </dsp:nvSpPr>
      <dsp:spPr>
        <a:xfrm>
          <a:off x="2317938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17310-B773-40D1-A6D5-CCB91A3F4E16}">
      <dsp:nvSpPr>
        <dsp:cNvPr id="0" name=""/>
        <dsp:cNvSpPr/>
      </dsp:nvSpPr>
      <dsp:spPr>
        <a:xfrm>
          <a:off x="3284733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7ED6F2-70A4-4B2B-AC27-570DC686E827}">
      <dsp:nvSpPr>
        <dsp:cNvPr id="0" name=""/>
        <dsp:cNvSpPr/>
      </dsp:nvSpPr>
      <dsp:spPr>
        <a:xfrm>
          <a:off x="4251528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5DC6B0-D0B2-46DA-AADE-B3AE9F9570BD}">
      <dsp:nvSpPr>
        <dsp:cNvPr id="0" name=""/>
        <dsp:cNvSpPr/>
      </dsp:nvSpPr>
      <dsp:spPr>
        <a:xfrm>
          <a:off x="5218323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25D54-FAD3-441A-8881-CA33D91C9CA9}">
      <dsp:nvSpPr>
        <dsp:cNvPr id="0" name=""/>
        <dsp:cNvSpPr/>
      </dsp:nvSpPr>
      <dsp:spPr>
        <a:xfrm>
          <a:off x="6185118" y="2734371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3CF1A-5289-47D4-A623-E51B0876DED2}">
      <dsp:nvSpPr>
        <dsp:cNvPr id="0" name=""/>
        <dsp:cNvSpPr/>
      </dsp:nvSpPr>
      <dsp:spPr>
        <a:xfrm>
          <a:off x="384348" y="2969348"/>
          <a:ext cx="6851302" cy="622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Контроль за методичною роботою</a:t>
          </a:r>
          <a:endParaRPr lang="ru-RU" sz="2000" b="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48" y="2969348"/>
        <a:ext cx="6851302" cy="622845"/>
      </dsp:txXfrm>
    </dsp:sp>
    <dsp:sp modelId="{4C90FC98-6F1C-487C-8284-1293D41748B4}">
      <dsp:nvSpPr>
        <dsp:cNvPr id="0" name=""/>
        <dsp:cNvSpPr/>
      </dsp:nvSpPr>
      <dsp:spPr>
        <a:xfrm>
          <a:off x="384348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B73365-A073-4650-9E2D-D4D00EA21AD4}">
      <dsp:nvSpPr>
        <dsp:cNvPr id="0" name=""/>
        <dsp:cNvSpPr/>
      </dsp:nvSpPr>
      <dsp:spPr>
        <a:xfrm>
          <a:off x="1351143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84A3D-5B62-4D02-A9C1-82AA34FB0917}">
      <dsp:nvSpPr>
        <dsp:cNvPr id="0" name=""/>
        <dsp:cNvSpPr/>
      </dsp:nvSpPr>
      <dsp:spPr>
        <a:xfrm>
          <a:off x="2317938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A350D-C2B9-4C48-91F9-D52B81404BE7}">
      <dsp:nvSpPr>
        <dsp:cNvPr id="0" name=""/>
        <dsp:cNvSpPr/>
      </dsp:nvSpPr>
      <dsp:spPr>
        <a:xfrm>
          <a:off x="3284733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79AB1-F45B-485D-8F33-5901349F3FD5}">
      <dsp:nvSpPr>
        <dsp:cNvPr id="0" name=""/>
        <dsp:cNvSpPr/>
      </dsp:nvSpPr>
      <dsp:spPr>
        <a:xfrm>
          <a:off x="4251528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67E21-2201-483B-A3F7-6438E02176A9}">
      <dsp:nvSpPr>
        <dsp:cNvPr id="0" name=""/>
        <dsp:cNvSpPr/>
      </dsp:nvSpPr>
      <dsp:spPr>
        <a:xfrm>
          <a:off x="5218323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DA610-6DC6-4699-8AD0-06081DD04D3F}">
      <dsp:nvSpPr>
        <dsp:cNvPr id="0" name=""/>
        <dsp:cNvSpPr/>
      </dsp:nvSpPr>
      <dsp:spPr>
        <a:xfrm>
          <a:off x="6185118" y="3592194"/>
          <a:ext cx="913507" cy="15225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983C81-B530-472A-9E32-2B45F98DB6F3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758399B0-42E4-4185-A362-5144AD236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8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35362D8-BB21-43BC-8BE5-77022FCE4677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57146D0-08E5-4B33-9EC6-0014231865A5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64C025-E009-418F-8DF9-69B587796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56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DEB8F-6CC0-4FB7-BFB9-D8729C9BB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49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E85CF-1E6B-41D5-A718-4D4F81AF9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17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858EDD-09A0-4BFA-9E32-BD54DF904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51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A16E5-FCB8-4C6B-92C4-82B1D89E2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96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D13D-C32B-4B1A-AFF9-D1625C6CB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19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2AEF4-3F16-40A5-90D5-831BE6D2F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58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6A5A67-EE16-4B65-8C19-85749D37A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6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455B7-2E10-4273-9D83-91806F973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02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EDE59-F65E-4ABE-823E-4138A9BC4A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68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C83D6-BDB2-4855-B5B3-EEF9E2180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98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5D1B7-3136-4B76-A7B8-157F472A1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4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E1A1E-064D-4CEC-B265-CF7C874E0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58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1D9689-6381-49F9-9D83-E121D8962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2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57AF6-E7D6-4A02-95F7-A2A2BEE39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13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7098BB-5F71-40F4-8329-6C6D89639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650"/>
            <a:chExt cx="1952625" cy="567810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50"/>
              <a:ext cx="409575" cy="3645980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20"/>
              <a:ext cx="350838" cy="1310027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11"/>
              <a:ext cx="357188" cy="82074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379"/>
              <a:ext cx="457200" cy="1853241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64"/>
              <a:ext cx="144462" cy="250825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5"/>
              <a:ext cx="111125" cy="232806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02"/>
              <a:ext cx="68262" cy="424838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52"/>
              <a:ext cx="1168400" cy="2250459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0"/>
              <a:ext cx="100012" cy="209131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47"/>
              <a:ext cx="114300" cy="558997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39"/>
              <a:ext cx="31750" cy="189402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45"/>
              <a:ext cx="174625" cy="439306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46A5D7A-F6AE-41F8-907D-EECDDC9175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313" indent="-3413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Char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772400" cy="2514600"/>
          </a:xfrm>
        </p:spPr>
        <p:txBody>
          <a:bodyPr anchor="ctr">
            <a:normAutofit fontScale="90000"/>
          </a:bodyPr>
          <a:lstStyle/>
          <a:p>
            <a:pPr algn="ctr" defTabSz="457200" eaLnBrk="1" hangingPunct="1"/>
            <a:r>
              <a:rPr lang="ru-RU" altLang="ru-RU" sz="2900" b="1" i="1" smtClean="0">
                <a:solidFill>
                  <a:srgbClr val="424A3A"/>
                </a:solidFill>
                <a:latin typeface="Times New Roman" pitchFamily="18" charset="0"/>
              </a:rPr>
              <a:t>Підвищення якості допрофесійної та професійної підготовки учнів шляхом впровадження сучасних підходів до управління</a:t>
            </a:r>
            <a:br>
              <a:rPr lang="ru-RU" altLang="ru-RU" sz="2900" b="1" i="1" smtClean="0">
                <a:solidFill>
                  <a:srgbClr val="424A3A"/>
                </a:solidFill>
                <a:latin typeface="Times New Roman" pitchFamily="18" charset="0"/>
              </a:rPr>
            </a:br>
            <a:r>
              <a:rPr lang="ru-RU" altLang="ru-RU" sz="2900" b="1" i="1" smtClean="0">
                <a:solidFill>
                  <a:srgbClr val="424A3A"/>
                </a:solidFill>
                <a:latin typeface="Times New Roman" pitchFamily="18" charset="0"/>
              </a:rPr>
              <a:t>міжшкільним навчально-виробничим </a:t>
            </a:r>
            <a:br>
              <a:rPr lang="ru-RU" altLang="ru-RU" sz="2900" b="1" i="1" smtClean="0">
                <a:solidFill>
                  <a:srgbClr val="424A3A"/>
                </a:solidFill>
                <a:latin typeface="Times New Roman" pitchFamily="18" charset="0"/>
              </a:rPr>
            </a:br>
            <a:r>
              <a:rPr lang="ru-RU" altLang="ru-RU" sz="2900" b="1" i="1" smtClean="0">
                <a:solidFill>
                  <a:srgbClr val="424A3A"/>
                </a:solidFill>
                <a:latin typeface="Times New Roman" pitchFamily="18" charset="0"/>
              </a:rPr>
              <a:t>комбінатом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65725" y="5086350"/>
            <a:ext cx="36576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altLang="ru-RU" i="1" smtClean="0">
                <a:solidFill>
                  <a:srgbClr val="424A3A"/>
                </a:solidFill>
                <a:latin typeface="Times New Roman" pitchFamily="18" charset="0"/>
              </a:rPr>
              <a:t>Козачок Григорій Петрович,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i="1" smtClean="0">
                <a:solidFill>
                  <a:srgbClr val="424A3A"/>
                </a:solidFill>
                <a:latin typeface="Times New Roman" pitchFamily="18" charset="0"/>
              </a:rPr>
              <a:t>директор міжшкільного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i="1" smtClean="0">
                <a:solidFill>
                  <a:srgbClr val="424A3A"/>
                </a:solidFill>
                <a:latin typeface="Times New Roman" pitchFamily="18" charset="0"/>
              </a:rPr>
              <a:t>навчально-виробничого комбінату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i="1" smtClean="0">
                <a:solidFill>
                  <a:srgbClr val="424A3A"/>
                </a:solidFill>
                <a:latin typeface="Times New Roman" pitchFamily="18" charset="0"/>
              </a:rPr>
              <a:t>м. Первомайський</a:t>
            </a:r>
            <a:endParaRPr lang="uk-UA" altLang="ru-RU" i="1" smtClean="0">
              <a:solidFill>
                <a:srgbClr val="424A3A"/>
              </a:solidFill>
              <a:latin typeface="Times New Roman" pitchFamily="18" charset="0"/>
            </a:endParaRP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633538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/>
          <p:cNvSpPr>
            <a:spLocks/>
          </p:cNvSpPr>
          <p:nvPr/>
        </p:nvSpPr>
        <p:spPr bwMode="auto">
          <a:xfrm>
            <a:off x="838200" y="381000"/>
            <a:ext cx="777716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uk-UA" altLang="ru-RU" sz="2400" b="1">
                <a:solidFill>
                  <a:srgbClr val="333300"/>
                </a:solidFill>
                <a:latin typeface="Times New Roman" pitchFamily="18" charset="0"/>
              </a:rPr>
              <a:t>Розподіл учнів шкіл </a:t>
            </a:r>
            <a:br>
              <a:rPr lang="uk-UA" altLang="ru-RU" sz="2400" b="1">
                <a:solidFill>
                  <a:srgbClr val="333300"/>
                </a:solidFill>
                <a:latin typeface="Times New Roman" pitchFamily="18" charset="0"/>
              </a:rPr>
            </a:br>
            <a:r>
              <a:rPr lang="uk-UA" altLang="ru-RU" sz="2400" b="1">
                <a:solidFill>
                  <a:srgbClr val="333300"/>
                </a:solidFill>
                <a:latin typeface="Times New Roman" pitchFamily="18" charset="0"/>
              </a:rPr>
              <a:t>за професіями (кількість)</a:t>
            </a:r>
            <a:endParaRPr lang="ru-RU" altLang="ru-RU" sz="2400" b="1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900113" y="1412875"/>
          <a:ext cx="7416800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Диаграмма" r:id="rId3" imgW="8715489" imgH="5943486" progId="Excel.Chart.8">
                  <p:embed/>
                </p:oleObj>
              </mc:Choice>
              <mc:Fallback>
                <p:oleObj name="Диаграмма" r:id="rId3" imgW="8715489" imgH="594348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7416800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6038"/>
            <a:ext cx="8229600" cy="715962"/>
          </a:xfrm>
        </p:spPr>
        <p:txBody>
          <a:bodyPr rtlCol="0">
            <a:normAutofit fontScale="90000"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Матеріально-технічна база</a:t>
            </a:r>
            <a:br>
              <a:rPr lang="uk-UA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77888" y="738188"/>
            <a:ext cx="8229600" cy="5365750"/>
          </a:xfrm>
        </p:spPr>
        <p:txBody>
          <a:bodyPr/>
          <a:lstStyle/>
          <a:p>
            <a:pPr marL="0" indent="0" algn="ctr" defTabSz="457200" eaLnBrk="1" hangingPunct="1">
              <a:buFontTx/>
              <a:buNone/>
              <a:defRPr/>
            </a:pPr>
            <a:r>
              <a:rPr lang="uk-UA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проведення занять з теоретичної та практичної підготовки заклад                             має необхідну матеріально-технічну базу, яка включає  в себе:</a:t>
            </a:r>
          </a:p>
        </p:txBody>
      </p:sp>
      <p:pic>
        <p:nvPicPr>
          <p:cNvPr id="25610" name="Picture 10" descr="PA140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6576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Home\Desktop\Фото УПК\P1011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351213" cy="2133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PA1405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7338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88925" y="3116263"/>
            <a:ext cx="314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14400" y="3657600"/>
            <a:ext cx="4343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2D2D8A"/>
              </a:buClr>
            </a:pPr>
            <a:r>
              <a:rPr lang="ru-RU" altLang="ru-RU">
                <a:solidFill>
                  <a:srgbClr val="424A3A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424A3A"/>
                </a:solidFill>
                <a:latin typeface="Times New Roman" pitchFamily="18" charset="0"/>
              </a:rPr>
              <a:t>абінет правил дорожнього руху</a:t>
            </a:r>
          </a:p>
          <a:p>
            <a:pPr>
              <a:spcBef>
                <a:spcPct val="50000"/>
              </a:spcBef>
            </a:pPr>
            <a:endParaRPr lang="ru-RU" altLang="ru-RU">
              <a:latin typeface="Times New Roman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62000" y="60960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абінет основ керування та безпеки дорожнього руху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25616" name="Picture 16" descr="PA1405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429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257800" y="3581400"/>
            <a:ext cx="3886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абінет будови </a:t>
            </a:r>
          </a:p>
          <a:p>
            <a:pPr algn="ctr">
              <a:buClr>
                <a:srgbClr val="2D2D8A"/>
              </a:buClr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та експлуатації легкових автомобілів</a:t>
            </a:r>
          </a:p>
          <a:p>
            <a:pPr algn="ctr">
              <a:spcBef>
                <a:spcPct val="50000"/>
              </a:spcBef>
            </a:pP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181600" y="6019800"/>
            <a:ext cx="4191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абінет будови та експлуатації вантажних автомобілів</a:t>
            </a: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140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640138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PA140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35814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PA140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88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33600" y="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rPr>
              <a:t>Матеріально-технічна база</a:t>
            </a:r>
            <a:b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295400" y="29718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абінет охорони праці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810000" y="2971800"/>
            <a:ext cx="533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абінет ІКТ: 10 комп'ютерів, </a:t>
            </a:r>
          </a:p>
          <a:p>
            <a:pPr algn="ctr">
              <a:buClr>
                <a:srgbClr val="2D2D8A"/>
              </a:buClr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офісна техніка, відповідне навчальне програмне забезпечення та мультимедійні засоби навчання 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219200" y="5943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К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абінет медичної підготовки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410200" y="59436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Ш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вейна кабінет-майстерня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5019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8449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05000" y="152400"/>
            <a:ext cx="5486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rPr>
              <a:t>Матеріально-технічна база</a:t>
            </a:r>
            <a:b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590800" y="34290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9 автомобілів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7338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3877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6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3124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85800" y="6324600"/>
            <a:ext cx="6858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2D2D8A"/>
              </a:buClr>
            </a:pPr>
            <a:r>
              <a:rPr lang="ru-RU" altLang="ru-RU">
                <a:solidFill>
                  <a:srgbClr val="333300"/>
                </a:solidFill>
                <a:latin typeface="Times New Roman" pitchFamily="18" charset="0"/>
              </a:rPr>
              <a:t>М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аневровий майданчик для початкової їзди площею  0,46 кв.м.</a:t>
            </a: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914400"/>
            <a:ext cx="6934200" cy="1447800"/>
          </a:xfrm>
        </p:spPr>
        <p:txBody>
          <a:bodyPr/>
          <a:lstStyle/>
          <a:p>
            <a:pPr algn="dist">
              <a:lnSpc>
                <a:spcPct val="90000"/>
              </a:lnSpc>
            </a:pPr>
            <a:r>
              <a:rPr lang="uk-UA" altLang="ru-RU" smtClean="0">
                <a:solidFill>
                  <a:srgbClr val="333300"/>
                </a:solidFill>
                <a:latin typeface="Times New Roman" pitchFamily="18" charset="0"/>
              </a:rPr>
              <a:t>За останні роки відремонтований кабінет профорієнтації та оновлений методичний кабінет, оформлені стенди. Кількість і оснащення кабінетів відповідає потребам навчальних планів і програм для підготовки кваліфікованих робітників за заявленими професіями і вимогами сьогодення.</a:t>
            </a:r>
            <a:endParaRPr lang="ru-RU" alt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68612" name="Picture 4" descr="PA140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PA1405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91000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0" y="304800"/>
            <a:ext cx="5486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rPr>
              <a:t>Матеріально-технічна база</a:t>
            </a:r>
            <a:br>
              <a:rPr lang="uk-UA" sz="36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2000" y="5029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Методичний кабінет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5562600" y="6248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</a:rPr>
              <a:t>Кабінет профорієнтації</a:t>
            </a:r>
            <a:endParaRPr lang="ru-RU" alt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131175" cy="1130300"/>
          </a:xfrm>
        </p:spPr>
        <p:txBody>
          <a:bodyPr/>
          <a:lstStyle/>
          <a:p>
            <a:pPr algn="ctr" eaLnBrk="1" hangingPunct="1"/>
            <a:r>
              <a:rPr lang="uk-UA" altLang="ru-RU" sz="2800" b="1" smtClean="0">
                <a:solidFill>
                  <a:srgbClr val="636E58"/>
                </a:solidFill>
                <a:latin typeface="Times New Roman" pitchFamily="18" charset="0"/>
                <a:cs typeface="Times New Roman" pitchFamily="18" charset="0"/>
              </a:rPr>
              <a:t>Склад педагогічного колективу </a:t>
            </a:r>
            <a:br>
              <a:rPr lang="uk-UA" altLang="ru-RU" sz="2800" b="1" smtClean="0">
                <a:solidFill>
                  <a:srgbClr val="636E5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smtClean="0">
                <a:solidFill>
                  <a:srgbClr val="636E58"/>
                </a:solidFill>
                <a:latin typeface="Times New Roman" pitchFamily="18" charset="0"/>
                <a:cs typeface="Times New Roman" pitchFamily="18" charset="0"/>
              </a:rPr>
              <a:t>(кількість )</a:t>
            </a:r>
            <a:endParaRPr lang="ru-RU" altLang="ru-RU" sz="2800" b="1" smtClean="0">
              <a:solidFill>
                <a:srgbClr val="636E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Номер слайда 4"/>
          <p:cNvSpPr txBox="1">
            <a:spLocks noGrp="1"/>
          </p:cNvSpPr>
          <p:nvPr/>
        </p:nvSpPr>
        <p:spPr bwMode="auto">
          <a:xfrm>
            <a:off x="6638925" y="61610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C1B7E1-3B5B-40B7-B572-D9449994AAC4}" type="slidenum">
              <a:rPr lang="ru-RU" altLang="ru-RU" sz="1200">
                <a:solidFill>
                  <a:schemeClr val="tx2"/>
                </a:solidFill>
                <a:cs typeface="Arial" charset="0"/>
              </a:rPr>
              <a:pPr algn="r" eaLnBrk="1" hangingPunct="1"/>
              <a:t>15</a:t>
            </a:fld>
            <a:endParaRPr lang="ru-RU" altLang="ru-RU" sz="120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26628" name="Object 8"/>
          <p:cNvGraphicFramePr>
            <a:graphicFrameLocks noChangeAspect="1"/>
          </p:cNvGraphicFramePr>
          <p:nvPr/>
        </p:nvGraphicFramePr>
        <p:xfrm>
          <a:off x="2286000" y="1219200"/>
          <a:ext cx="518160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" name="Диаграмма" r:id="rId3" imgW="9391650" imgH="4695825" progId="Excel.Chart.8">
                  <p:embed/>
                </p:oleObj>
              </mc:Choice>
              <mc:Fallback>
                <p:oleObj name="Диаграмма" r:id="rId3" imgW="9391650" imgH="4695825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93" t="14615" r="16231" b="22057"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518160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Поле 13"/>
          <p:cNvSpPr txBox="1">
            <a:spLocks noChangeArrowheads="1"/>
          </p:cNvSpPr>
          <p:nvPr/>
        </p:nvSpPr>
        <p:spPr bwMode="auto">
          <a:xfrm>
            <a:off x="109538" y="6832600"/>
            <a:ext cx="800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120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Рис.3</a:t>
            </a:r>
            <a:endParaRPr lang="uk-UA" altLang="ru-RU"/>
          </a:p>
        </p:txBody>
      </p:sp>
      <p:sp>
        <p:nvSpPr>
          <p:cNvPr id="26630" name="Поле 12"/>
          <p:cNvSpPr txBox="1">
            <a:spLocks noChangeArrowheads="1"/>
          </p:cNvSpPr>
          <p:nvPr/>
        </p:nvSpPr>
        <p:spPr bwMode="auto">
          <a:xfrm>
            <a:off x="690563" y="68516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sz="1200">
              <a:solidFill>
                <a:srgbClr val="0F243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20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Таблиця 3</a:t>
            </a:r>
            <a:endParaRPr lang="uk-UA" alt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763" y="-1265238"/>
            <a:ext cx="9144000" cy="0"/>
          </a:xfrm>
          <a:prstGeom prst="rect">
            <a:avLst/>
          </a:prstGeom>
          <a:solidFill>
            <a:srgbClr val="B8CC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-1587" anchor="ctr">
            <a:spAutoFit/>
          </a:bodyPr>
          <a:lstStyle/>
          <a:p>
            <a:endParaRPr lang="ru-RU"/>
          </a:p>
        </p:txBody>
      </p:sp>
      <p:sp>
        <p:nvSpPr>
          <p:cNvPr id="26736" name="Rectangle 112"/>
          <p:cNvSpPr>
            <a:spLocks noChangeArrowheads="1"/>
          </p:cNvSpPr>
          <p:nvPr/>
        </p:nvSpPr>
        <p:spPr bwMode="auto">
          <a:xfrm>
            <a:off x="0" y="2103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6738" name="Rectangle 114"/>
          <p:cNvSpPr>
            <a:spLocks noChangeArrowheads="1"/>
          </p:cNvSpPr>
          <p:nvPr/>
        </p:nvSpPr>
        <p:spPr bwMode="auto">
          <a:xfrm>
            <a:off x="0" y="2103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6739" name="Rectangle 115"/>
          <p:cNvSpPr>
            <a:spLocks noChangeArrowheads="1"/>
          </p:cNvSpPr>
          <p:nvPr/>
        </p:nvSpPr>
        <p:spPr bwMode="auto">
          <a:xfrm>
            <a:off x="6096000" y="3810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CC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  <a:tab pos="3690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400" b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за стажем роботи</a:t>
            </a:r>
            <a:endParaRPr lang="ru-RU" altLang="ru-RU">
              <a:solidFill>
                <a:srgbClr val="333300"/>
              </a:solidFill>
            </a:endParaRPr>
          </a:p>
        </p:txBody>
      </p:sp>
      <p:sp>
        <p:nvSpPr>
          <p:cNvPr id="26855" name="Rectangle 231"/>
          <p:cNvSpPr>
            <a:spLocks noChangeArrowheads="1"/>
          </p:cNvSpPr>
          <p:nvPr/>
        </p:nvSpPr>
        <p:spPr bwMode="auto">
          <a:xfrm>
            <a:off x="4763" y="609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856" name="Rectangle 232"/>
          <p:cNvSpPr>
            <a:spLocks noChangeArrowheads="1"/>
          </p:cNvSpPr>
          <p:nvPr/>
        </p:nvSpPr>
        <p:spPr bwMode="auto">
          <a:xfrm>
            <a:off x="4763" y="6099175"/>
            <a:ext cx="184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600"/>
              <a:t/>
            </a:r>
            <a:br>
              <a:rPr lang="ru-RU" altLang="ru-RU" sz="600"/>
            </a:br>
            <a:endParaRPr lang="ru-RU" altLang="ru-RU"/>
          </a:p>
          <a:p>
            <a:endParaRPr lang="ru-RU" altLang="ru-RU"/>
          </a:p>
        </p:txBody>
      </p:sp>
      <p:sp>
        <p:nvSpPr>
          <p:cNvPr id="26858" name="Rectangle 234"/>
          <p:cNvSpPr>
            <a:spLocks noChangeArrowheads="1"/>
          </p:cNvSpPr>
          <p:nvPr/>
        </p:nvSpPr>
        <p:spPr bwMode="auto">
          <a:xfrm>
            <a:off x="4763" y="683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6859" name="Rectangle 235"/>
          <p:cNvSpPr>
            <a:spLocks noChangeArrowheads="1"/>
          </p:cNvSpPr>
          <p:nvPr/>
        </p:nvSpPr>
        <p:spPr bwMode="auto">
          <a:xfrm>
            <a:off x="4763" y="683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6860" name="Object 236"/>
          <p:cNvGraphicFramePr>
            <a:graphicFrameLocks noChangeAspect="1"/>
          </p:cNvGraphicFramePr>
          <p:nvPr/>
        </p:nvGraphicFramePr>
        <p:xfrm>
          <a:off x="4648200" y="4191000"/>
          <a:ext cx="42052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8" name="Диаграмма" r:id="rId5" imgW="6734175" imgH="3295650" progId="Excel.Chart.8">
                  <p:embed/>
                </p:oleObj>
              </mc:Choice>
              <mc:Fallback>
                <p:oleObj name="Диаграмма" r:id="rId5" imgW="6734175" imgH="3295650" progId="Excel.Chart.8">
                  <p:embed/>
                  <p:pic>
                    <p:nvPicPr>
                      <p:cNvPr id="0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420528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61" name="Object 237"/>
          <p:cNvGraphicFramePr>
            <a:graphicFrameLocks noChangeAspect="1"/>
          </p:cNvGraphicFramePr>
          <p:nvPr/>
        </p:nvGraphicFramePr>
        <p:xfrm>
          <a:off x="609600" y="4191000"/>
          <a:ext cx="389096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9" name="Диаграмма" r:id="rId7" imgW="5495925" imgH="3695700" progId="Excel.Chart.8">
                  <p:embed/>
                </p:oleObj>
              </mc:Choice>
              <mc:Fallback>
                <p:oleObj name="Диаграмма" r:id="rId7" imgW="5495925" imgH="3695700" progId="Excel.Chart.8">
                  <p:embed/>
                  <p:pic>
                    <p:nvPicPr>
                      <p:cNvPr id="0" name="Object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91000"/>
                        <a:ext cx="389096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63" name="Rectangle 239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solidFill>
            <a:srgbClr val="B8CC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-1587" anchor="ctr">
            <a:spAutoFit/>
          </a:bodyPr>
          <a:lstStyle/>
          <a:p>
            <a:endParaRPr lang="ru-RU"/>
          </a:p>
        </p:txBody>
      </p:sp>
      <p:sp>
        <p:nvSpPr>
          <p:cNvPr id="26864" name="Rectangle 240"/>
          <p:cNvSpPr>
            <a:spLocks noChangeArrowheads="1"/>
          </p:cNvSpPr>
          <p:nvPr/>
        </p:nvSpPr>
        <p:spPr bwMode="auto">
          <a:xfrm>
            <a:off x="2057400" y="3810000"/>
            <a:ext cx="846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CC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altLang="ru-RU" sz="1400" b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 віком</a:t>
            </a:r>
            <a:endParaRPr lang="uk-UA" altLang="ru-RU">
              <a:solidFill>
                <a:srgbClr val="333300"/>
              </a:solidFill>
            </a:endParaRPr>
          </a:p>
        </p:txBody>
      </p:sp>
      <p:sp>
        <p:nvSpPr>
          <p:cNvPr id="26866" name="Text Box 242"/>
          <p:cNvSpPr txBox="1">
            <a:spLocks noChangeArrowheads="1"/>
          </p:cNvSpPr>
          <p:nvPr/>
        </p:nvSpPr>
        <p:spPr bwMode="auto">
          <a:xfrm>
            <a:off x="2209800" y="35052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>
                <a:solidFill>
                  <a:srgbClr val="333300"/>
                </a:solidFill>
                <a:latin typeface="Times New Roman" pitchFamily="18" charset="0"/>
              </a:rPr>
              <a:t>Забезпечення педагогічними кадрами</a:t>
            </a:r>
            <a:endParaRPr lang="ru-RU" altLang="ru-RU" b="1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95400" y="150813"/>
            <a:ext cx="698341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 своїй діяльності  МНВК керується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609600"/>
            <a:ext cx="7772400" cy="43322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 України: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  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освіту” від 23.03.1996 №100/96-ВР (зі змінами та доповненнями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загальну середню освіту” від 13.05.1999 № 651-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ред. від 05.12.2012 р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професійно-технічну освіту ”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 10.02.1998 № 103/98-ВР у ред. від 05.01.2013 р.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  <a:endParaRPr lang="uk-UA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внесення змін до законодавчих актів з питань загальної середньої та дошкільної освіти щодо організації навчально-виховного процесу ”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 06.07.2010 № 2442-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І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Про інноваційну діяльність ” від 04.07.2002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№40-І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uk-UA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Указами  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 України: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Про Національну стратегію розвитку освіти в Україні на період до 2021 року” 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25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.06.201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3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№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344/2013;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Про додаткові заходи щодо підвищення  якості освіти в Україні ” від 20.03.2008 № 244/2008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Про Національну доктрину розвитку освіти ” від 17.04.2002 №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347/2002;</a:t>
            </a:r>
          </a:p>
          <a:p>
            <a:pPr marL="0" indent="0" algn="just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Постановами 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Кабінету Міністрів України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“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Державний стандарт базової і повної загальної середньої освіти ” від 23.11.2011№1392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“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Про затвердження Державного стандарту професійно-технічної освіти ” від 17.08.2002 №1135;</a:t>
            </a:r>
          </a:p>
          <a:p>
            <a:pPr marL="0" indent="0" algn="just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787400"/>
            <a:ext cx="7491413" cy="4714875"/>
          </a:xfrm>
        </p:spPr>
        <p:txBody>
          <a:bodyPr>
            <a:noAutofit/>
          </a:bodyPr>
          <a:lstStyle/>
          <a:p>
            <a:pPr marL="342900" indent="-342900" algn="just" defTabSz="457200" eaLnBrk="1" hangingPunct="1">
              <a:lnSpc>
                <a:spcPct val="80000"/>
              </a:lnSpc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орієнтири виховання учнів 1-11 класів загальноосвітніх навчальних закладів: наказ Міністерства освіти і науки України від 31.10.2011 №1243;</a:t>
            </a:r>
          </a:p>
          <a:p>
            <a:pPr marL="342900" indent="-342900" algn="just" defTabSz="457200" eaLnBrk="1" hangingPunct="1">
              <a:lnSpc>
                <a:spcPct val="80000"/>
              </a:lnSpc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 Програма розвитку освіти “Новий освітній простір Харківщини ” на 2014-2018 рр.</a:t>
            </a:r>
          </a:p>
          <a:p>
            <a:pPr marL="0" indent="0" algn="just" defTabSz="45720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uk-UA" altLang="ru-RU" b="1" i="1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Наказами, листами МОНУ, відділу освіти виконкому Первомайської міськради:</a:t>
            </a:r>
          </a:p>
          <a:p>
            <a:pPr marL="342900" indent="-342900" algn="just" defTabSz="457200" eaLnBrk="1" hangingPunct="1">
              <a:lnSpc>
                <a:spcPct val="80000"/>
              </a:lnSpc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«Про затвердження галузевої Концепції розвитку неперервної педагогічної освіти» від 14.08.13 № 1176 ;</a:t>
            </a:r>
          </a:p>
          <a:p>
            <a:pPr marL="342900" indent="-342900" algn="just" defTabSz="457200" eaLnBrk="1" hangingPunct="1">
              <a:lnSpc>
                <a:spcPct val="80000"/>
              </a:lnSpc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«Про затвердження Концепції профільного навчання у старшій школі”</a:t>
            </a:r>
            <a:r>
              <a:rPr lang="ru-RU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21.10.213 №1456 2013; </a:t>
            </a:r>
          </a:p>
          <a:p>
            <a:pPr marL="342900" indent="-342900" algn="just" defTabSz="457200" eaLnBrk="1" hangingPunct="1">
              <a:lnSpc>
                <a:spcPct val="80000"/>
              </a:lnSpc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«Про затвердження Положення про порядок здійснення інноваційної освітньої діяльності ” від 07.11.2000 №522; </a:t>
            </a:r>
          </a:p>
          <a:p>
            <a:pPr marL="342900" indent="-342900" algn="just" defTabSz="457200" eaLnBrk="1" hangingPunct="1">
              <a:lnSpc>
                <a:spcPct val="80000"/>
              </a:lnSpc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України «Рекомендації щодо організації і проведення методичної роботи з педагогічними кадрами в системі післядипломної педагогічної освіти» від 03.07.2002 №1/9-318; </a:t>
            </a:r>
          </a:p>
          <a:p>
            <a:pPr marL="342900" indent="-342900" algn="just" defTabSz="457200" eaLnBrk="1" hangingPunct="1">
              <a:spcBef>
                <a:spcPct val="0"/>
              </a:spcBef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відділу освіти виконавчого комітету Первомайської міської ради від 06.06.2013 №224 «Про організацію науково-методичної роботи з педагогічними кадрами навчальних закладів у 2013/2014 </a:t>
            </a:r>
            <a:r>
              <a:rPr lang="uk-UA" altLang="ru-RU" dirty="0" err="1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.»;</a:t>
            </a:r>
          </a:p>
          <a:p>
            <a:pPr marL="342900" indent="-342900" defTabSz="457200" eaLnBrk="1" hangingPunct="1">
              <a:spcBef>
                <a:spcPct val="0"/>
              </a:spcBef>
              <a:defRPr/>
            </a:pPr>
            <a:r>
              <a:rPr lang="ru-RU" altLang="ru-RU" dirty="0" err="1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ru-RU" dirty="0" err="1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міжшкільний</a:t>
            </a:r>
            <a:r>
              <a:rPr lang="ru-RU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навчально-виробничий</a:t>
            </a:r>
            <a:r>
              <a:rPr lang="ru-RU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</a:t>
            </a:r>
            <a:r>
              <a:rPr lang="ru-RU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 eaLnBrk="1" hangingPunct="1">
              <a:spcBef>
                <a:spcPct val="0"/>
              </a:spcBef>
              <a:defRPr/>
            </a:pPr>
            <a:r>
              <a:rPr lang="uk-UA" altLang="ru-RU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 навчального закладу</a:t>
            </a:r>
            <a:endParaRPr lang="ru-RU" altLang="ru-RU" dirty="0" smtClean="0">
              <a:solidFill>
                <a:srgbClr val="666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 eaLnBrk="1" hangingPunct="1">
              <a:lnSpc>
                <a:spcPct val="80000"/>
              </a:lnSpc>
              <a:defRPr/>
            </a:pPr>
            <a:endParaRPr lang="ru-RU" altLang="ru-RU" dirty="0" smtClean="0">
              <a:solidFill>
                <a:srgbClr val="666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7BC477-2CB9-471D-A1AA-AC0A2C712D9F}" type="slidenum">
              <a:rPr lang="ru-RU" altLang="ru-RU" sz="1100">
                <a:solidFill>
                  <a:schemeClr val="tx2"/>
                </a:solidFill>
                <a:latin typeface="Times New Roman" pitchFamily="18" charset="0"/>
              </a:rPr>
              <a:pPr/>
              <a:t>17</a:t>
            </a:fld>
            <a:endParaRPr lang="ru-RU" altLang="ru-RU" sz="11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96963" y="228600"/>
            <a:ext cx="6983412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 своїй діяльності МНВК керується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96850"/>
            <a:ext cx="8229600" cy="417513"/>
          </a:xfrm>
        </p:spPr>
        <p:txBody>
          <a:bodyPr rtlCol="0">
            <a:no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Організаційна структура управління </a:t>
            </a:r>
            <a:b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міжшкільним навчально-виробничим комбінатом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979488" y="1982788"/>
            <a:ext cx="2527300" cy="4513262"/>
            <a:chOff x="107175183" y="107778995"/>
            <a:chExt cx="2380291" cy="431683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7175183" y="107778995"/>
              <a:ext cx="2380291" cy="4316830"/>
            </a:xfrm>
            <a:prstGeom prst="rect">
              <a:avLst/>
            </a:prstGeom>
            <a:ln>
              <a:solidFill>
                <a:srgbClr val="C00000"/>
              </a:solidFill>
              <a:prstDash val="dash"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576" tIns="36576" rIns="36576" bIns="36576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 самоврядування</a:t>
              </a:r>
              <a:endPara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41" name="Text Box 13"/>
            <p:cNvSpPr txBox="1">
              <a:spLocks noChangeArrowheads="1"/>
            </p:cNvSpPr>
            <p:nvPr/>
          </p:nvSpPr>
          <p:spPr bwMode="auto">
            <a:xfrm>
              <a:off x="107404913" y="108861642"/>
              <a:ext cx="240733" cy="29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defTabSz="9128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42" name="Text Box 14"/>
            <p:cNvSpPr txBox="1">
              <a:spLocks noChangeArrowheads="1"/>
            </p:cNvSpPr>
            <p:nvPr/>
          </p:nvSpPr>
          <p:spPr bwMode="auto">
            <a:xfrm>
              <a:off x="109210409" y="108861642"/>
              <a:ext cx="240733" cy="29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defTabSz="9128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8" name="Line 28"/>
          <p:cNvSpPr>
            <a:spLocks noChangeShapeType="1"/>
          </p:cNvSpPr>
          <p:nvPr/>
        </p:nvSpPr>
        <p:spPr bwMode="auto">
          <a:xfrm>
            <a:off x="5029200" y="5199063"/>
            <a:ext cx="0" cy="1555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Line 65"/>
          <p:cNvSpPr>
            <a:spLocks noChangeShapeType="1"/>
          </p:cNvSpPr>
          <p:nvPr/>
        </p:nvSpPr>
        <p:spPr bwMode="auto">
          <a:xfrm>
            <a:off x="6524625" y="2455863"/>
            <a:ext cx="206375" cy="3175"/>
          </a:xfrm>
          <a:prstGeom prst="line">
            <a:avLst/>
          </a:prstGeom>
          <a:noFill/>
          <a:ln w="38100" cmpd="dbl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Line 28"/>
          <p:cNvSpPr>
            <a:spLocks noChangeShapeType="1"/>
          </p:cNvSpPr>
          <p:nvPr/>
        </p:nvSpPr>
        <p:spPr bwMode="auto">
          <a:xfrm flipV="1">
            <a:off x="1155700" y="5354638"/>
            <a:ext cx="2047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1905000" y="3541713"/>
            <a:ext cx="0" cy="168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6334125" y="1193800"/>
            <a:ext cx="2459038" cy="520700"/>
          </a:xfrm>
          <a:prstGeom prst="rect">
            <a:avLst/>
          </a:prstGeom>
          <a:solidFill>
            <a:srgbClr val="FF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 державної влади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5"/>
          <p:cNvSpPr>
            <a:spLocks noChangeArrowheads="1"/>
          </p:cNvSpPr>
          <p:nvPr/>
        </p:nvSpPr>
        <p:spPr bwMode="auto">
          <a:xfrm>
            <a:off x="3617913" y="1214438"/>
            <a:ext cx="2460625" cy="520700"/>
          </a:xfrm>
          <a:prstGeom prst="rect">
            <a:avLst/>
          </a:prstGeom>
          <a:solidFill>
            <a:srgbClr val="FF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Установи освіти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061075" y="1965325"/>
            <a:ext cx="2738438" cy="4513263"/>
          </a:xfrm>
          <a:prstGeom prst="rect">
            <a:avLst/>
          </a:prstGeom>
          <a:ln>
            <a:solidFill>
              <a:srgbClr val="FF3300"/>
            </a:solidFill>
            <a:prstDash val="dash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управління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833813" y="2465388"/>
            <a:ext cx="1862137" cy="4841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>
            <a:off x="1141413" y="2314575"/>
            <a:ext cx="14287" cy="3040063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1360488" y="2757488"/>
            <a:ext cx="1744662" cy="784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 трудового колективу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1363663" y="3683000"/>
            <a:ext cx="1766887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 персоналу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40"/>
          <p:cNvSpPr>
            <a:spLocks noChangeArrowheads="1"/>
          </p:cNvSpPr>
          <p:nvPr/>
        </p:nvSpPr>
        <p:spPr bwMode="auto">
          <a:xfrm>
            <a:off x="1381125" y="4922838"/>
            <a:ext cx="1824038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батьківські збори комбінату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6323013" y="2759075"/>
            <a:ext cx="1954212" cy="520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НВР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3" name="Rectangle 5"/>
          <p:cNvSpPr>
            <a:spLocks noChangeArrowheads="1"/>
          </p:cNvSpPr>
          <p:nvPr/>
        </p:nvSpPr>
        <p:spPr bwMode="auto">
          <a:xfrm>
            <a:off x="3836988" y="3106738"/>
            <a:ext cx="1887537" cy="520700"/>
          </a:xfrm>
          <a:prstGeom prst="rect">
            <a:avLst/>
          </a:prstGeom>
          <a:solidFill>
            <a:srgbClr val="FF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Рада МНВК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4" name="Rectangle 7"/>
          <p:cNvSpPr>
            <a:spLocks noChangeArrowheads="1"/>
          </p:cNvSpPr>
          <p:nvPr/>
        </p:nvSpPr>
        <p:spPr bwMode="auto">
          <a:xfrm>
            <a:off x="3810000" y="3733800"/>
            <a:ext cx="1887538" cy="496888"/>
          </a:xfrm>
          <a:prstGeom prst="rect">
            <a:avLst/>
          </a:prstGeom>
          <a:solidFill>
            <a:srgbClr val="FF9900"/>
          </a:solidFill>
          <a:ln w="6350" algn="ctr">
            <a:solidFill>
              <a:schemeClr val="accent2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Педагогічна рада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6340475" y="3541713"/>
            <a:ext cx="1951038" cy="496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з автосправи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57"/>
          <p:cNvSpPr txBox="1">
            <a:spLocks noChangeArrowheads="1"/>
          </p:cNvSpPr>
          <p:nvPr/>
        </p:nvSpPr>
        <p:spPr bwMode="auto">
          <a:xfrm>
            <a:off x="6375400" y="4276725"/>
            <a:ext cx="1960563" cy="469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групи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7" name="Rectangle 7"/>
          <p:cNvSpPr>
            <a:spLocks noChangeArrowheads="1"/>
          </p:cNvSpPr>
          <p:nvPr/>
        </p:nvSpPr>
        <p:spPr bwMode="auto">
          <a:xfrm>
            <a:off x="3821113" y="4498975"/>
            <a:ext cx="1887537" cy="496888"/>
          </a:xfrm>
          <a:prstGeom prst="rect">
            <a:avLst/>
          </a:prstGeom>
          <a:solidFill>
            <a:srgbClr val="FF9900"/>
          </a:solidFill>
          <a:ln w="6350" algn="ctr">
            <a:solidFill>
              <a:schemeClr val="accent2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Нарада при директорові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3816350" y="5211763"/>
            <a:ext cx="1874838" cy="5334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9" name="Rectangle 5"/>
          <p:cNvSpPr>
            <a:spLocks noChangeArrowheads="1"/>
          </p:cNvSpPr>
          <p:nvPr/>
        </p:nvSpPr>
        <p:spPr bwMode="auto">
          <a:xfrm>
            <a:off x="979488" y="1216025"/>
            <a:ext cx="2384425" cy="520700"/>
          </a:xfrm>
          <a:prstGeom prst="rect">
            <a:avLst/>
          </a:prstGeom>
          <a:solidFill>
            <a:srgbClr val="FF99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Громадськість, сім'я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9719" idx="3"/>
            <a:endCxn id="29705" idx="1"/>
          </p:cNvCxnSpPr>
          <p:nvPr/>
        </p:nvCxnSpPr>
        <p:spPr>
          <a:xfrm flipV="1">
            <a:off x="3363913" y="1474788"/>
            <a:ext cx="254000" cy="1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078538" y="1474788"/>
            <a:ext cx="255587" cy="1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9705" idx="2"/>
          </p:cNvCxnSpPr>
          <p:nvPr/>
        </p:nvCxnSpPr>
        <p:spPr>
          <a:xfrm>
            <a:off x="4848225" y="1735138"/>
            <a:ext cx="0" cy="720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33863" y="1843088"/>
            <a:ext cx="0" cy="61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334000" y="1828800"/>
            <a:ext cx="0" cy="62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71800" y="1843088"/>
            <a:ext cx="1262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34000" y="1828800"/>
            <a:ext cx="1293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2971800" y="1735138"/>
            <a:ext cx="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6627813" y="1735138"/>
            <a:ext cx="0" cy="93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47" idx="1"/>
          </p:cNvCxnSpPr>
          <p:nvPr/>
        </p:nvCxnSpPr>
        <p:spPr>
          <a:xfrm>
            <a:off x="3519488" y="2708275"/>
            <a:ext cx="314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47" idx="3"/>
          </p:cNvCxnSpPr>
          <p:nvPr/>
        </p:nvCxnSpPr>
        <p:spPr>
          <a:xfrm>
            <a:off x="5695950" y="2708275"/>
            <a:ext cx="3571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29713" idx="1"/>
          </p:cNvCxnSpPr>
          <p:nvPr/>
        </p:nvCxnSpPr>
        <p:spPr>
          <a:xfrm>
            <a:off x="3519488" y="3367088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29714" idx="1"/>
          </p:cNvCxnSpPr>
          <p:nvPr/>
        </p:nvCxnSpPr>
        <p:spPr>
          <a:xfrm>
            <a:off x="3479800" y="3983038"/>
            <a:ext cx="33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29717" idx="1"/>
          </p:cNvCxnSpPr>
          <p:nvPr/>
        </p:nvCxnSpPr>
        <p:spPr>
          <a:xfrm>
            <a:off x="3506788" y="4746625"/>
            <a:ext cx="314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endCxn id="69" idx="1"/>
          </p:cNvCxnSpPr>
          <p:nvPr/>
        </p:nvCxnSpPr>
        <p:spPr>
          <a:xfrm>
            <a:off x="3490913" y="5478463"/>
            <a:ext cx="325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29713" idx="3"/>
          </p:cNvCxnSpPr>
          <p:nvPr/>
        </p:nvCxnSpPr>
        <p:spPr>
          <a:xfrm flipH="1">
            <a:off x="5724525" y="3367088"/>
            <a:ext cx="328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29714" idx="3"/>
          </p:cNvCxnSpPr>
          <p:nvPr/>
        </p:nvCxnSpPr>
        <p:spPr>
          <a:xfrm flipH="1">
            <a:off x="5697538" y="3983038"/>
            <a:ext cx="344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29717" idx="3"/>
          </p:cNvCxnSpPr>
          <p:nvPr/>
        </p:nvCxnSpPr>
        <p:spPr>
          <a:xfrm flipH="1">
            <a:off x="5708650" y="4746625"/>
            <a:ext cx="344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69" idx="3"/>
          </p:cNvCxnSpPr>
          <p:nvPr/>
        </p:nvCxnSpPr>
        <p:spPr>
          <a:xfrm flipH="1">
            <a:off x="5691188" y="5478463"/>
            <a:ext cx="361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48" idx="0"/>
          </p:cNvCxnSpPr>
          <p:nvPr/>
        </p:nvCxnSpPr>
        <p:spPr>
          <a:xfrm>
            <a:off x="1141413" y="2314575"/>
            <a:ext cx="1365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95350" y="47625"/>
            <a:ext cx="7162800" cy="334963"/>
          </a:xfrm>
        </p:spPr>
        <p:txBody>
          <a:bodyPr rtlCol="0">
            <a:no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моделі управління процесом розвитку МНВК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Pyr4"/>
          <p:cNvSpPr>
            <a:spLocks noEditPoints="1" noChangeArrowheads="1"/>
          </p:cNvSpPr>
          <p:nvPr/>
        </p:nvSpPr>
        <p:spPr bwMode="auto">
          <a:xfrm rot="10800000">
            <a:off x="2346325" y="1162050"/>
            <a:ext cx="4413250" cy="554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87 w 21600"/>
              <a:gd name="T13" fmla="*/ 500 h 21600"/>
              <a:gd name="T14" fmla="*/ 17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solidFill>
            <a:srgbClr val="FF66FF">
              <a:alpha val="20000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2951163" y="1636713"/>
            <a:ext cx="28384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джерела інформації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1192213" y="2039938"/>
            <a:ext cx="2092325" cy="776287"/>
          </a:xfrm>
          <a:prstGeom prst="rightArrowCallou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2213" y="2008188"/>
            <a:ext cx="14239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</a:p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</a:p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 rot="10800000">
            <a:off x="5948363" y="1955800"/>
            <a:ext cx="2128837" cy="925513"/>
          </a:xfrm>
          <a:prstGeom prst="rightArrowCallou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5438" y="2020888"/>
            <a:ext cx="13827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ліцензійних вимог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Pyr2"/>
          <p:cNvSpPr>
            <a:spLocks noEditPoints="1" noChangeArrowheads="1"/>
          </p:cNvSpPr>
          <p:nvPr/>
        </p:nvSpPr>
        <p:spPr bwMode="auto">
          <a:xfrm rot="10800000">
            <a:off x="3478213" y="2484438"/>
            <a:ext cx="2122487" cy="593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87 w 21600"/>
              <a:gd name="T13" fmla="*/ 500 h 21600"/>
              <a:gd name="T14" fmla="*/ 158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solidFill>
            <a:srgbClr val="CC99FF">
              <a:alpha val="12941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TextBox 19"/>
          <p:cNvSpPr txBox="1">
            <a:spLocks noChangeArrowheads="1"/>
          </p:cNvSpPr>
          <p:nvPr/>
        </p:nvSpPr>
        <p:spPr bwMode="auto">
          <a:xfrm>
            <a:off x="3592513" y="2466975"/>
            <a:ext cx="202723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джерела інформації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Pyr3"/>
          <p:cNvSpPr>
            <a:spLocks noEditPoints="1" noChangeArrowheads="1"/>
          </p:cNvSpPr>
          <p:nvPr/>
        </p:nvSpPr>
        <p:spPr bwMode="auto">
          <a:xfrm rot="10800000">
            <a:off x="2930525" y="1763713"/>
            <a:ext cx="3254375" cy="6937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87 w 21600"/>
              <a:gd name="T13" fmla="*/ 500 h 21600"/>
              <a:gd name="T14" fmla="*/ 16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solidFill>
            <a:srgbClr val="6666FF">
              <a:alpha val="10196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AutoShape 7"/>
          <p:cNvSpPr>
            <a:spLocks noChangeArrowheads="1"/>
          </p:cNvSpPr>
          <p:nvPr/>
        </p:nvSpPr>
        <p:spPr bwMode="auto">
          <a:xfrm>
            <a:off x="6723063" y="1079500"/>
            <a:ext cx="2116137" cy="774700"/>
          </a:xfrm>
          <a:prstGeom prst="leftArrowCallout">
            <a:avLst>
              <a:gd name="adj1" fmla="val 29843"/>
              <a:gd name="adj2" fmla="val 31495"/>
              <a:gd name="adj3" fmla="val 30452"/>
              <a:gd name="adj4" fmla="val 80718"/>
            </a:avLst>
          </a:prstGeom>
          <a:solidFill>
            <a:srgbClr val="FF66FF">
              <a:alpha val="20000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6000"/>
              </a:lnSpc>
              <a:spcAft>
                <a:spcPts val="800"/>
              </a:spcAft>
            </a:pPr>
            <a:r>
              <a:rPr lang="uk-UA" altLang="ru-RU" sz="1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Документи обласного, міського управлінь освіти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5400000">
            <a:off x="1088986" y="657681"/>
            <a:ext cx="691041" cy="1916514"/>
          </a:xfrm>
          <a:prstGeom prst="upArrowCallout">
            <a:avLst>
              <a:gd name="adj1" fmla="val 30481"/>
              <a:gd name="adj2" fmla="val 30963"/>
              <a:gd name="adj3" fmla="val 32531"/>
              <a:gd name="adj4" fmla="val 68361"/>
            </a:avLst>
          </a:prstGeom>
          <a:solidFill>
            <a:srgbClr val="FF66FF">
              <a:alpha val="20000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lnSpc>
                <a:spcPct val="80000"/>
              </a:lnSpc>
              <a:spcAft>
                <a:spcPts val="800"/>
              </a:spcAft>
              <a:defRPr/>
            </a:pPr>
            <a:r>
              <a:rPr lang="uk-UA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нормативні документи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4" name="AutoShape 9"/>
          <p:cNvSpPr>
            <a:spLocks noChangeArrowheads="1"/>
          </p:cNvSpPr>
          <p:nvPr/>
        </p:nvSpPr>
        <p:spPr bwMode="auto">
          <a:xfrm>
            <a:off x="635000" y="4724400"/>
            <a:ext cx="1371600" cy="731838"/>
          </a:xfrm>
          <a:prstGeom prst="roundRect">
            <a:avLst>
              <a:gd name="adj" fmla="val 16667"/>
            </a:avLst>
          </a:prstGeom>
          <a:solidFill>
            <a:srgbClr val="CCECFF">
              <a:alpha val="39999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uk-UA" altLang="ru-RU" sz="1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Заступник директора з НВР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5" name="AutoShape 9"/>
          <p:cNvSpPr>
            <a:spLocks noChangeArrowheads="1"/>
          </p:cNvSpPr>
          <p:nvPr/>
        </p:nvSpPr>
        <p:spPr bwMode="auto">
          <a:xfrm>
            <a:off x="635000" y="3962400"/>
            <a:ext cx="1371600" cy="627063"/>
          </a:xfrm>
          <a:prstGeom prst="roundRect">
            <a:avLst>
              <a:gd name="adj" fmla="val 16667"/>
            </a:avLst>
          </a:prstGeom>
          <a:solidFill>
            <a:srgbClr val="CCECFF">
              <a:alpha val="39999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uk-UA" alt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r="8774" b="-1270"/>
          <a:stretch>
            <a:fillRect/>
          </a:stretch>
        </p:blipFill>
        <p:spPr bwMode="auto">
          <a:xfrm>
            <a:off x="3365500" y="3051175"/>
            <a:ext cx="40513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AutoShape 25"/>
          <p:cNvSpPr>
            <a:spLocks noChangeArrowheads="1"/>
          </p:cNvSpPr>
          <p:nvPr/>
        </p:nvSpPr>
        <p:spPr bwMode="auto">
          <a:xfrm rot="5400000">
            <a:off x="2971800" y="2667000"/>
            <a:ext cx="838200" cy="2362200"/>
          </a:xfrm>
          <a:prstGeom prst="upDownArrowCallout">
            <a:avLst>
              <a:gd name="adj1" fmla="val 25000"/>
              <a:gd name="adj2" fmla="val 25000"/>
              <a:gd name="adj3" fmla="val 35227"/>
              <a:gd name="adj4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TextBox 5"/>
          <p:cNvSpPr txBox="1">
            <a:spLocks noChangeArrowheads="1"/>
          </p:cNvSpPr>
          <p:nvPr/>
        </p:nvSpPr>
        <p:spPr bwMode="auto">
          <a:xfrm>
            <a:off x="2362200" y="35814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Управлінський </a:t>
            </a:r>
          </a:p>
          <a:p>
            <a:pPr algn="ctr"/>
            <a:r>
              <a:rPr lang="uk-UA" altLang="ru-RU" sz="1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 МНВК</a:t>
            </a:r>
            <a:endParaRPr lang="ru-RU" altLang="ru-RU" sz="1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0800000">
            <a:off x="4070350" y="3116263"/>
            <a:ext cx="974725" cy="6794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950" y="3201988"/>
            <a:ext cx="609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628650" y="5591175"/>
            <a:ext cx="1371600" cy="731838"/>
          </a:xfrm>
          <a:prstGeom prst="roundRect">
            <a:avLst>
              <a:gd name="adj" fmla="val 16667"/>
            </a:avLst>
          </a:prstGeom>
          <a:solidFill>
            <a:srgbClr val="CCECFF">
              <a:alpha val="39999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0050" y="3868738"/>
            <a:ext cx="4763" cy="2089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30735" idx="1"/>
          </p:cNvCxnSpPr>
          <p:nvPr/>
        </p:nvCxnSpPr>
        <p:spPr>
          <a:xfrm>
            <a:off x="404813" y="4275138"/>
            <a:ext cx="230187" cy="1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00050" y="50895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81000" y="5943600"/>
            <a:ext cx="290513" cy="1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09575" y="3848100"/>
            <a:ext cx="1776413" cy="206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174875" y="4727575"/>
            <a:ext cx="1292225" cy="728663"/>
          </a:xfrm>
          <a:prstGeom prst="roundRect">
            <a:avLst>
              <a:gd name="adj" fmla="val 16667"/>
            </a:avLst>
          </a:prstGeom>
          <a:solidFill>
            <a:srgbClr val="CCECFF">
              <a:alpha val="39999"/>
            </a:srgb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працівники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30734" idx="3"/>
            <a:endCxn id="33" idx="1"/>
          </p:cNvCxnSpPr>
          <p:nvPr/>
        </p:nvCxnSpPr>
        <p:spPr>
          <a:xfrm>
            <a:off x="2006600" y="5091113"/>
            <a:ext cx="16827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4" idx="3"/>
            <a:endCxn id="33" idx="2"/>
          </p:cNvCxnSpPr>
          <p:nvPr/>
        </p:nvCxnSpPr>
        <p:spPr>
          <a:xfrm flipV="1">
            <a:off x="2000250" y="5456238"/>
            <a:ext cx="820738" cy="5016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0" name="Прямая со стрелкой 40"/>
          <p:cNvCxnSpPr>
            <a:cxnSpLocks noChangeShapeType="1"/>
            <a:stCxn id="30734" idx="3"/>
            <a:endCxn id="33" idx="1"/>
          </p:cNvCxnSpPr>
          <p:nvPr/>
        </p:nvCxnSpPr>
        <p:spPr bwMode="auto">
          <a:xfrm>
            <a:off x="2006600" y="5091113"/>
            <a:ext cx="168275" cy="1587"/>
          </a:xfrm>
          <a:prstGeom prst="straightConnector1">
            <a:avLst/>
          </a:prstGeom>
          <a:noFill/>
          <a:ln w="28575" cap="rnd" algn="ctr">
            <a:solidFill>
              <a:srgbClr val="636E58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 стрелкой 41"/>
          <p:cNvCxnSpPr>
            <a:stCxn id="33" idx="0"/>
            <a:endCxn id="30735" idx="3"/>
          </p:cNvCxnSpPr>
          <p:nvPr/>
        </p:nvCxnSpPr>
        <p:spPr>
          <a:xfrm flipH="1" flipV="1">
            <a:off x="2006600" y="4276725"/>
            <a:ext cx="814388" cy="4508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3908425" y="3022600"/>
            <a:ext cx="1409700" cy="825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-ресурси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3" name="TextBox 4"/>
          <p:cNvSpPr txBox="1">
            <a:spLocks noChangeArrowheads="1"/>
          </p:cNvSpPr>
          <p:nvPr/>
        </p:nvSpPr>
        <p:spPr bwMode="auto">
          <a:xfrm>
            <a:off x="2743200" y="1228725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endParaRPr lang="ru-RU" altLang="ru-RU" sz="2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омер слайда 3"/>
          <p:cNvSpPr txBox="1">
            <a:spLocks noGrp="1"/>
          </p:cNvSpPr>
          <p:nvPr/>
        </p:nvSpPr>
        <p:spPr bwMode="auto">
          <a:xfrm>
            <a:off x="6638925" y="61610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BAC636-909F-47B2-AEFB-7944A81CA732}" type="slidenum">
              <a:rPr lang="ru-RU" altLang="ru-RU" sz="1200">
                <a:solidFill>
                  <a:schemeClr val="tx2"/>
                </a:solidFill>
                <a:cs typeface="Arial" charset="0"/>
              </a:rPr>
              <a:pPr algn="r" eaLnBrk="1" hangingPunct="1"/>
              <a:t>2</a:t>
            </a:fld>
            <a:endParaRPr lang="ru-RU" altLang="ru-RU" sz="12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4755" name="Заголовок 16"/>
          <p:cNvSpPr>
            <a:spLocks/>
          </p:cNvSpPr>
          <p:nvPr/>
        </p:nvSpPr>
        <p:spPr bwMode="auto">
          <a:xfrm>
            <a:off x="1143000" y="533400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b="1">
                <a:solidFill>
                  <a:srgbClr val="666131"/>
                </a:solidFill>
                <a:latin typeface="Times New Roman" pitchFamily="18" charset="0"/>
              </a:rPr>
              <a:t>Первомайський міжшкільний навчально-виробничий комбінат </a:t>
            </a:r>
            <a:r>
              <a:rPr lang="uk-UA" altLang="ru-RU" sz="2400">
                <a:solidFill>
                  <a:srgbClr val="666131"/>
                </a:solidFill>
                <a:latin typeface="Times New Roman" pitchFamily="18" charset="0"/>
              </a:rPr>
              <a:t>створений в 1976 році на основі рішення виконкому Первомайської районної Ради </a:t>
            </a:r>
          </a:p>
          <a:p>
            <a:pPr algn="ctr" eaLnBrk="1" hangingPunct="1"/>
            <a:r>
              <a:rPr lang="uk-UA" altLang="ru-RU" sz="2400">
                <a:solidFill>
                  <a:srgbClr val="666131"/>
                </a:solidFill>
                <a:latin typeface="Times New Roman" pitchFamily="18" charset="0"/>
              </a:rPr>
              <a:t>від 19 серпня 1976 року</a:t>
            </a:r>
            <a:endParaRPr lang="ru-RU" altLang="ru-RU" sz="2400">
              <a:solidFill>
                <a:srgbClr val="666131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ru-RU" altLang="ru-RU" sz="2400" b="1">
              <a:solidFill>
                <a:srgbClr val="666131"/>
              </a:solidFill>
              <a:latin typeface="Times New Roman" pitchFamily="18" charset="0"/>
            </a:endParaRPr>
          </a:p>
        </p:txBody>
      </p:sp>
      <p:sp>
        <p:nvSpPr>
          <p:cNvPr id="74756" name="Text Box 15"/>
          <p:cNvSpPr>
            <a:spLocks noChangeArrowheads="1"/>
          </p:cNvSpPr>
          <p:nvPr/>
        </p:nvSpPr>
        <p:spPr bwMode="auto">
          <a:xfrm>
            <a:off x="5410200" y="1828800"/>
            <a:ext cx="3200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uk-UA" altLang="ru-RU">
                <a:solidFill>
                  <a:srgbClr val="666131"/>
                </a:solidFill>
                <a:latin typeface="Times New Roman" pitchFamily="18" charset="0"/>
              </a:rPr>
              <a:t>       Навчально-виробничий комбінат - заклад, який здійснює професійну, допрофесійну підготовку та профорієнтаційну роботу учнів 10-11 класів загальноосвітніх шкіл міста Первомайський відповідно до наявної навчально-матеріальної бази, педагогічних кадрів та навчально-методичного забезпечення </a:t>
            </a:r>
            <a:endParaRPr lang="ru-RU" altLang="ru-RU">
              <a:solidFill>
                <a:srgbClr val="666131"/>
              </a:solidFill>
              <a:latin typeface="Times New Roman" pitchFamily="18" charset="0"/>
            </a:endParaRPr>
          </a:p>
        </p:txBody>
      </p:sp>
      <p:sp>
        <p:nvSpPr>
          <p:cNvPr id="74757" name="Объект 1"/>
          <p:cNvSpPr>
            <a:spLocks/>
          </p:cNvSpPr>
          <p:nvPr/>
        </p:nvSpPr>
        <p:spPr bwMode="auto">
          <a:xfrm>
            <a:off x="4953000" y="1828800"/>
            <a:ext cx="3352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ru-RU" altLang="ru-RU" sz="2000">
              <a:solidFill>
                <a:srgbClr val="666131"/>
              </a:solidFill>
              <a:latin typeface="Times New Roman" pitchFamily="18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7244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839200" cy="1143000"/>
          </a:xfrm>
        </p:spPr>
        <p:txBody>
          <a:bodyPr/>
          <a:lstStyle/>
          <a:p>
            <a:pPr algn="ctr" eaLnBrk="1" hangingPunct="1"/>
            <a:r>
              <a:rPr lang="uk-UA" altLang="ru-RU" sz="2900" smtClean="0">
                <a:solidFill>
                  <a:srgbClr val="666131"/>
                </a:solidFill>
                <a:latin typeface="Times New Roman" pitchFamily="18" charset="0"/>
              </a:rPr>
              <a:t>Інформаційне забезпечення управління</a:t>
            </a:r>
            <a:r>
              <a:rPr lang="uk-UA" altLang="ru-RU" sz="1500" smtClean="0">
                <a:solidFill>
                  <a:srgbClr val="666131"/>
                </a:solidFill>
              </a:rPr>
              <a:t> </a:t>
            </a:r>
            <a:r>
              <a:rPr lang="uk-UA" altLang="ru-RU" sz="1500" smtClean="0"/>
              <a:t/>
            </a:r>
            <a:br>
              <a:rPr lang="uk-UA" altLang="ru-RU" sz="1500" smtClean="0"/>
            </a:br>
            <a:endParaRPr lang="ru-RU" altLang="ru-RU" sz="1600" smtClean="0">
              <a:solidFill>
                <a:srgbClr val="666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62000" y="914400"/>
          <a:ext cx="8077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48200" y="-9525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ru-RU" altLang="ru-RU" sz="1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411163"/>
          </a:xfrm>
        </p:spPr>
        <p:txBody>
          <a:bodyPr rtlCol="0">
            <a:normAutofit fontScale="9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Аналітична діяльність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583" name="Group 31"/>
          <p:cNvGraphicFramePr>
            <a:graphicFrameLocks noGrp="1"/>
          </p:cNvGraphicFramePr>
          <p:nvPr/>
        </p:nvGraphicFramePr>
        <p:xfrm>
          <a:off x="228600" y="838200"/>
          <a:ext cx="8915400" cy="5889625"/>
        </p:xfrm>
        <a:graphic>
          <a:graphicData uri="http://schemas.openxmlformats.org/drawingml/2006/table">
            <a:tbl>
              <a:tblPr/>
              <a:tblGrid>
                <a:gridCol w="2133600"/>
                <a:gridCol w="2324100"/>
                <a:gridCol w="4457700"/>
              </a:tblGrid>
              <a:tr h="487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Параметри оцінки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Діагностика критеріїв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82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1.Інтелектуальний і професійний рівень педколективу.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2.Наявність творчої атмосфери в педколективі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3.Компетентність колективу комбінату щодо розв'язання педагогічних проблем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1.Рівень методологічної і теоретичної підготовки.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2.Рівень творчого розвитку педагогів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3.Наявність персональної методики навчання.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4.Реальний внесок у рішення практичних проблем організації НВП.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5.Рівень розвитку креативного й критичного мислення.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№1. Карта педагогічної оцінки (самооцінки)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здатності педагогів до інноваційної діяльності.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№2. Вивчення потреб педагогічних працівників щодо змісту підвищення рівня професійної кваліфікації.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№3. Сформованість момотивації педагогічної діяльності.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№4. Вивчення інтелектуального і професійного рівня педколективу.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 5. Рівень творчого розвитку педагогічного колективу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Факторно-критеріальна модель творчого розвитку педагогічного колективу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6461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1.Наявність особливого духу в МНВК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1.Гуманістичні взаємини між членами колективу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№6. Визначення психологічного клімату колективу МНВК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№7. Культура управлінської діяльності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1.Інноваційний характер змісту освіти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1.Наявність навчальних програм.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2.Наявність форм навчання; структури професійної та допро-фесійної підготовки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3.Задоволеність освітніми послугами.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№8. Аналіз реальної освітньої ситуації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Кваліметрична модель оцінки рівня організації професійного та допрофесійного навчання.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 №9. Вивчення громадської думки про роботу МНВК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097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1.Організація роботи: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управління МНВК;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-навчального процесу;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-роботи з персоналом;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 матеріально-технічного забезпечення.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Кількісний рівень організації роботи комбінату з даних напрямів.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Кваліметрична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модель оцінки організації роботи МНВК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20" marR="4042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480050" cy="762000"/>
          </a:xfrm>
        </p:spPr>
        <p:txBody>
          <a:bodyPr/>
          <a:lstStyle/>
          <a:p>
            <a:pPr algn="ctr" eaLnBrk="1" hangingPunct="1"/>
            <a:r>
              <a:rPr lang="uk-UA" altLang="ru-RU" sz="1800" b="1" smtClean="0">
                <a:solidFill>
                  <a:srgbClr val="4D4A22"/>
                </a:solidFill>
                <a:latin typeface="Times New Roman" pitchFamily="18" charset="0"/>
              </a:rPr>
              <a:t>Взаємозв</a:t>
            </a:r>
            <a:r>
              <a:rPr lang="uk-UA" altLang="ru-RU" sz="1800" b="1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  <a:t>’язок системи управління МНВК</a:t>
            </a:r>
            <a:br>
              <a:rPr lang="uk-UA" altLang="ru-RU" sz="1800" b="1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b="1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  <a:t> та освітнього процесу </a:t>
            </a:r>
            <a:br>
              <a:rPr lang="uk-UA" altLang="ru-RU" sz="1800" b="1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b="1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  <a:t>(методика оцінювання за Л.В.Васильченко</a:t>
            </a:r>
            <a:r>
              <a:rPr lang="uk-UA" altLang="ru-RU" sz="1800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322388"/>
            <a:ext cx="3413125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393700" y="4397375"/>
            <a:ext cx="2682875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Графічний профіль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організації «теперішній час»</a:t>
            </a: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066800"/>
            <a:ext cx="34194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736975"/>
            <a:ext cx="32924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14"/>
          <p:cNvSpPr>
            <a:spLocks noChangeArrowheads="1"/>
          </p:cNvSpPr>
          <p:nvPr/>
        </p:nvSpPr>
        <p:spPr bwMode="auto">
          <a:xfrm>
            <a:off x="6477000" y="2817813"/>
            <a:ext cx="2384425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Графічний профіль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організації «у майбутньому»</a:t>
            </a:r>
          </a:p>
        </p:txBody>
      </p:sp>
      <p:sp>
        <p:nvSpPr>
          <p:cNvPr id="37896" name="Rectangle 17"/>
          <p:cNvSpPr>
            <a:spLocks noChangeArrowheads="1"/>
          </p:cNvSpPr>
          <p:nvPr/>
        </p:nvSpPr>
        <p:spPr bwMode="auto">
          <a:xfrm>
            <a:off x="1906588" y="6096000"/>
            <a:ext cx="3971925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Графічний профіль невідповідності </a:t>
            </a:r>
            <a:endParaRPr lang="ru-RU" alt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реального та майбутнього стану організації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7086600" y="914400"/>
            <a:ext cx="1447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ru-RU" sz="1200">
                <a:solidFill>
                  <a:srgbClr val="000066"/>
                </a:solidFill>
                <a:latin typeface="Times New Roman" pitchFamily="18" charset="0"/>
              </a:rPr>
              <a:t>Відповідь на запитання </a:t>
            </a:r>
          </a:p>
          <a:p>
            <a:pPr algn="ctr">
              <a:spcBef>
                <a:spcPct val="50000"/>
              </a:spcBef>
            </a:pPr>
            <a:r>
              <a:rPr lang="uk-UA" altLang="ru-RU" sz="1200">
                <a:solidFill>
                  <a:srgbClr val="000066"/>
                </a:solidFill>
                <a:latin typeface="Times New Roman" pitchFamily="18" charset="0"/>
              </a:rPr>
              <a:t>“Як я уявляю собі майбутнє свого МНВК” </a:t>
            </a:r>
          </a:p>
          <a:p>
            <a:pPr algn="ctr">
              <a:spcBef>
                <a:spcPct val="50000"/>
              </a:spcBef>
            </a:pPr>
            <a:r>
              <a:rPr lang="uk-UA" altLang="ru-RU" sz="1200">
                <a:solidFill>
                  <a:srgbClr val="000066"/>
                </a:solidFill>
                <a:latin typeface="Times New Roman" pitchFamily="18" charset="0"/>
              </a:rPr>
              <a:t> (Тест “Для мене це важливо”)</a:t>
            </a:r>
            <a:endParaRPr lang="ru-RU" altLang="ru-RU" sz="120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1143000"/>
          </a:xfrm>
        </p:spPr>
        <p:txBody>
          <a:bodyPr/>
          <a:lstStyle/>
          <a:p>
            <a:pPr algn="ctr" eaLnBrk="1" hangingPunct="1"/>
            <a:r>
              <a:rPr lang="uk-UA" altLang="ru-RU" sz="2600" b="1" smtClean="0">
                <a:solidFill>
                  <a:srgbClr val="4D4A22"/>
                </a:solidFill>
                <a:latin typeface="Times New Roman" pitchFamily="18" charset="0"/>
                <a:cs typeface="Times New Roman" pitchFamily="18" charset="0"/>
              </a:rPr>
              <a:t>Аналіз стану проблем МНВК</a:t>
            </a:r>
            <a:endParaRPr lang="ru-RU" altLang="ru-RU" sz="2600" b="1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1219200"/>
            <a:ext cx="8607425" cy="520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57388" y="654050"/>
            <a:ext cx="5595937" cy="793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uk-UA" altLang="ru-RU" sz="2400" b="1" dirty="0" smtClean="0">
                <a:solidFill>
                  <a:srgbClr val="636E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види планів</a:t>
            </a:r>
            <a:endParaRPr lang="ru-RU" altLang="ru-RU" dirty="0" smtClean="0">
              <a:solidFill>
                <a:srgbClr val="636E58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3995738"/>
            <a:ext cx="3567113" cy="8239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uk-UA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МНВК </a:t>
            </a:r>
          </a:p>
          <a:p>
            <a:pPr algn="ctr" eaLnBrk="1" hangingPunct="1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на 2014/2015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н.р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3000" y="1752600"/>
            <a:ext cx="3657600" cy="8572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Навчальні плани та навчальні програми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29200" y="2895600"/>
            <a:ext cx="3657600" cy="78581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Календарне планування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" y="1752600"/>
            <a:ext cx="3571875" cy="18573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uk-UA" altLang="ru-RU" b="1" smtClean="0">
              <a:solidFill>
                <a:srgbClr val="4D4A2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altLang="ru-RU" b="1" smtClean="0">
                <a:solidFill>
                  <a:srgbClr val="4D4A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Перспективне прогнозування           розвитку</a:t>
            </a:r>
            <a:r>
              <a:rPr lang="uk-UA" altLang="ru-RU" smtClean="0">
                <a:solidFill>
                  <a:srgbClr val="4D4A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endParaRPr lang="uk-UA" altLang="ru-RU" sz="1400" smtClean="0">
              <a:solidFill>
                <a:srgbClr val="4D4A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29200" y="3962400"/>
            <a:ext cx="3643313" cy="8572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Поурочний план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38400" y="1447800"/>
            <a:ext cx="357188" cy="2857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514600" y="3657600"/>
            <a:ext cx="428625" cy="214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400800" y="3657600"/>
            <a:ext cx="428625" cy="2857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400800" y="1447800"/>
            <a:ext cx="357188" cy="2857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400800" y="2590800"/>
            <a:ext cx="428625" cy="2143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648200" y="1514475"/>
            <a:ext cx="233363" cy="357981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4" name="Заголовок 1"/>
          <p:cNvSpPr>
            <a:spLocks/>
          </p:cNvSpPr>
          <p:nvPr/>
        </p:nvSpPr>
        <p:spPr bwMode="auto">
          <a:xfrm>
            <a:off x="152400" y="304800"/>
            <a:ext cx="8991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2400" b="1">
                <a:solidFill>
                  <a:srgbClr val="636E58"/>
                </a:solidFill>
                <a:latin typeface="Times New Roman" pitchFamily="18" charset="0"/>
              </a:rPr>
              <a:t>Планово-прогностична діяльність </a:t>
            </a:r>
            <a:r>
              <a:rPr lang="uk-UA" altLang="ru-RU" sz="2400" b="1">
                <a:solidFill>
                  <a:srgbClr val="636E58"/>
                </a:solidFill>
                <a:latin typeface="Times New Roman" pitchFamily="18" charset="0"/>
                <a:cs typeface="Times New Roman" pitchFamily="18" charset="0"/>
              </a:rPr>
              <a:t>МНВК</a:t>
            </a:r>
            <a:endParaRPr lang="ru-RU" altLang="ru-RU" sz="2400">
              <a:solidFill>
                <a:srgbClr val="636E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400" b="1">
              <a:solidFill>
                <a:srgbClr val="636E58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6400" y="5218113"/>
            <a:ext cx="3808413" cy="1189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методичного об'єднання з автосправи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06029" y="411163"/>
          <a:ext cx="8485572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Заголовок 1"/>
          <p:cNvSpPr>
            <a:spLocks/>
          </p:cNvSpPr>
          <p:nvPr/>
        </p:nvSpPr>
        <p:spPr bwMode="auto">
          <a:xfrm>
            <a:off x="152400" y="76200"/>
            <a:ext cx="8991600" cy="411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Перспективне прогнозування розвитку МНВК на 2011/2015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858000" y="41148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2000" b="1">
                <a:solidFill>
                  <a:srgbClr val="003366"/>
                </a:solidFill>
                <a:latin typeface="Times New Roman" pitchFamily="18" charset="0"/>
              </a:rPr>
              <a:t>Напрямки оновлення</a:t>
            </a:r>
            <a:endParaRPr lang="ru-RU" altLang="ru-RU" sz="2000"/>
          </a:p>
        </p:txBody>
      </p:sp>
      <p:sp>
        <p:nvSpPr>
          <p:cNvPr id="8" name="Штриховая стрелка вправо 7"/>
          <p:cNvSpPr/>
          <p:nvPr/>
        </p:nvSpPr>
        <p:spPr>
          <a:xfrm rot="10800000">
            <a:off x="6019800" y="4267200"/>
            <a:ext cx="914400" cy="762000"/>
          </a:xfrm>
          <a:prstGeom prst="striped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0" name="Штриховая стрелка вправо 7"/>
          <p:cNvSpPr>
            <a:spLocks/>
          </p:cNvSpPr>
          <p:nvPr/>
        </p:nvSpPr>
        <p:spPr bwMode="auto">
          <a:xfrm rot="5400000">
            <a:off x="7048500" y="4914900"/>
            <a:ext cx="533400" cy="457200"/>
          </a:xfrm>
          <a:custGeom>
            <a:avLst/>
            <a:gdLst>
              <a:gd name="T0" fmla="*/ 0 w 914400"/>
              <a:gd name="T1" fmla="*/ 149 h 762000"/>
              <a:gd name="T2" fmla="*/ 13 w 914400"/>
              <a:gd name="T3" fmla="*/ 149 h 762000"/>
              <a:gd name="T4" fmla="*/ 13 w 914400"/>
              <a:gd name="T5" fmla="*/ 448 h 762000"/>
              <a:gd name="T6" fmla="*/ 0 w 914400"/>
              <a:gd name="T7" fmla="*/ 448 h 762000"/>
              <a:gd name="T8" fmla="*/ 0 w 914400"/>
              <a:gd name="T9" fmla="*/ 149 h 762000"/>
              <a:gd name="T10" fmla="*/ 25 w 914400"/>
              <a:gd name="T11" fmla="*/ 149 h 762000"/>
              <a:gd name="T12" fmla="*/ 50 w 914400"/>
              <a:gd name="T13" fmla="*/ 149 h 762000"/>
              <a:gd name="T14" fmla="*/ 50 w 914400"/>
              <a:gd name="T15" fmla="*/ 448 h 762000"/>
              <a:gd name="T16" fmla="*/ 25 w 914400"/>
              <a:gd name="T17" fmla="*/ 448 h 762000"/>
              <a:gd name="T18" fmla="*/ 25 w 914400"/>
              <a:gd name="T19" fmla="*/ 149 h 762000"/>
              <a:gd name="T20" fmla="*/ 63 w 914400"/>
              <a:gd name="T21" fmla="*/ 149 h 762000"/>
              <a:gd name="T22" fmla="*/ 282 w 914400"/>
              <a:gd name="T23" fmla="*/ 149 h 762000"/>
              <a:gd name="T24" fmla="*/ 282 w 914400"/>
              <a:gd name="T25" fmla="*/ 0 h 762000"/>
              <a:gd name="T26" fmla="*/ 483 w 914400"/>
              <a:gd name="T27" fmla="*/ 298 h 762000"/>
              <a:gd name="T28" fmla="*/ 282 w 914400"/>
              <a:gd name="T29" fmla="*/ 597 h 762000"/>
              <a:gd name="T30" fmla="*/ 282 w 914400"/>
              <a:gd name="T31" fmla="*/ 448 h 762000"/>
              <a:gd name="T32" fmla="*/ 63 w 914400"/>
              <a:gd name="T33" fmla="*/ 448 h 762000"/>
              <a:gd name="T34" fmla="*/ 63 w 914400"/>
              <a:gd name="T35" fmla="*/ 149 h 762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14400"/>
              <a:gd name="T55" fmla="*/ 0 h 762000"/>
              <a:gd name="T56" fmla="*/ 914400 w 914400"/>
              <a:gd name="T57" fmla="*/ 762000 h 762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14400" h="762000">
                <a:moveTo>
                  <a:pt x="0" y="190500"/>
                </a:moveTo>
                <a:lnTo>
                  <a:pt x="23813" y="190500"/>
                </a:lnTo>
                <a:lnTo>
                  <a:pt x="23813" y="571500"/>
                </a:lnTo>
                <a:lnTo>
                  <a:pt x="0" y="571500"/>
                </a:lnTo>
                <a:lnTo>
                  <a:pt x="0" y="190500"/>
                </a:lnTo>
                <a:close/>
                <a:moveTo>
                  <a:pt x="47625" y="190500"/>
                </a:moveTo>
                <a:lnTo>
                  <a:pt x="95250" y="190500"/>
                </a:lnTo>
                <a:lnTo>
                  <a:pt x="95250" y="571500"/>
                </a:lnTo>
                <a:lnTo>
                  <a:pt x="47625" y="571500"/>
                </a:lnTo>
                <a:lnTo>
                  <a:pt x="47625" y="190500"/>
                </a:lnTo>
                <a:close/>
                <a:moveTo>
                  <a:pt x="119063" y="190500"/>
                </a:moveTo>
                <a:lnTo>
                  <a:pt x="533400" y="190500"/>
                </a:lnTo>
                <a:lnTo>
                  <a:pt x="533400" y="0"/>
                </a:lnTo>
                <a:lnTo>
                  <a:pt x="914400" y="381000"/>
                </a:lnTo>
                <a:lnTo>
                  <a:pt x="533400" y="762000"/>
                </a:lnTo>
                <a:lnTo>
                  <a:pt x="533400" y="571500"/>
                </a:lnTo>
                <a:lnTo>
                  <a:pt x="119063" y="571500"/>
                </a:lnTo>
                <a:lnTo>
                  <a:pt x="119063" y="190500"/>
                </a:lnTo>
                <a:close/>
              </a:path>
            </a:pathLst>
          </a:custGeom>
          <a:solidFill>
            <a:srgbClr val="FF3300"/>
          </a:solidFill>
          <a:ln w="12700" cap="flat" cmpd="sng" algn="ctr">
            <a:solidFill>
              <a:srgbClr val="89A4A7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7031038" y="507365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ru-RU">
                <a:solidFill>
                  <a:srgbClr val="003366"/>
                </a:solidFill>
                <a:latin typeface="Times New Roman" pitchFamily="18" charset="0"/>
              </a:rPr>
              <a:t>Заплановані заходи</a:t>
            </a: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6704013" y="6086475"/>
            <a:ext cx="2460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ru-RU">
                <a:solidFill>
                  <a:srgbClr val="003366"/>
                </a:solidFill>
                <a:latin typeface="Times New Roman" pitchFamily="18" charset="0"/>
              </a:rPr>
              <a:t>Прогнозовані результати</a:t>
            </a: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6873" name="Штриховая стрелка вправо 7"/>
          <p:cNvSpPr>
            <a:spLocks/>
          </p:cNvSpPr>
          <p:nvPr/>
        </p:nvSpPr>
        <p:spPr bwMode="auto">
          <a:xfrm rot="5400000">
            <a:off x="8039100" y="5676900"/>
            <a:ext cx="533400" cy="457200"/>
          </a:xfrm>
          <a:custGeom>
            <a:avLst/>
            <a:gdLst>
              <a:gd name="T0" fmla="*/ 0 w 914400"/>
              <a:gd name="T1" fmla="*/ 149 h 762000"/>
              <a:gd name="T2" fmla="*/ 13 w 914400"/>
              <a:gd name="T3" fmla="*/ 149 h 762000"/>
              <a:gd name="T4" fmla="*/ 13 w 914400"/>
              <a:gd name="T5" fmla="*/ 448 h 762000"/>
              <a:gd name="T6" fmla="*/ 0 w 914400"/>
              <a:gd name="T7" fmla="*/ 448 h 762000"/>
              <a:gd name="T8" fmla="*/ 0 w 914400"/>
              <a:gd name="T9" fmla="*/ 149 h 762000"/>
              <a:gd name="T10" fmla="*/ 25 w 914400"/>
              <a:gd name="T11" fmla="*/ 149 h 762000"/>
              <a:gd name="T12" fmla="*/ 50 w 914400"/>
              <a:gd name="T13" fmla="*/ 149 h 762000"/>
              <a:gd name="T14" fmla="*/ 50 w 914400"/>
              <a:gd name="T15" fmla="*/ 448 h 762000"/>
              <a:gd name="T16" fmla="*/ 25 w 914400"/>
              <a:gd name="T17" fmla="*/ 448 h 762000"/>
              <a:gd name="T18" fmla="*/ 25 w 914400"/>
              <a:gd name="T19" fmla="*/ 149 h 762000"/>
              <a:gd name="T20" fmla="*/ 63 w 914400"/>
              <a:gd name="T21" fmla="*/ 149 h 762000"/>
              <a:gd name="T22" fmla="*/ 282 w 914400"/>
              <a:gd name="T23" fmla="*/ 149 h 762000"/>
              <a:gd name="T24" fmla="*/ 282 w 914400"/>
              <a:gd name="T25" fmla="*/ 0 h 762000"/>
              <a:gd name="T26" fmla="*/ 483 w 914400"/>
              <a:gd name="T27" fmla="*/ 298 h 762000"/>
              <a:gd name="T28" fmla="*/ 282 w 914400"/>
              <a:gd name="T29" fmla="*/ 597 h 762000"/>
              <a:gd name="T30" fmla="*/ 282 w 914400"/>
              <a:gd name="T31" fmla="*/ 448 h 762000"/>
              <a:gd name="T32" fmla="*/ 63 w 914400"/>
              <a:gd name="T33" fmla="*/ 448 h 762000"/>
              <a:gd name="T34" fmla="*/ 63 w 914400"/>
              <a:gd name="T35" fmla="*/ 149 h 762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14400"/>
              <a:gd name="T55" fmla="*/ 0 h 762000"/>
              <a:gd name="T56" fmla="*/ 914400 w 914400"/>
              <a:gd name="T57" fmla="*/ 762000 h 762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14400" h="762000">
                <a:moveTo>
                  <a:pt x="0" y="190500"/>
                </a:moveTo>
                <a:lnTo>
                  <a:pt x="23813" y="190500"/>
                </a:lnTo>
                <a:lnTo>
                  <a:pt x="23813" y="571500"/>
                </a:lnTo>
                <a:lnTo>
                  <a:pt x="0" y="571500"/>
                </a:lnTo>
                <a:lnTo>
                  <a:pt x="0" y="190500"/>
                </a:lnTo>
                <a:close/>
                <a:moveTo>
                  <a:pt x="47625" y="190500"/>
                </a:moveTo>
                <a:lnTo>
                  <a:pt x="95250" y="190500"/>
                </a:lnTo>
                <a:lnTo>
                  <a:pt x="95250" y="571500"/>
                </a:lnTo>
                <a:lnTo>
                  <a:pt x="47625" y="571500"/>
                </a:lnTo>
                <a:lnTo>
                  <a:pt x="47625" y="190500"/>
                </a:lnTo>
                <a:close/>
                <a:moveTo>
                  <a:pt x="119063" y="190500"/>
                </a:moveTo>
                <a:lnTo>
                  <a:pt x="533400" y="190500"/>
                </a:lnTo>
                <a:lnTo>
                  <a:pt x="533400" y="0"/>
                </a:lnTo>
                <a:lnTo>
                  <a:pt x="914400" y="381000"/>
                </a:lnTo>
                <a:lnTo>
                  <a:pt x="533400" y="762000"/>
                </a:lnTo>
                <a:lnTo>
                  <a:pt x="533400" y="571500"/>
                </a:lnTo>
                <a:lnTo>
                  <a:pt x="119063" y="571500"/>
                </a:lnTo>
                <a:lnTo>
                  <a:pt x="119063" y="190500"/>
                </a:lnTo>
                <a:close/>
              </a:path>
            </a:pathLst>
          </a:custGeom>
          <a:solidFill>
            <a:srgbClr val="FF3300"/>
          </a:solidFill>
          <a:ln w="12700" cap="flat" cmpd="sng" algn="ctr">
            <a:solidFill>
              <a:srgbClr val="89A4A7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4495800" y="-2133600"/>
            <a:ext cx="533400" cy="6019800"/>
          </a:xfrm>
        </p:spPr>
        <p:txBody>
          <a:bodyPr vert="eaVert" rtlCol="0">
            <a:normAutofit fontScale="90000"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Контрольно-аналітична  діяльність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4763"/>
            <a:ext cx="8229600" cy="3581400"/>
          </a:xfrm>
        </p:spPr>
        <p:txBody>
          <a:bodyPr/>
          <a:lstStyle/>
          <a:p>
            <a:pPr eaLnBrk="1" hangingPunct="1"/>
            <a:endParaRPr lang="uk-UA" altLang="ru-RU" sz="2400" smtClean="0">
              <a:solidFill>
                <a:srgbClr val="003366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2400" smtClean="0">
              <a:solidFill>
                <a:srgbClr val="003366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0600" y="1600200"/>
          <a:ext cx="7620000" cy="414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2362200" y="304800"/>
            <a:ext cx="6781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uk-UA" sz="140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392238" y="87313"/>
            <a:ext cx="6588125" cy="1281112"/>
          </a:xfrm>
        </p:spPr>
        <p:txBody>
          <a:bodyPr rtlCol="0">
            <a:norm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плану-графіку </a:t>
            </a:r>
            <a:r>
              <a:rPr lang="uk-UA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внутрішньокомбінатного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 rot="-5400000">
            <a:off x="-3962400" y="35052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28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200400" y="0"/>
            <a:ext cx="45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77863"/>
          </a:xfrm>
        </p:spPr>
        <p:txBody>
          <a:bodyPr/>
          <a:lstStyle/>
          <a:p>
            <a:pPr eaLnBrk="1" hangingPunct="1"/>
            <a:r>
              <a:rPr lang="uk-UA" altLang="ru-RU" sz="24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  <a:t>Контрольно-аналітична діяльність адміністрації МНВК</a:t>
            </a:r>
            <a:endParaRPr lang="ru-RU" altLang="ru-RU" sz="2400" b="1" smtClean="0">
              <a:solidFill>
                <a:srgbClr val="666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8900" y="1344613"/>
            <a:ext cx="1360488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</a:rPr>
              <a:t>Виявлення проблем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4300" y="2519363"/>
            <a:ext cx="13843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</a:rPr>
              <a:t>Розробка планів, їх розв’язання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3350" y="3632200"/>
            <a:ext cx="1365250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</a:rPr>
              <a:t>Впровадження планів </a:t>
            </a:r>
          </a:p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</a:rPr>
              <a:t>у практику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9550" y="4600575"/>
            <a:ext cx="1363663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</a:rPr>
              <a:t>Аналіз проведеної роботи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2900" y="1179513"/>
            <a:ext cx="1525588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smtClean="0">
                <a:solidFill>
                  <a:srgbClr val="424A3A"/>
                </a:solidFill>
                <a:latin typeface="Times New Roman" panose="02020603050405020304" pitchFamily="18" charset="0"/>
              </a:rPr>
              <a:t>Контроль</a:t>
            </a:r>
            <a:endParaRPr lang="ru-RU" altLang="ru-RU" sz="1400" smtClean="0">
              <a:solidFill>
                <a:srgbClr val="424A3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75288" y="1035050"/>
            <a:ext cx="1773237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smtClean="0">
                <a:solidFill>
                  <a:srgbClr val="424A3A"/>
                </a:solidFill>
                <a:latin typeface="Times New Roman" panose="02020603050405020304" pitchFamily="18" charset="0"/>
              </a:rPr>
              <a:t>Тестування, анкетування</a:t>
            </a:r>
            <a:endParaRPr lang="ru-RU" altLang="ru-RU" sz="1400" smtClean="0">
              <a:solidFill>
                <a:srgbClr val="424A3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13438" y="1790700"/>
            <a:ext cx="1639887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ru-RU" sz="1400" smtClean="0">
                <a:solidFill>
                  <a:srgbClr val="424A3A"/>
                </a:solidFill>
                <a:latin typeface="Times New Roman" panose="02020603050405020304" pitchFamily="18" charset="0"/>
              </a:rPr>
              <a:t>Самооцінка</a:t>
            </a:r>
            <a:endParaRPr lang="ru-RU" altLang="ru-RU" sz="1400" smtClean="0">
              <a:solidFill>
                <a:srgbClr val="424A3A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95400" y="1811338"/>
            <a:ext cx="492125" cy="322262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 flipH="1" flipV="1">
            <a:off x="1079500" y="1508125"/>
            <a:ext cx="533400" cy="52388"/>
          </a:xfrm>
          <a:prstGeom prst="straightConnector1">
            <a:avLst/>
          </a:prstGeom>
          <a:ln w="28575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1"/>
          </p:cNvCxnSpPr>
          <p:nvPr/>
        </p:nvCxnSpPr>
        <p:spPr>
          <a:xfrm flipH="1" flipV="1">
            <a:off x="1724025" y="1055688"/>
            <a:ext cx="112713" cy="234950"/>
          </a:xfrm>
          <a:prstGeom prst="straightConnector1">
            <a:avLst/>
          </a:prstGeom>
          <a:ln w="28575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52725" y="990600"/>
            <a:ext cx="127000" cy="192088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976438" y="1973263"/>
            <a:ext cx="211137" cy="42703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1" name="TextBox 21"/>
          <p:cNvSpPr txBox="1">
            <a:spLocks noChangeArrowheads="1"/>
          </p:cNvSpPr>
          <p:nvPr/>
        </p:nvSpPr>
        <p:spPr bwMode="auto">
          <a:xfrm>
            <a:off x="381000" y="2438400"/>
            <a:ext cx="2057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300">
                <a:solidFill>
                  <a:srgbClr val="161645"/>
                </a:solidFill>
              </a:rPr>
              <a:t>Оглядовий</a:t>
            </a:r>
            <a:endParaRPr lang="ru-RU" altLang="ru-RU" sz="1300">
              <a:solidFill>
                <a:srgbClr val="161645"/>
              </a:solidFill>
            </a:endParaRPr>
          </a:p>
        </p:txBody>
      </p:sp>
      <p:sp>
        <p:nvSpPr>
          <p:cNvPr id="39952" name="TextBox 22"/>
          <p:cNvSpPr txBox="1">
            <a:spLocks noChangeArrowheads="1"/>
          </p:cNvSpPr>
          <p:nvPr/>
        </p:nvSpPr>
        <p:spPr bwMode="auto">
          <a:xfrm>
            <a:off x="180975" y="1889125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200"/>
              <a:t>Предметно-узагальнюючий</a:t>
            </a:r>
            <a:endParaRPr lang="ru-RU" altLang="ru-RU" sz="1200"/>
          </a:p>
        </p:txBody>
      </p:sp>
      <p:sp>
        <p:nvSpPr>
          <p:cNvPr id="39953" name="TextBox 23"/>
          <p:cNvSpPr txBox="1">
            <a:spLocks noChangeArrowheads="1"/>
          </p:cNvSpPr>
          <p:nvPr/>
        </p:nvSpPr>
        <p:spPr bwMode="auto">
          <a:xfrm>
            <a:off x="46038" y="1235075"/>
            <a:ext cx="1423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200"/>
              <a:t>Персональний</a:t>
            </a:r>
            <a:endParaRPr lang="ru-RU" altLang="ru-RU" sz="1200"/>
          </a:p>
        </p:txBody>
      </p:sp>
      <p:sp>
        <p:nvSpPr>
          <p:cNvPr id="25" name="TextBox 24"/>
          <p:cNvSpPr txBox="1"/>
          <p:nvPr/>
        </p:nvSpPr>
        <p:spPr>
          <a:xfrm>
            <a:off x="1125538" y="742950"/>
            <a:ext cx="1422400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Оперативний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955" name="TextBox 25"/>
          <p:cNvSpPr txBox="1">
            <a:spLocks noChangeArrowheads="1"/>
          </p:cNvSpPr>
          <p:nvPr/>
        </p:nvSpPr>
        <p:spPr bwMode="auto">
          <a:xfrm>
            <a:off x="2568575" y="628650"/>
            <a:ext cx="14239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300">
                <a:solidFill>
                  <a:srgbClr val="161645"/>
                </a:solidFill>
              </a:rPr>
              <a:t>Фронтальний</a:t>
            </a:r>
            <a:endParaRPr lang="ru-RU" altLang="ru-RU" sz="1300">
              <a:solidFill>
                <a:srgbClr val="161645"/>
              </a:solidFill>
            </a:endParaRPr>
          </a:p>
        </p:txBody>
      </p:sp>
      <p:cxnSp>
        <p:nvCxnSpPr>
          <p:cNvPr id="31" name="Прямая со стрелкой 30"/>
          <p:cNvCxnSpPr>
            <a:stCxn id="4" idx="1"/>
            <a:endCxn id="9" idx="6"/>
          </p:cNvCxnSpPr>
          <p:nvPr/>
        </p:nvCxnSpPr>
        <p:spPr>
          <a:xfrm flipH="1" flipV="1">
            <a:off x="3138488" y="1560513"/>
            <a:ext cx="760412" cy="241300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" idx="1"/>
          </p:cNvCxnSpPr>
          <p:nvPr/>
        </p:nvCxnSpPr>
        <p:spPr>
          <a:xfrm flipH="1" flipV="1">
            <a:off x="3352800" y="2668588"/>
            <a:ext cx="571500" cy="23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1"/>
          </p:cNvCxnSpPr>
          <p:nvPr/>
        </p:nvCxnSpPr>
        <p:spPr>
          <a:xfrm flipH="1">
            <a:off x="3163888" y="2900363"/>
            <a:ext cx="760412" cy="53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" idx="1"/>
          </p:cNvCxnSpPr>
          <p:nvPr/>
        </p:nvCxnSpPr>
        <p:spPr>
          <a:xfrm flipH="1">
            <a:off x="3201988" y="2900363"/>
            <a:ext cx="722312" cy="468312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38363" y="2332038"/>
            <a:ext cx="14239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Річний план роботи МНВК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3863" y="2465388"/>
            <a:ext cx="1779587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План роботи ШМВ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3000" y="3429000"/>
            <a:ext cx="31067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План роботи психолога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48" name="Прямая со стрелкой 47"/>
          <p:cNvCxnSpPr>
            <a:stCxn id="5" idx="3"/>
            <a:endCxn id="58" idx="1"/>
          </p:cNvCxnSpPr>
          <p:nvPr/>
        </p:nvCxnSpPr>
        <p:spPr>
          <a:xfrm>
            <a:off x="5308600" y="2900363"/>
            <a:ext cx="1168400" cy="674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3"/>
          </p:cNvCxnSpPr>
          <p:nvPr/>
        </p:nvCxnSpPr>
        <p:spPr>
          <a:xfrm>
            <a:off x="5308600" y="2900363"/>
            <a:ext cx="863600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5" idx="3"/>
          </p:cNvCxnSpPr>
          <p:nvPr/>
        </p:nvCxnSpPr>
        <p:spPr>
          <a:xfrm flipV="1">
            <a:off x="5308600" y="2562225"/>
            <a:ext cx="330200" cy="338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33438" y="2855913"/>
            <a:ext cx="2760662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План методичної роботи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0138" y="2722563"/>
            <a:ext cx="20907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План роботи психолога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77000" y="3429000"/>
            <a:ext cx="224631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План МО з автосправи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088" y="3794125"/>
            <a:ext cx="14239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Творчі звіти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60" name="Прямая со стрелкой 59"/>
          <p:cNvCxnSpPr>
            <a:stCxn id="6" idx="1"/>
          </p:cNvCxnSpPr>
          <p:nvPr/>
        </p:nvCxnSpPr>
        <p:spPr>
          <a:xfrm flipH="1">
            <a:off x="2716213" y="3975100"/>
            <a:ext cx="1227137" cy="51752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005013" y="3990975"/>
            <a:ext cx="1885950" cy="258763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6" idx="1"/>
          </p:cNvCxnSpPr>
          <p:nvPr/>
        </p:nvCxnSpPr>
        <p:spPr>
          <a:xfrm flipH="1">
            <a:off x="2011363" y="3975100"/>
            <a:ext cx="1931987" cy="158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31800" y="4000500"/>
            <a:ext cx="14224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Відкриті </a:t>
            </a:r>
            <a:r>
              <a:rPr lang="uk-UA" sz="1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уроки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" y="4324350"/>
            <a:ext cx="183356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Педагогічні ради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8313" y="4486275"/>
            <a:ext cx="1992312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Предметні тижні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74" name="Прямая со стрелкой 73"/>
          <p:cNvCxnSpPr>
            <a:stCxn id="6" idx="1"/>
          </p:cNvCxnSpPr>
          <p:nvPr/>
        </p:nvCxnSpPr>
        <p:spPr>
          <a:xfrm flipH="1">
            <a:off x="2157413" y="3975100"/>
            <a:ext cx="1785937" cy="42703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" idx="3"/>
            <a:endCxn id="82" idx="1"/>
          </p:cNvCxnSpPr>
          <p:nvPr/>
        </p:nvCxnSpPr>
        <p:spPr>
          <a:xfrm>
            <a:off x="5308600" y="3975100"/>
            <a:ext cx="1320800" cy="7937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" idx="3"/>
          </p:cNvCxnSpPr>
          <p:nvPr/>
        </p:nvCxnSpPr>
        <p:spPr>
          <a:xfrm flipV="1">
            <a:off x="5308600" y="3767138"/>
            <a:ext cx="446088" cy="207962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21313" y="3582988"/>
            <a:ext cx="14224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Самоосвіта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29400" y="3810000"/>
            <a:ext cx="2514600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Поширення ефективного педагогічного досвіду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84" name="Прямая со стрелкой 83"/>
          <p:cNvCxnSpPr>
            <a:stCxn id="6" idx="3"/>
          </p:cNvCxnSpPr>
          <p:nvPr/>
        </p:nvCxnSpPr>
        <p:spPr>
          <a:xfrm>
            <a:off x="5308600" y="3975100"/>
            <a:ext cx="663575" cy="31908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726113" y="4267200"/>
            <a:ext cx="2754312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Робота в МО з автосправи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5387975" y="4894263"/>
            <a:ext cx="523875" cy="698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7" idx="1"/>
          </p:cNvCxnSpPr>
          <p:nvPr/>
        </p:nvCxnSpPr>
        <p:spPr>
          <a:xfrm flipH="1">
            <a:off x="2879725" y="4981575"/>
            <a:ext cx="1139825" cy="349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85" name="Прямая со стрелкой 89"/>
          <p:cNvCxnSpPr>
            <a:cxnSpLocks noChangeShapeType="1"/>
            <a:stCxn id="7" idx="1"/>
          </p:cNvCxnSpPr>
          <p:nvPr/>
        </p:nvCxnSpPr>
        <p:spPr bwMode="auto">
          <a:xfrm flipH="1" flipV="1">
            <a:off x="2879725" y="4927600"/>
            <a:ext cx="1139825" cy="53975"/>
          </a:xfrm>
          <a:prstGeom prst="straightConnector1">
            <a:avLst/>
          </a:prstGeom>
          <a:noFill/>
          <a:ln w="38100" algn="ctr">
            <a:solidFill>
              <a:srgbClr val="22226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1738313" y="4900613"/>
            <a:ext cx="14239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Атестація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41400" y="5192713"/>
            <a:ext cx="18383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Звіти педпрацівників за семестр, рік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54688" y="4729163"/>
            <a:ext cx="3303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Аналіз про стан викладання предметів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04" name="Прямая со стрелкой 103"/>
          <p:cNvCxnSpPr>
            <a:stCxn id="7" idx="3"/>
          </p:cNvCxnSpPr>
          <p:nvPr/>
        </p:nvCxnSpPr>
        <p:spPr>
          <a:xfrm>
            <a:off x="5383213" y="4981575"/>
            <a:ext cx="609600" cy="2444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65813" y="5092700"/>
            <a:ext cx="32289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Наказ про підсумки методичної роботи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8" name="Прямая со стрелкой 117"/>
          <p:cNvCxnSpPr>
            <a:stCxn id="5" idx="2"/>
            <a:endCxn id="6" idx="0"/>
          </p:cNvCxnSpPr>
          <p:nvPr/>
        </p:nvCxnSpPr>
        <p:spPr>
          <a:xfrm>
            <a:off x="4616450" y="3281363"/>
            <a:ext cx="9525" cy="350837"/>
          </a:xfrm>
          <a:prstGeom prst="straightConnector1">
            <a:avLst/>
          </a:prstGeom>
          <a:ln w="28575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3978275" y="5653088"/>
            <a:ext cx="1404938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</a:rPr>
              <a:t>Коригування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2" name="Прямая со стрелкой 131"/>
          <p:cNvCxnSpPr>
            <a:stCxn id="4" idx="3"/>
          </p:cNvCxnSpPr>
          <p:nvPr/>
        </p:nvCxnSpPr>
        <p:spPr>
          <a:xfrm flipV="1">
            <a:off x="5259388" y="1500188"/>
            <a:ext cx="346075" cy="301625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4" idx="3"/>
            <a:endCxn id="11" idx="2"/>
          </p:cNvCxnSpPr>
          <p:nvPr/>
        </p:nvCxnSpPr>
        <p:spPr>
          <a:xfrm>
            <a:off x="5259388" y="1801813"/>
            <a:ext cx="654050" cy="293687"/>
          </a:xfrm>
          <a:prstGeom prst="straightConnector1">
            <a:avLst/>
          </a:prstGeom>
          <a:ln w="28575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7164388" y="881063"/>
            <a:ext cx="411162" cy="301625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7448550" y="1778000"/>
            <a:ext cx="463550" cy="173038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7248525" y="1352550"/>
            <a:ext cx="663575" cy="65088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1" idx="6"/>
          </p:cNvCxnSpPr>
          <p:nvPr/>
        </p:nvCxnSpPr>
        <p:spPr>
          <a:xfrm>
            <a:off x="7553325" y="2095500"/>
            <a:ext cx="717550" cy="179388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761288" y="1296988"/>
            <a:ext cx="1423987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Педпрацівники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056438" y="690563"/>
            <a:ext cx="14239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Учні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769225" y="2259013"/>
            <a:ext cx="142398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Педпрацівники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524750" y="1614488"/>
            <a:ext cx="14224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Учні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52" name="Прямая со стрелкой 151"/>
          <p:cNvCxnSpPr>
            <a:stCxn id="7" idx="3"/>
          </p:cNvCxnSpPr>
          <p:nvPr/>
        </p:nvCxnSpPr>
        <p:spPr>
          <a:xfrm>
            <a:off x="5383213" y="4981575"/>
            <a:ext cx="609600" cy="603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421313" y="5627688"/>
            <a:ext cx="3763962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Огляд кабінетів, навчально-матеріальної бази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56" name="Прямая со стрелкой 155"/>
          <p:cNvCxnSpPr>
            <a:stCxn id="123" idx="3"/>
          </p:cNvCxnSpPr>
          <p:nvPr/>
        </p:nvCxnSpPr>
        <p:spPr>
          <a:xfrm>
            <a:off x="5383213" y="6034088"/>
            <a:ext cx="930275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5368925" y="6034088"/>
            <a:ext cx="993775" cy="160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23" idx="1"/>
          </p:cNvCxnSpPr>
          <p:nvPr/>
        </p:nvCxnSpPr>
        <p:spPr>
          <a:xfrm flipH="1">
            <a:off x="2740025" y="6034088"/>
            <a:ext cx="1238250" cy="406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H="1">
            <a:off x="2878138" y="6027738"/>
            <a:ext cx="1098550" cy="301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800100" y="5876925"/>
            <a:ext cx="22939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МО, педагогічна рада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73075" y="6276975"/>
            <a:ext cx="23431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Інформаційно-інструктивна нарада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754563" y="6456363"/>
            <a:ext cx="4192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Планування індивідуальної методичної роботи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337300" y="5999163"/>
            <a:ext cx="28067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Індивідуальні бесіди з вчителями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0" name="Прямая со стрелкой 189"/>
          <p:cNvCxnSpPr/>
          <p:nvPr/>
        </p:nvCxnSpPr>
        <p:spPr>
          <a:xfrm>
            <a:off x="4651375" y="4295775"/>
            <a:ext cx="9525" cy="350838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>
            <a:off x="4622800" y="2254250"/>
            <a:ext cx="9525" cy="350838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4697413" y="5394325"/>
            <a:ext cx="9525" cy="352425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16" name="TextBox 57"/>
          <p:cNvSpPr txBox="1">
            <a:spLocks noChangeArrowheads="1"/>
          </p:cNvSpPr>
          <p:nvPr/>
        </p:nvSpPr>
        <p:spPr bwMode="auto">
          <a:xfrm>
            <a:off x="225425" y="3081338"/>
            <a:ext cx="262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300">
                <a:solidFill>
                  <a:srgbClr val="161645"/>
                </a:solidFill>
              </a:rPr>
              <a:t>Графік внутрішньокомбінатного контролю</a:t>
            </a:r>
            <a:endParaRPr lang="ru-RU" altLang="ru-RU" sz="1300">
              <a:solidFill>
                <a:srgbClr val="161645"/>
              </a:solidFill>
            </a:endParaRPr>
          </a:p>
        </p:txBody>
      </p:sp>
      <p:cxnSp>
        <p:nvCxnSpPr>
          <p:cNvPr id="8" name="Прямая со стрелкой 43"/>
          <p:cNvCxnSpPr>
            <a:stCxn id="5" idx="1"/>
          </p:cNvCxnSpPr>
          <p:nvPr/>
        </p:nvCxnSpPr>
        <p:spPr>
          <a:xfrm flipH="1">
            <a:off x="2627313" y="2900363"/>
            <a:ext cx="1296987" cy="468312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48"/>
          <p:cNvCxnSpPr/>
          <p:nvPr/>
        </p:nvCxnSpPr>
        <p:spPr>
          <a:xfrm>
            <a:off x="5308600" y="2900363"/>
            <a:ext cx="1016000" cy="315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19" name="TextBox 57"/>
          <p:cNvSpPr txBox="1">
            <a:spLocks noChangeArrowheads="1"/>
          </p:cNvSpPr>
          <p:nvPr/>
        </p:nvSpPr>
        <p:spPr bwMode="auto">
          <a:xfrm>
            <a:off x="6324600" y="2971800"/>
            <a:ext cx="2819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300">
                <a:solidFill>
                  <a:srgbClr val="161645"/>
                </a:solidFill>
              </a:rPr>
              <a:t>Перспективний план вивчення стану викладання навч. дисциплін</a:t>
            </a:r>
            <a:endParaRPr lang="ru-RU" altLang="ru-RU" sz="1300">
              <a:solidFill>
                <a:srgbClr val="1616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2850" y="457200"/>
            <a:ext cx="7315200" cy="1281113"/>
          </a:xfrm>
        </p:spPr>
        <p:txBody>
          <a:bodyPr/>
          <a:lstStyle/>
          <a:p>
            <a:pPr algn="ctr"/>
            <a:r>
              <a:rPr lang="uk-UA" altLang="ru-RU" sz="28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  <a:t>Контроль за участю педпрацівників </a:t>
            </a:r>
            <a:br>
              <a:rPr lang="uk-UA" altLang="ru-RU" sz="28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  <a:t>у методичних заходах МНВК</a:t>
            </a:r>
            <a:r>
              <a:rPr lang="ru-RU" altLang="ru-RU" sz="28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smtClean="0">
              <a:solidFill>
                <a:srgbClr val="666131"/>
              </a:solidFill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1"/>
          <p:cNvSpPr>
            <a:spLocks noGrp="1"/>
          </p:cNvSpPr>
          <p:nvPr>
            <p:ph idx="4294967295"/>
          </p:nvPr>
        </p:nvSpPr>
        <p:spPr>
          <a:xfrm>
            <a:off x="684213" y="762000"/>
            <a:ext cx="5953125" cy="6096000"/>
          </a:xfrm>
        </p:spPr>
        <p:txBody>
          <a:bodyPr>
            <a:normAutofit/>
          </a:bodyPr>
          <a:lstStyle/>
          <a:p>
            <a:pPr marL="365125" indent="-365125" algn="just" defTabSz="457200" eaLnBrk="1" hangingPunct="1">
              <a:buFontTx/>
              <a:buNone/>
              <a:defRPr/>
            </a:pPr>
            <a:endParaRPr lang="uk-UA" altLang="ru-RU" sz="2000" dirty="0" smtClean="0">
              <a:solidFill>
                <a:srgbClr val="666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65125" algn="just" defTabSz="457200" eaLnBrk="1" hangingPunct="1">
              <a:defRPr/>
            </a:pPr>
            <a:r>
              <a:rPr lang="uk-UA" altLang="ru-RU" sz="2000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Атестація МНВК у 2009 році. Загальний рівень, за яким здійснюється освітня діяльність - достатній </a:t>
            </a:r>
          </a:p>
          <a:p>
            <a:pPr marL="365125" indent="-365125" algn="just" defTabSz="457200" eaLnBrk="1" hangingPunct="1">
              <a:buFont typeface="Wingdings 3" pitchFamily="18" charset="2"/>
              <a:buNone/>
              <a:defRPr/>
            </a:pPr>
            <a:endParaRPr lang="uk-UA" altLang="ru-RU" sz="2000" dirty="0" smtClean="0">
              <a:solidFill>
                <a:srgbClr val="666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65125" algn="just" defTabSz="457200" eaLnBrk="1" hangingPunct="1">
              <a:defRPr/>
            </a:pPr>
            <a:r>
              <a:rPr lang="uk-UA" altLang="ru-RU" sz="2000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акредитація МНВК у 2011 році, виданий сертифікат про державну акредитацію закладу з підготовки водіїв транспортних засобів (категорія “С”, “В”) до 26.05. 2016 р.</a:t>
            </a:r>
          </a:p>
          <a:p>
            <a:pPr marL="0" indent="0" algn="just" defTabSz="457200" eaLnBrk="1" hangingPunct="1">
              <a:buFont typeface="Wingdings 3" pitchFamily="18" charset="2"/>
              <a:buNone/>
              <a:defRPr/>
            </a:pPr>
            <a:endParaRPr lang="uk-UA" altLang="ru-RU" sz="2000" dirty="0" smtClean="0">
              <a:solidFill>
                <a:srgbClr val="666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65125" algn="just" defTabSz="457200" eaLnBrk="1" hangingPunct="1">
              <a:defRPr/>
            </a:pPr>
            <a:r>
              <a:rPr lang="uk-UA" altLang="ru-RU" sz="2000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Державне ліцензування у 2013 році, отримана ліцензія на здійснення підготовки учнів з професії «Водій автотранспортних засобів (категорія «С,В») з ліцензійним обсягом відповідно 130 та 20 чоловік.</a:t>
            </a:r>
          </a:p>
          <a:p>
            <a:pPr marL="365125" indent="-365125" algn="just" defTabSz="457200" eaLnBrk="1" hangingPunct="1">
              <a:buFontTx/>
              <a:buNone/>
              <a:defRPr/>
            </a:pPr>
            <a:r>
              <a:rPr lang="uk-UA" altLang="ru-RU" sz="2000" dirty="0" smtClean="0">
                <a:solidFill>
                  <a:srgbClr val="666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17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8229600" cy="1143000"/>
          </a:xfrm>
        </p:spPr>
        <p:txBody>
          <a:bodyPr rtlCol="0">
            <a:norm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Загальні відомості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Номер слайда 4"/>
          <p:cNvSpPr txBox="1">
            <a:spLocks noGrp="1"/>
          </p:cNvSpPr>
          <p:nvPr/>
        </p:nvSpPr>
        <p:spPr bwMode="auto">
          <a:xfrm>
            <a:off x="6638925" y="61610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0C3306-DF1E-42DB-8F58-51372251A60B}" type="slidenum">
              <a:rPr lang="ru-RU" altLang="ru-RU" sz="1200">
                <a:solidFill>
                  <a:schemeClr val="tx2"/>
                </a:solidFill>
                <a:cs typeface="Arial" charset="0"/>
              </a:rPr>
              <a:pPr algn="r" eaLnBrk="1" hangingPunct="1"/>
              <a:t>3</a:t>
            </a:fld>
            <a:endParaRPr lang="ru-RU" altLang="ru-RU" sz="12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7174" name="Picture 7" descr="P40404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723900"/>
            <a:ext cx="1809750" cy="2654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4040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910013"/>
            <a:ext cx="1868488" cy="2390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56"/>
          <p:cNvGrpSpPr>
            <a:grpSpLocks/>
          </p:cNvGrpSpPr>
          <p:nvPr/>
        </p:nvGrpSpPr>
        <p:grpSpPr bwMode="auto">
          <a:xfrm>
            <a:off x="533400" y="1143000"/>
            <a:ext cx="8205788" cy="5562600"/>
            <a:chOff x="1071237" y="1089049"/>
            <a:chExt cx="61593" cy="61083"/>
          </a:xfrm>
        </p:grpSpPr>
        <p:sp>
          <p:nvSpPr>
            <p:cNvPr id="2105" name="AutoShape 57"/>
            <p:cNvSpPr>
              <a:spLocks noChangeArrowheads="1"/>
            </p:cNvSpPr>
            <p:nvPr/>
          </p:nvSpPr>
          <p:spPr bwMode="auto">
            <a:xfrm>
              <a:off x="1089182" y="1089049"/>
              <a:ext cx="27430" cy="458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uk-UA" sz="1400" b="1" dirty="0" smtClean="0">
                  <a:solidFill>
                    <a:srgbClr val="003366"/>
                  </a:solidFill>
                  <a:latin typeface="Times New Roman" panose="02020603050405020304" pitchFamily="18" charset="0"/>
                </a:rPr>
                <a:t>Корекції відхилень від накреслених планів</a:t>
              </a:r>
            </a:p>
            <a:p>
              <a:pPr algn="ctr" eaLnBrk="1" hangingPunct="1">
                <a:defRPr/>
              </a:pPr>
              <a:endParaRPr lang="ru-RU" sz="14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106" name="AutoShape 58"/>
            <p:cNvSpPr>
              <a:spLocks noChangeArrowheads="1"/>
            </p:cNvSpPr>
            <p:nvPr/>
          </p:nvSpPr>
          <p:spPr bwMode="auto">
            <a:xfrm>
              <a:off x="1071237" y="1096667"/>
              <a:ext cx="12810" cy="88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Організація навчально-виховного процесу</a:t>
              </a:r>
              <a:endPara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7" name="AutoShape 59"/>
            <p:cNvSpPr>
              <a:spLocks noChangeArrowheads="1"/>
            </p:cNvSpPr>
            <p:nvPr/>
          </p:nvSpPr>
          <p:spPr bwMode="auto">
            <a:xfrm>
              <a:off x="1084821" y="1096894"/>
              <a:ext cx="14847" cy="86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Ефективність навчально-виховного процесу</a:t>
              </a:r>
              <a:endPara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8" name="AutoShape 60"/>
            <p:cNvSpPr>
              <a:spLocks noChangeArrowheads="1"/>
            </p:cNvSpPr>
            <p:nvPr/>
          </p:nvSpPr>
          <p:spPr bwMode="auto">
            <a:xfrm>
              <a:off x="1100610" y="1096667"/>
              <a:ext cx="15657" cy="91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навчальним закладом</a:t>
              </a:r>
              <a:endPara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9" name="AutoShape 61"/>
            <p:cNvSpPr>
              <a:spLocks noChangeArrowheads="1"/>
            </p:cNvSpPr>
            <p:nvPr/>
          </p:nvSpPr>
          <p:spPr bwMode="auto">
            <a:xfrm>
              <a:off x="1117173" y="1096667"/>
              <a:ext cx="15657" cy="90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Соціальний захист, збереження та зміцнення здоров</a:t>
              </a:r>
              <a:r>
                <a:rPr lang="uk-UA" sz="12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’я працівників закладу</a:t>
              </a:r>
            </a:p>
          </p:txBody>
        </p:sp>
        <p:sp>
          <p:nvSpPr>
            <p:cNvPr id="2110" name="AutoShape 62"/>
            <p:cNvSpPr>
              <a:spLocks noChangeArrowheads="1"/>
            </p:cNvSpPr>
            <p:nvPr/>
          </p:nvSpPr>
          <p:spPr bwMode="auto">
            <a:xfrm>
              <a:off x="1119627" y="1107318"/>
              <a:ext cx="12810" cy="61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200" b="1" dirty="0" smtClean="0">
                  <a:solidFill>
                    <a:schemeClr val="accent2"/>
                  </a:solidFill>
                </a:rPr>
                <a:t>Стан дитячого травматизму</a:t>
              </a:r>
              <a:endParaRPr lang="ru-RU" sz="12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118328" y="1105802"/>
              <a:ext cx="0" cy="458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1118328" y="1110386"/>
              <a:ext cx="143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>
              <a:off x="1118328" y="1110386"/>
              <a:ext cx="143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18" name="AutoShape 70"/>
            <p:cNvSpPr>
              <a:spLocks noChangeArrowheads="1"/>
            </p:cNvSpPr>
            <p:nvPr/>
          </p:nvSpPr>
          <p:spPr bwMode="auto">
            <a:xfrm>
              <a:off x="1102778" y="1107318"/>
              <a:ext cx="13727" cy="91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4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Якість планування та контролю</a:t>
              </a:r>
              <a:endPara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 flipH="1">
              <a:off x="1101479" y="1105802"/>
              <a:ext cx="0" cy="45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1101479" y="1110386"/>
              <a:ext cx="140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26" name="AutoShape 78"/>
            <p:cNvSpPr>
              <a:spLocks noChangeArrowheads="1"/>
            </p:cNvSpPr>
            <p:nvPr/>
          </p:nvSpPr>
          <p:spPr bwMode="auto">
            <a:xfrm>
              <a:off x="1079757" y="1139463"/>
              <a:ext cx="17218" cy="1066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Створена КЦП розвитку МНВК</a:t>
              </a:r>
              <a:endPara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004" name="Group 79"/>
            <p:cNvGrpSpPr>
              <a:grpSpLocks/>
            </p:cNvGrpSpPr>
            <p:nvPr/>
          </p:nvGrpSpPr>
          <p:grpSpPr bwMode="auto">
            <a:xfrm>
              <a:off x="1073179" y="1107342"/>
              <a:ext cx="52299" cy="42790"/>
              <a:chOff x="1072608" y="1104294"/>
              <a:chExt cx="52299" cy="42790"/>
            </a:xfrm>
          </p:grpSpPr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>
                <a:off x="1072608" y="1104288"/>
                <a:ext cx="10224" cy="577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sz="1400" b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Кадрова політика</a:t>
                </a:r>
                <a:endParaRPr lang="ru-RU" sz="14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>
                <a:off x="1072608" y="1111086"/>
                <a:ext cx="10283" cy="9309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sz="1500" b="1" smtClean="0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>
                <a:off x="1072608" y="1122504"/>
                <a:ext cx="10283" cy="554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sz="1200" b="1" dirty="0" smtClean="0">
                    <a:solidFill>
                      <a:schemeClr val="accent2"/>
                    </a:solidFill>
                  </a:rPr>
                  <a:t>Фінансове забезпечення</a:t>
                </a:r>
                <a:endParaRPr lang="ru-RU" sz="1200" b="1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1104578" y="1136415"/>
                <a:ext cx="20328" cy="10669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Враховано при річному плануванні</a:t>
                </a:r>
                <a:endParaRPr lang="ru-RU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>
              <a:off x="1072012" y="1105470"/>
              <a:ext cx="131" cy="2329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35" name="Line 87"/>
            <p:cNvSpPr>
              <a:spLocks noChangeShapeType="1"/>
            </p:cNvSpPr>
            <p:nvPr/>
          </p:nvSpPr>
          <p:spPr bwMode="auto">
            <a:xfrm>
              <a:off x="1072035" y="1108852"/>
              <a:ext cx="114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>
              <a:off x="1072155" y="1118649"/>
              <a:ext cx="114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>
              <a:off x="1072155" y="1128760"/>
              <a:ext cx="114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40" name="Line 92"/>
            <p:cNvSpPr>
              <a:spLocks noChangeShapeType="1"/>
            </p:cNvSpPr>
            <p:nvPr/>
          </p:nvSpPr>
          <p:spPr bwMode="auto">
            <a:xfrm flipV="1">
              <a:off x="1097547" y="1145530"/>
              <a:ext cx="760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41" name="AutoShape 93"/>
            <p:cNvSpPr>
              <a:spLocks noChangeArrowheads="1"/>
            </p:cNvSpPr>
            <p:nvPr/>
          </p:nvSpPr>
          <p:spPr bwMode="auto">
            <a:xfrm>
              <a:off x="1086620" y="1107318"/>
              <a:ext cx="12798" cy="56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200" b="1" dirty="0" smtClean="0">
                  <a:solidFill>
                    <a:schemeClr val="accent2"/>
                  </a:solidFill>
                </a:rPr>
                <a:t>Рівень навчальних досягнень учнів</a:t>
              </a:r>
              <a:endParaRPr lang="ru-RU" sz="1200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142" name="AutoShape 94"/>
            <p:cNvSpPr>
              <a:spLocks noChangeArrowheads="1"/>
            </p:cNvSpPr>
            <p:nvPr/>
          </p:nvSpPr>
          <p:spPr bwMode="auto">
            <a:xfrm>
              <a:off x="1086620" y="1113437"/>
              <a:ext cx="12273" cy="695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4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 виховної роботи</a:t>
              </a:r>
              <a:endPara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5" name="Line 97"/>
            <p:cNvSpPr>
              <a:spLocks noChangeShapeType="1"/>
            </p:cNvSpPr>
            <p:nvPr/>
          </p:nvSpPr>
          <p:spPr bwMode="auto">
            <a:xfrm flipH="1">
              <a:off x="1085345" y="1105575"/>
              <a:ext cx="119" cy="1134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46" name="Line 98"/>
            <p:cNvSpPr>
              <a:spLocks noChangeShapeType="1"/>
            </p:cNvSpPr>
            <p:nvPr/>
          </p:nvSpPr>
          <p:spPr bwMode="auto">
            <a:xfrm>
              <a:off x="1085465" y="1108852"/>
              <a:ext cx="115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47" name="Line 99"/>
            <p:cNvSpPr>
              <a:spLocks noChangeShapeType="1"/>
            </p:cNvSpPr>
            <p:nvPr/>
          </p:nvSpPr>
          <p:spPr bwMode="auto">
            <a:xfrm>
              <a:off x="1085465" y="1116854"/>
              <a:ext cx="115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52" name="Line 104"/>
            <p:cNvSpPr>
              <a:spLocks noChangeShapeType="1"/>
            </p:cNvSpPr>
            <p:nvPr/>
          </p:nvSpPr>
          <p:spPr bwMode="auto">
            <a:xfrm>
              <a:off x="1101765" y="1093634"/>
              <a:ext cx="0" cy="149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53" name="Line 105"/>
            <p:cNvSpPr>
              <a:spLocks noChangeShapeType="1"/>
            </p:cNvSpPr>
            <p:nvPr/>
          </p:nvSpPr>
          <p:spPr bwMode="auto">
            <a:xfrm>
              <a:off x="1079185" y="1095133"/>
              <a:ext cx="4629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54" name="Line 106"/>
            <p:cNvSpPr>
              <a:spLocks noChangeShapeType="1"/>
            </p:cNvSpPr>
            <p:nvPr/>
          </p:nvSpPr>
          <p:spPr bwMode="auto">
            <a:xfrm>
              <a:off x="1079185" y="1095133"/>
              <a:ext cx="0" cy="153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55" name="Line 107"/>
            <p:cNvSpPr>
              <a:spLocks noChangeShapeType="1"/>
            </p:cNvSpPr>
            <p:nvPr/>
          </p:nvSpPr>
          <p:spPr bwMode="auto">
            <a:xfrm>
              <a:off x="1092245" y="1095133"/>
              <a:ext cx="0" cy="153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1108617" y="1095133"/>
              <a:ext cx="0" cy="153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  <p:sp>
          <p:nvSpPr>
            <p:cNvPr id="2157" name="Line 109"/>
            <p:cNvSpPr>
              <a:spLocks noChangeShapeType="1"/>
            </p:cNvSpPr>
            <p:nvPr/>
          </p:nvSpPr>
          <p:spPr bwMode="auto">
            <a:xfrm>
              <a:off x="1125478" y="1095133"/>
              <a:ext cx="0" cy="153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b="1"/>
            </a:p>
          </p:txBody>
        </p:sp>
      </p:grpSp>
      <p:sp>
        <p:nvSpPr>
          <p:cNvPr id="41987" name="Rectangle 57"/>
          <p:cNvSpPr>
            <a:spLocks noChangeArrowheads="1"/>
          </p:cNvSpPr>
          <p:nvPr/>
        </p:nvSpPr>
        <p:spPr bwMode="auto">
          <a:xfrm>
            <a:off x="808038" y="342265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1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Матеріально-технічна та навчально-методична</a:t>
            </a:r>
            <a:endParaRPr lang="ru-RU" altLang="ru-RU" sz="1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AutoShape 58"/>
          <p:cNvSpPr>
            <a:spLocks noChangeArrowheads="1"/>
          </p:cNvSpPr>
          <p:nvPr/>
        </p:nvSpPr>
        <p:spPr bwMode="auto">
          <a:xfrm rot="6312718">
            <a:off x="2751138" y="4486275"/>
            <a:ext cx="1314450" cy="949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AutoShape 60"/>
          <p:cNvSpPr>
            <a:spLocks noChangeArrowheads="1"/>
          </p:cNvSpPr>
          <p:nvPr/>
        </p:nvSpPr>
        <p:spPr bwMode="auto">
          <a:xfrm rot="3202604">
            <a:off x="5153819" y="4275931"/>
            <a:ext cx="1419225" cy="9128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1676400" y="381000"/>
            <a:ext cx="6172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3200" b="1">
                <a:solidFill>
                  <a:srgbClr val="666131"/>
                </a:solidFill>
                <a:latin typeface="Times New Roman" pitchFamily="18" charset="0"/>
              </a:rPr>
              <a:t>Регулятивна діяльність</a:t>
            </a:r>
            <a:endParaRPr lang="ru-RU" altLang="ru-RU" sz="3200" b="1">
              <a:solidFill>
                <a:srgbClr val="66613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15963"/>
          </a:xfrm>
        </p:spPr>
        <p:txBody>
          <a:bodyPr/>
          <a:lstStyle/>
          <a:p>
            <a:pPr algn="ctr" eaLnBrk="1" hangingPunct="1"/>
            <a:r>
              <a:rPr lang="uk-UA" altLang="ru-RU" sz="2400" b="1" smtClean="0">
                <a:solidFill>
                  <a:srgbClr val="666131"/>
                </a:solidFill>
                <a:latin typeface="Times New Roman" pitchFamily="18" charset="0"/>
                <a:cs typeface="Times New Roman" pitchFamily="18" charset="0"/>
              </a:rPr>
              <a:t>Корекційна діяльність в міжатестаційний період</a:t>
            </a:r>
            <a:endParaRPr lang="ru-RU" altLang="ru-RU" sz="2400" b="1" smtClean="0">
              <a:solidFill>
                <a:srgbClr val="6661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65" name="Group 57"/>
          <p:cNvGraphicFramePr>
            <a:graphicFrameLocks noGrp="1"/>
          </p:cNvGraphicFramePr>
          <p:nvPr/>
        </p:nvGraphicFramePr>
        <p:xfrm>
          <a:off x="457200" y="457200"/>
          <a:ext cx="8686800" cy="6345238"/>
        </p:xfrm>
        <a:graphic>
          <a:graphicData uri="http://schemas.openxmlformats.org/drawingml/2006/table">
            <a:tbl>
              <a:tblPr/>
              <a:tblGrid>
                <a:gridCol w="3722688"/>
                <a:gridCol w="4964112"/>
              </a:tblGrid>
              <a:tr h="4302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</a:rPr>
                        <a:t>Рекомендації МВО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</a:rPr>
                        <a:t>Стисла інформація про виконання</a:t>
                      </a: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Недостатні форми морального і матеріального заохочення працівників закладу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Розроблено Положення про матеріальне стимулювання  педпрацівників  та визначені умови  преміювання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Відсутні авторські програми, посібники; недостатня участь педпрацівників у виставці-презентації педідей та технологій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Педпрацівники прийняли участь у виставці-презентації педагогічних ідей і технологій  у 2014,2011,2010,2009 рр. (по 1 посібнику)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 rowSpan="4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Впровадження  інноваційних педагогічних технологій у навчальний процес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Використання проектної технології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Впроваджені елементи модульної технології навчання за напрямком "Кравець"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За кваліметричною моделлю визначена оцінка виконання організаційних заходів щодо впровадження освітньої технології (модульної технології для допрофесійної підготовки кравців)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Учнів професії "Кравець"  забезпечили підручниками побудованими як модульні (складаються з 81 навчального модуля)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row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   Недостатньо проводиться робота по вивченню      ринку праці та розширенню спектру професій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Постійно вивчається ринок праці; враховуються побажання учнів (анкетування, тестування) та умови МНВК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Частково оновлений спектр професій: впроваджений державний стандарт  у 2010/2011 н.р. з професії "Кравець"; більше годин відведено на вивчення предмету професійної етики та деонтології з професії "Молодша медична сестра з догляду за хворими«; у 2013/2014 н.р.; введена освітня галузь «Технологія»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У 2013 році ліценцовані професії водій (категорія «С»,»В»); у 2011 р. заклад акредитовано  з професій  водій (категорія «С»,»В»)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Заклад недостатньо забезпечений пожежним інвентарем, потребує заміни частина електрообладнання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Обладнані пожежні щити в гаражних приміщеннях №1,№4; замінені електровимикачи та електророзетки в навчальних кабінетах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Оновлення та поповнення матеріально-технічної бази, придбання наочностей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Укомплектовано кабінет для вивчення будови та технічного обслуговування легкового автомобіля (категорія "В"). Придбані плакати для кабінету безпеки руху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 row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Недостатня забезпеченість комп'ютерною технікою (2 комп'ютера)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У 2013,2012 рр. придбано комп’ютерів – 10, ноутбук - 2; екран, проектор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Здійснюється комп'ютерна підтримка проведення навчальних занять з предметів ПДР, безпеки руху, електротехніки, технології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Розширити мережу платних послуг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Тільки за рахунок збільшення батьківської плати за навчання з професії водій (категорія "С», «В»)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96" marR="4196" marT="4197" marB="0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533400"/>
            <a:ext cx="6589713" cy="1281113"/>
          </a:xfrm>
        </p:spPr>
        <p:txBody>
          <a:bodyPr/>
          <a:lstStyle/>
          <a:p>
            <a:pPr algn="ctr"/>
            <a:r>
              <a:rPr lang="uk-UA" altLang="ru-RU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altLang="ru-RU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828800"/>
            <a:ext cx="7200900" cy="38544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uk-UA" altLang="ru-RU" sz="140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uk-UA" altLang="ru-RU" sz="1400" smtClean="0">
              <a:latin typeface="Arial" charset="0"/>
            </a:endParaRPr>
          </a:p>
          <a:p>
            <a:endParaRPr lang="ru-RU" altLang="ru-RU" smtClean="0"/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1295400" y="1447800"/>
            <a:ext cx="7010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1.Єдність дій МНВК, навчальних закладів, батьків, громадських установ. </a:t>
            </a:r>
          </a:p>
          <a:p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2.Зростання професійної компетентності вчителів і майстрів виробничого навчання. </a:t>
            </a:r>
          </a:p>
          <a:p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3.Готовність працівників до педагогічної діяльності в умовах сьогоднішніх змін.</a:t>
            </a:r>
          </a:p>
          <a:p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4.Створення умов для впровадження сучасних інформаційно-комунікаційних  технологій в навчальний процес.</a:t>
            </a:r>
          </a:p>
          <a:p>
            <a:r>
              <a:rPr lang="uk-UA" altLang="ru-RU" sz="2400">
                <a:solidFill>
                  <a:srgbClr val="404040"/>
                </a:solidFill>
                <a:latin typeface="Times New Roman" pitchFamily="18" charset="0"/>
              </a:rPr>
              <a:t>5.Підвищення ефективності управління МНВК.</a:t>
            </a:r>
            <a:endParaRPr lang="uk-UA" alt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6.П</a:t>
            </a:r>
            <a:r>
              <a:rPr lang="ru-RU" altLang="ru-RU" sz="2400">
                <a:solidFill>
                  <a:srgbClr val="333300"/>
                </a:solidFill>
                <a:latin typeface="Times New Roman" pitchFamily="18" charset="0"/>
              </a:rPr>
              <a:t>і</a:t>
            </a:r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двищення якості до</a:t>
            </a:r>
            <a:r>
              <a:rPr lang="ru-RU" altLang="ru-RU" sz="2400">
                <a:solidFill>
                  <a:srgbClr val="333300"/>
                </a:solidFill>
                <a:latin typeface="Times New Roman" pitchFamily="18" charset="0"/>
              </a:rPr>
              <a:t>професійної,професійної </a:t>
            </a:r>
          </a:p>
          <a:p>
            <a:r>
              <a:rPr lang="ru-RU" altLang="ru-RU" sz="2400">
                <a:solidFill>
                  <a:srgbClr val="333300"/>
                </a:solidFill>
                <a:latin typeface="Times New Roman" pitchFamily="18" charset="0"/>
              </a:rPr>
              <a:t>п</a:t>
            </a:r>
            <a:r>
              <a:rPr lang="uk-UA" altLang="ru-RU" sz="2400">
                <a:solidFill>
                  <a:srgbClr val="333300"/>
                </a:solidFill>
                <a:latin typeface="Times New Roman" pitchFamily="18" charset="0"/>
              </a:rPr>
              <a:t>ідготовки</a:t>
            </a:r>
            <a:r>
              <a:rPr lang="ru-RU" altLang="ru-RU" sz="2400">
                <a:solidFill>
                  <a:srgbClr val="333300"/>
                </a:solidFill>
                <a:latin typeface="Times New Roman" pitchFamily="18" charset="0"/>
              </a:rPr>
              <a:t> учнів шкіл міста,підготовка компетентного кваліфікованого робітника,здатного конкурувати на ринку праці.</a:t>
            </a:r>
            <a:endParaRPr lang="uk-UA" altLang="ru-RU" sz="240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розвитку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990600" y="1600200"/>
            <a:ext cx="7696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Підвищення якості освіти відповідно до Державних стандартів професійно-технічної освіти.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Формування професійної компетентності педагогічних працівників шляхом самоосвітньої діяльності в міжатестаційний період.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Підвищення якості підготовки до уроку та його проведення на основі інноваційних технологій.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Упровадження “Основних орієнтирів виховання учнів 1-11 класів загальноосвітніх навчальних закладів України .” 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Ліцензування освітніх послуг.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Відкриття нових профілів навчання.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Створення при МНВК Центру профорієнтації та профільного навчання в межах Первомайського міського освітнього округу.</a:t>
            </a:r>
          </a:p>
          <a:p>
            <a:pPr algn="just"/>
            <a:endParaRPr lang="ru-RU" altLang="ru-RU" sz="200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066800"/>
            <a:ext cx="6591300" cy="3778250"/>
          </a:xfrm>
        </p:spPr>
        <p:txBody>
          <a:bodyPr rtlCol="0">
            <a:normAutofit/>
          </a:bodyPr>
          <a:lstStyle/>
          <a:p>
            <a:pPr marL="342900" indent="-342900" algn="ctr" defTabSz="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pPr marL="342900" indent="-342900" algn="ctr" defTabSz="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ru-RU" sz="7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041775"/>
            <a:ext cx="25003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Изображение 1 0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8575" y="4340225"/>
            <a:ext cx="3938588" cy="2225675"/>
          </a:xfrm>
        </p:spPr>
      </p:pic>
      <p:sp>
        <p:nvSpPr>
          <p:cNvPr id="1044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87475" y="-357188"/>
            <a:ext cx="7756525" cy="512763"/>
          </a:xfrm>
        </p:spPr>
        <p:txBody>
          <a:bodyPr rtlCol="0">
            <a:normAutofit fontScale="90000"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Професійна підготовка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4" name="Picture 2" descr="C:\Users\Home\Desktop\Фото УПК\P1011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962400"/>
            <a:ext cx="3951288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219200" y="6110288"/>
            <a:ext cx="3767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Водій транспортних засобів (категорія “В”) -</a:t>
            </a:r>
            <a:r>
              <a:rPr lang="uk-UA" altLang="ru-RU" b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учнів</a:t>
            </a:r>
            <a:endParaRPr lang="ru-RU" altLang="ru-RU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59338" y="2667000"/>
            <a:ext cx="4284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Водій транспортних засобів (категорія “С”) – </a:t>
            </a:r>
            <a:r>
              <a:rPr lang="uk-UA" altLang="ru-RU" b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207</a:t>
            </a:r>
            <a:r>
              <a:rPr lang="uk-UA" alt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учнів</a:t>
            </a:r>
            <a:endParaRPr lang="ru-RU" altLang="ru-RU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10" descr="P2190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047750"/>
            <a:ext cx="39512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541338" y="3382963"/>
            <a:ext cx="82296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вимога до майбутніх водіїв-вміння швидко і правильно оцінити обстановку, що дозволяє уникати дорожньо-транспортних пригод 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530225"/>
            <a:ext cx="3938587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06500"/>
            <a:ext cx="2378075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387475" y="-155575"/>
            <a:ext cx="7756525" cy="603250"/>
          </a:xfrm>
        </p:spPr>
        <p:txBody>
          <a:bodyPr rtlCol="0">
            <a:normAutofit fontScale="90000"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7C4B3B"/>
                </a:solidFill>
                <a:latin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7C4B3B"/>
                </a:solidFill>
                <a:latin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Допрофесійна підготовка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2668588" y="6400800"/>
            <a:ext cx="6480175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Молодша медична сестра з догляду за </a:t>
            </a:r>
            <a:r>
              <a:rPr lang="uk-UA" altLang="ru-RU" sz="2000" dirty="0" err="1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хворими-</a:t>
            </a: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82575" y="3757613"/>
            <a:ext cx="1343025" cy="768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Кравець –</a:t>
            </a:r>
          </a:p>
          <a:p>
            <a:pPr algn="ctr" eaLnBrk="1" hangingPunct="1">
              <a:defRPr/>
            </a:pPr>
            <a:r>
              <a:rPr lang="uk-UA" alt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64063" y="3840163"/>
            <a:ext cx="4606925" cy="4603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Слюсар з ремонту </a:t>
            </a:r>
            <a:r>
              <a:rPr lang="uk-UA" altLang="ru-RU" sz="2000" dirty="0" err="1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автомобіля-</a:t>
            </a: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altLang="ru-RU" sz="20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1675"/>
            <a:ext cx="44561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073150"/>
            <a:ext cx="38100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54038"/>
            <a:ext cx="2384425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93988"/>
            <a:ext cx="267017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144963"/>
            <a:ext cx="48815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39725" y="958850"/>
            <a:ext cx="4854575" cy="5867400"/>
          </a:xfrm>
        </p:spPr>
        <p:txBody>
          <a:bodyPr rtlCol="0"/>
          <a:lstStyle/>
          <a:p>
            <a:pPr marL="0" indent="0" algn="ctr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Основи об'ємного комп'ютерного моделювання</a:t>
            </a: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Технологія бісерного плетіння на дротяній основі</a:t>
            </a:r>
          </a:p>
          <a:p>
            <a:pPr marL="342900" indent="-342900" defTabSz="457200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4"/>
          <p:cNvSpPr>
            <a:spLocks noGrp="1" noChangeArrowheads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 rtlCol="0"/>
          <a:lstStyle/>
          <a:p>
            <a:pPr marL="342900" indent="-342900" algn="ctr" defTabSz="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Технологія дизайну предметів інтер'єру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155700" y="50800"/>
            <a:ext cx="668020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Освітня галузь “Технологія”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962400"/>
            <a:ext cx="1701800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962400"/>
            <a:ext cx="1903413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493838"/>
            <a:ext cx="2286000" cy="2117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755775"/>
            <a:ext cx="2308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24"/>
          <p:cNvSpPr>
            <a:spLocks noChangeArrowheads="1"/>
          </p:cNvSpPr>
          <p:nvPr/>
        </p:nvSpPr>
        <p:spPr bwMode="auto">
          <a:xfrm>
            <a:off x="5105400" y="3581400"/>
            <a:ext cx="3079750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об'ємної вишивки</a:t>
            </a:r>
          </a:p>
        </p:txBody>
      </p:sp>
      <p:pic>
        <p:nvPicPr>
          <p:cNvPr id="12299" name="Рисунок 9" descr="P103017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675188"/>
            <a:ext cx="17081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958850" cy="1179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419600"/>
            <a:ext cx="2028825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Рисунок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60975"/>
            <a:ext cx="84137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P32403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98575"/>
            <a:ext cx="21383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P32403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322388"/>
            <a:ext cx="1865312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7164388" y="6308725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FE2A08A-0EEE-4B97-9048-C81545697D70}" type="slidenum"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9636" name="Объект 34"/>
          <p:cNvGraphicFramePr>
            <a:graphicFrameLocks/>
          </p:cNvGraphicFramePr>
          <p:nvPr/>
        </p:nvGraphicFramePr>
        <p:xfrm>
          <a:off x="-303213" y="260350"/>
          <a:ext cx="5738813" cy="648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r:id="rId4" imgW="5742930" imgH="6480610" progId="Excel.Chart.8">
                  <p:embed/>
                </p:oleObj>
              </mc:Choice>
              <mc:Fallback>
                <p:oleObj r:id="rId4" imgW="5742930" imgH="6480610" progId="Excel.Chart.8">
                  <p:embed/>
                  <p:pic>
                    <p:nvPicPr>
                      <p:cNvPr id="0" name="Объект 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3213" y="260350"/>
                        <a:ext cx="5738813" cy="648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Объект 25"/>
          <p:cNvGraphicFramePr>
            <a:graphicFrameLocks/>
          </p:cNvGraphicFramePr>
          <p:nvPr/>
        </p:nvGraphicFramePr>
        <p:xfrm>
          <a:off x="4945063" y="2057400"/>
          <a:ext cx="419735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r:id="rId7" imgW="4200508" imgH="3834716" progId="Excel.Chart.8">
                  <p:embed/>
                </p:oleObj>
              </mc:Choice>
              <mc:Fallback>
                <p:oleObj r:id="rId7" imgW="4200508" imgH="3834716" progId="Excel.Chart.8">
                  <p:embed/>
                  <p:pic>
                    <p:nvPicPr>
                      <p:cNvPr id="0" name="Объект 2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057400"/>
                        <a:ext cx="4197350" cy="383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uk-UA" altLang="ru-RU" sz="28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Динаміки зміни контингенту учнів МНВК</a:t>
            </a:r>
            <a:br>
              <a:rPr lang="uk-UA" altLang="ru-RU" sz="28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протягом п'яти років</a:t>
            </a:r>
            <a:r>
              <a:rPr lang="ru-RU" altLang="ru-RU" sz="28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altLang="ru-RU" sz="28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uk-UA" altLang="ru-RU" sz="32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3200">
              <a:solidFill>
                <a:srgbClr val="333300"/>
              </a:solidFill>
              <a:latin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cxnSpLocks noChangeShapeType="1"/>
          </p:cNvCxnSpPr>
          <p:nvPr/>
        </p:nvCxnSpPr>
        <p:spPr bwMode="auto">
          <a:xfrm flipV="1">
            <a:off x="6443663" y="2636838"/>
            <a:ext cx="763587" cy="508000"/>
          </a:xfrm>
          <a:prstGeom prst="straightConnector1">
            <a:avLst/>
          </a:prstGeom>
          <a:noFill/>
          <a:ln w="28575" cap="rnd" algn="ctr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Прямая со стрелкой 7"/>
          <p:cNvCxnSpPr/>
          <p:nvPr/>
        </p:nvCxnSpPr>
        <p:spPr>
          <a:xfrm>
            <a:off x="7380288" y="2565400"/>
            <a:ext cx="317500" cy="595313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740650" y="3068638"/>
            <a:ext cx="554038" cy="14287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7"/>
          <p:cNvCxnSpPr/>
          <p:nvPr/>
        </p:nvCxnSpPr>
        <p:spPr>
          <a:xfrm>
            <a:off x="8316913" y="3141663"/>
            <a:ext cx="352425" cy="10795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3" name="TextBox 24"/>
          <p:cNvSpPr txBox="1">
            <a:spLocks noChangeArrowheads="1"/>
          </p:cNvSpPr>
          <p:nvPr/>
        </p:nvSpPr>
        <p:spPr bwMode="auto">
          <a:xfrm>
            <a:off x="8350250" y="3213100"/>
            <a:ext cx="56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369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838200" y="304800"/>
            <a:ext cx="736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uk-UA" altLang="ru-RU" sz="2000" b="1">
                <a:solidFill>
                  <a:srgbClr val="333300"/>
                </a:solidFill>
                <a:latin typeface="Times New Roman" pitchFamily="18" charset="0"/>
              </a:rPr>
              <a:t>Охоплення навчанням учнів 10-11 класів </a:t>
            </a:r>
            <a:br>
              <a:rPr lang="uk-UA" altLang="ru-RU" sz="2000" b="1">
                <a:solidFill>
                  <a:srgbClr val="333300"/>
                </a:solidFill>
                <a:latin typeface="Times New Roman" pitchFamily="18" charset="0"/>
              </a:rPr>
            </a:br>
            <a:r>
              <a:rPr lang="uk-UA" altLang="ru-RU" sz="2000" b="1">
                <a:solidFill>
                  <a:srgbClr val="333300"/>
                </a:solidFill>
                <a:latin typeface="Times New Roman" pitchFamily="18" charset="0"/>
              </a:rPr>
              <a:t>загальноосвітніх навчальних закладів на базі  МНВК</a:t>
            </a:r>
          </a:p>
          <a:p>
            <a:pPr algn="ct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uk-UA" altLang="ru-RU" sz="2000" b="1">
                <a:solidFill>
                  <a:srgbClr val="333300"/>
                </a:solidFill>
                <a:latin typeface="Times New Roman" pitchFamily="18" charset="0"/>
              </a:rPr>
              <a:t> (у %)</a:t>
            </a:r>
            <a:r>
              <a:rPr lang="uk-UA" altLang="ru-RU" sz="2000">
                <a:solidFill>
                  <a:srgbClr val="333300"/>
                </a:solidFill>
                <a:latin typeface="Times New Roman" pitchFamily="18" charset="0"/>
              </a:rPr>
              <a:t> </a:t>
            </a:r>
            <a:br>
              <a:rPr lang="uk-UA" altLang="ru-RU" sz="2000">
                <a:solidFill>
                  <a:srgbClr val="333300"/>
                </a:solidFill>
                <a:latin typeface="Times New Roman" pitchFamily="18" charset="0"/>
              </a:rPr>
            </a:br>
            <a:r>
              <a:rPr lang="uk-UA" altLang="ru-RU" sz="2900">
                <a:solidFill>
                  <a:srgbClr val="333300"/>
                </a:solidFill>
                <a:latin typeface="Times New Roman" pitchFamily="18" charset="0"/>
              </a:rPr>
              <a:t/>
            </a:r>
            <a:br>
              <a:rPr lang="uk-UA" altLang="ru-RU" sz="2900">
                <a:solidFill>
                  <a:srgbClr val="333300"/>
                </a:solidFill>
                <a:latin typeface="Times New Roman" pitchFamily="18" charset="0"/>
              </a:rPr>
            </a:br>
            <a:endParaRPr lang="ru-RU" altLang="ru-RU" sz="2900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72708" name="Диаграмма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6" r="24606" b="9401"/>
          <a:stretch>
            <a:fillRect/>
          </a:stretch>
        </p:blipFill>
        <p:spPr bwMode="auto">
          <a:xfrm>
            <a:off x="5219700" y="4005263"/>
            <a:ext cx="30241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5082909" y="1419508"/>
          <a:ext cx="3314937" cy="253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2710" name="Диаграмма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35290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5491</TotalTime>
  <Words>2066</Words>
  <Application>Microsoft Office PowerPoint</Application>
  <PresentationFormat>Экран (4:3)</PresentationFormat>
  <Paragraphs>347</Paragraphs>
  <Slides>34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Century Gothic</vt:lpstr>
      <vt:lpstr>Wingdings 3</vt:lpstr>
      <vt:lpstr>Calibri</vt:lpstr>
      <vt:lpstr>Times New Roman</vt:lpstr>
      <vt:lpstr>Trebuchet MS</vt:lpstr>
      <vt:lpstr>Georgia</vt:lpstr>
      <vt:lpstr>Легкий дым</vt:lpstr>
      <vt:lpstr>Диаграмма Microsoft Excel</vt:lpstr>
      <vt:lpstr>Диаграмма Microsoft Office Excel</vt:lpstr>
      <vt:lpstr>Підвищення якості допрофесійної та професійної підготовки учнів шляхом впровадження сучасних підходів до управління міжшкільним навчально-виробничим  комбінатом</vt:lpstr>
      <vt:lpstr>Презентация PowerPoint</vt:lpstr>
      <vt:lpstr>Загальні відомості</vt:lpstr>
      <vt:lpstr>Презентация PowerPoint</vt:lpstr>
      <vt:lpstr> Професійна підготовка </vt:lpstr>
      <vt:lpstr> Допрофесійна підготовка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Матеріально-технічна база </vt:lpstr>
      <vt:lpstr>Презентация PowerPoint</vt:lpstr>
      <vt:lpstr>Презентация PowerPoint</vt:lpstr>
      <vt:lpstr>Презентация PowerPoint</vt:lpstr>
      <vt:lpstr>Склад педагогічного колективу  (кількість )</vt:lpstr>
      <vt:lpstr>Презентация PowerPoint</vt:lpstr>
      <vt:lpstr>Презентация PowerPoint</vt:lpstr>
      <vt:lpstr>Організаційна структура управління   міжшкільним навчально-виробничим комбінатом </vt:lpstr>
      <vt:lpstr>Схема комплексної моделі управління процесом розвитку МНВК </vt:lpstr>
      <vt:lpstr>Інформаційне забезпечення управління  </vt:lpstr>
      <vt:lpstr>Аналітична діяльність</vt:lpstr>
      <vt:lpstr>Взаємозв’язок системи управління МНВК  та освітнього процесу  (методика оцінювання за Л.В.Васильченко)</vt:lpstr>
      <vt:lpstr>Аналіз стану проблем МНВК</vt:lpstr>
      <vt:lpstr>Презентация PowerPoint</vt:lpstr>
      <vt:lpstr>Презентация PowerPoint</vt:lpstr>
      <vt:lpstr>Контрольно-аналітична  діяльність</vt:lpstr>
      <vt:lpstr>Витяг з плану-графіку внутрішньокомбінатного контролю</vt:lpstr>
      <vt:lpstr>Контрольно-аналітична діяльність адміністрації МНВК</vt:lpstr>
      <vt:lpstr>Контроль за участю педпрацівників  у методичних заходах МНВК </vt:lpstr>
      <vt:lpstr>Презентация PowerPoint</vt:lpstr>
      <vt:lpstr>Корекційна діяльність в міжатестаційний період</vt:lpstr>
      <vt:lpstr>Висновок</vt:lpstr>
      <vt:lpstr>Перспективи розвитку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Марина Кизим</cp:lastModifiedBy>
  <cp:revision>278</cp:revision>
  <cp:lastPrinted>1601-01-01T00:00:00Z</cp:lastPrinted>
  <dcterms:created xsi:type="dcterms:W3CDTF">1601-01-01T00:00:00Z</dcterms:created>
  <dcterms:modified xsi:type="dcterms:W3CDTF">2014-11-21T14:03:14Z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