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4" r:id="rId6"/>
    <p:sldId id="265" r:id="rId7"/>
    <p:sldId id="264" r:id="rId8"/>
    <p:sldId id="268" r:id="rId9"/>
    <p:sldId id="269" r:id="rId10"/>
    <p:sldId id="270" r:id="rId11"/>
    <p:sldId id="277" r:id="rId12"/>
    <p:sldId id="271" r:id="rId13"/>
    <p:sldId id="273" r:id="rId14"/>
    <p:sldId id="276" r:id="rId15"/>
  </p:sldIdLst>
  <p:sldSz cx="12241213" cy="6840538"/>
  <p:notesSz cx="6858000" cy="9144000"/>
  <p:defaultTextStyle>
    <a:defPPr>
      <a:defRPr lang="en-US"/>
    </a:defPPr>
    <a:lvl1pPr marL="0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059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1181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3177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42362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52953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6354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74134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84725" algn="l" defTabSz="122118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266" y="-390"/>
      </p:cViewPr>
      <p:guideLst>
        <p:guide orient="horz" pos="2155"/>
        <p:guide pos="38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8091" y="2125002"/>
            <a:ext cx="10405031" cy="146628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6182" y="3876305"/>
            <a:ext cx="8568849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2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2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3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4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4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" b="49451"/>
          <a:stretch/>
        </p:blipFill>
        <p:spPr>
          <a:xfrm flipV="1">
            <a:off x="0" y="1211624"/>
            <a:ext cx="12241213" cy="56289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18"/>
          <a:stretch/>
        </p:blipFill>
        <p:spPr>
          <a:xfrm flipV="1">
            <a:off x="-3600" y="0"/>
            <a:ext cx="12241213" cy="174813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520120"/>
            <a:ext cx="12241213" cy="5320418"/>
          </a:xfrm>
          <a:prstGeom prst="rect">
            <a:avLst/>
          </a:prstGeom>
          <a:gradFill>
            <a:gsLst>
              <a:gs pos="23800">
                <a:srgbClr val="FFFFFF">
                  <a:alpha val="5300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18" tIns="61059" rIns="122118" bIns="61059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7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9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4879" y="273939"/>
            <a:ext cx="2754273" cy="583662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060" y="273939"/>
            <a:ext cx="8058799" cy="583662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7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0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972" y="4395680"/>
            <a:ext cx="10405031" cy="1358607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972" y="2899312"/>
            <a:ext cx="10405031" cy="149636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059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118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317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4236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529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635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741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847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1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061" y="1596127"/>
            <a:ext cx="5406536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616" y="1596127"/>
            <a:ext cx="5406536" cy="4514439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3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60" y="1531204"/>
            <a:ext cx="5408662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060" y="2169337"/>
            <a:ext cx="5408662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368" y="1531204"/>
            <a:ext cx="5410786" cy="63813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0591" indent="0">
              <a:buNone/>
              <a:defRPr sz="2700" b="1"/>
            </a:lvl2pPr>
            <a:lvl3pPr marL="1221181" indent="0">
              <a:buNone/>
              <a:defRPr sz="2400" b="1"/>
            </a:lvl3pPr>
            <a:lvl4pPr marL="1831772" indent="0">
              <a:buNone/>
              <a:defRPr sz="2100" b="1"/>
            </a:lvl4pPr>
            <a:lvl5pPr marL="2442362" indent="0">
              <a:buNone/>
              <a:defRPr sz="2100" b="1"/>
            </a:lvl5pPr>
            <a:lvl6pPr marL="3052953" indent="0">
              <a:buNone/>
              <a:defRPr sz="2100" b="1"/>
            </a:lvl6pPr>
            <a:lvl7pPr marL="3663544" indent="0">
              <a:buNone/>
              <a:defRPr sz="2100" b="1"/>
            </a:lvl7pPr>
            <a:lvl8pPr marL="4274134" indent="0">
              <a:buNone/>
              <a:defRPr sz="2100" b="1"/>
            </a:lvl8pPr>
            <a:lvl9pPr marL="48847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368" y="2169337"/>
            <a:ext cx="5410786" cy="394122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7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3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0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63" y="272354"/>
            <a:ext cx="4027275" cy="115909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974" y="272356"/>
            <a:ext cx="6843178" cy="5838210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063" y="1431448"/>
            <a:ext cx="4027275" cy="4679118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89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9363" y="4788376"/>
            <a:ext cx="7344728" cy="56529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9363" y="611214"/>
            <a:ext cx="7344728" cy="4104323"/>
          </a:xfrm>
        </p:spPr>
        <p:txBody>
          <a:bodyPr/>
          <a:lstStyle>
            <a:lvl1pPr marL="0" indent="0">
              <a:buNone/>
              <a:defRPr sz="4300"/>
            </a:lvl1pPr>
            <a:lvl2pPr marL="610591" indent="0">
              <a:buNone/>
              <a:defRPr sz="3700"/>
            </a:lvl2pPr>
            <a:lvl3pPr marL="1221181" indent="0">
              <a:buNone/>
              <a:defRPr sz="3200"/>
            </a:lvl3pPr>
            <a:lvl4pPr marL="1831772" indent="0">
              <a:buNone/>
              <a:defRPr sz="2700"/>
            </a:lvl4pPr>
            <a:lvl5pPr marL="2442362" indent="0">
              <a:buNone/>
              <a:defRPr sz="2700"/>
            </a:lvl5pPr>
            <a:lvl6pPr marL="3052953" indent="0">
              <a:buNone/>
              <a:defRPr sz="2700"/>
            </a:lvl6pPr>
            <a:lvl7pPr marL="3663544" indent="0">
              <a:buNone/>
              <a:defRPr sz="2700"/>
            </a:lvl7pPr>
            <a:lvl8pPr marL="4274134" indent="0">
              <a:buNone/>
              <a:defRPr sz="2700"/>
            </a:lvl8pPr>
            <a:lvl9pPr marL="48847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9363" y="5353672"/>
            <a:ext cx="7344728" cy="802813"/>
          </a:xfrm>
        </p:spPr>
        <p:txBody>
          <a:bodyPr/>
          <a:lstStyle>
            <a:lvl1pPr marL="0" indent="0">
              <a:buNone/>
              <a:defRPr sz="1900"/>
            </a:lvl1pPr>
            <a:lvl2pPr marL="610591" indent="0">
              <a:buNone/>
              <a:defRPr sz="1600"/>
            </a:lvl2pPr>
            <a:lvl3pPr marL="1221181" indent="0">
              <a:buNone/>
              <a:defRPr sz="1300"/>
            </a:lvl3pPr>
            <a:lvl4pPr marL="1831772" indent="0">
              <a:buNone/>
              <a:defRPr sz="1200"/>
            </a:lvl4pPr>
            <a:lvl5pPr marL="2442362" indent="0">
              <a:buNone/>
              <a:defRPr sz="1200"/>
            </a:lvl5pPr>
            <a:lvl6pPr marL="3052953" indent="0">
              <a:buNone/>
              <a:defRPr sz="1200"/>
            </a:lvl6pPr>
            <a:lvl7pPr marL="3663544" indent="0">
              <a:buNone/>
              <a:defRPr sz="1200"/>
            </a:lvl7pPr>
            <a:lvl8pPr marL="4274134" indent="0">
              <a:buNone/>
              <a:defRPr sz="1200"/>
            </a:lvl8pPr>
            <a:lvl9pPr marL="48847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52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061" y="273939"/>
            <a:ext cx="11017092" cy="1140090"/>
          </a:xfrm>
          <a:prstGeom prst="rect">
            <a:avLst/>
          </a:prstGeom>
        </p:spPr>
        <p:txBody>
          <a:bodyPr vert="horz" lIns="122118" tIns="61059" rIns="122118" bIns="6105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61" y="1596127"/>
            <a:ext cx="11017092" cy="4514439"/>
          </a:xfrm>
          <a:prstGeom prst="rect">
            <a:avLst/>
          </a:prstGeom>
        </p:spPr>
        <p:txBody>
          <a:bodyPr vert="horz" lIns="122118" tIns="61059" rIns="122118" bIns="6105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2061" y="6340166"/>
            <a:ext cx="2856283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A616E-3577-4A09-AB5A-F087B1C2D76E}" type="datetimeFigureOut">
              <a:rPr lang="en-US" smtClean="0"/>
              <a:t>5/18/2015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82415" y="6340166"/>
            <a:ext cx="3876384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2869" y="6340166"/>
            <a:ext cx="2856283" cy="364196"/>
          </a:xfrm>
          <a:prstGeom prst="rect">
            <a:avLst/>
          </a:prstGeom>
        </p:spPr>
        <p:txBody>
          <a:bodyPr vert="horz" lIns="122118" tIns="61059" rIns="122118" bIns="6105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C6D2D-30F7-46D2-AA51-18124124C6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"/>
          <a:stretch/>
        </p:blipFill>
        <p:spPr>
          <a:xfrm>
            <a:off x="0" y="0"/>
            <a:ext cx="12241213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2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1181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943" indent="-457943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2210" indent="-381619" algn="l" defTabSz="1221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6477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7067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7658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8248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8839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9430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90020" indent="-305295" algn="l" defTabSz="122118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059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1181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3177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2362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2953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6354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74134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84725" algn="l" defTabSz="1221181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7007" y="67469"/>
            <a:ext cx="11857306" cy="655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63406" y="4571523"/>
            <a:ext cx="6592071" cy="2277746"/>
          </a:xfrm>
          <a:prstGeom prst="rect">
            <a:avLst/>
          </a:prstGeom>
        </p:spPr>
        <p:txBody>
          <a:bodyPr wrap="square" lIns="122118" tIns="61059" rIns="122118" bIns="61059">
            <a:spAutoFit/>
          </a:bodyPr>
          <a:lstStyle/>
          <a:p>
            <a:r>
              <a:rPr lang="uk-UA" altLang="ru-RU" sz="28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Покроєва</a:t>
            </a:r>
            <a:r>
              <a:rPr lang="uk-UA" altLang="ru-RU" sz="2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Любов Денисівна, </a:t>
            </a:r>
            <a:endParaRPr lang="ru-RU" alt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ректор КВНЗ «Харківська</a:t>
            </a:r>
            <a:endParaRPr lang="en-US" altLang="ru-RU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академія неперервної освіти»,</a:t>
            </a:r>
            <a:endParaRPr lang="en-US" altLang="ru-RU" sz="2800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кандидат педагогічних наук, доцент, </a:t>
            </a:r>
            <a:endParaRPr lang="ru-RU" alt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28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заслужений працівник освіти </a:t>
            </a:r>
            <a:r>
              <a:rPr lang="uk-UA" altLang="ru-RU" sz="2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ru-RU" alt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102008" y="228019"/>
            <a:ext cx="12445232" cy="3947773"/>
          </a:xfrm>
          <a:prstGeom prst="rect">
            <a:avLst/>
          </a:prstGeom>
        </p:spPr>
        <p:txBody>
          <a:bodyPr vert="horz" lIns="122118" tIns="61059" rIns="122118" bIns="61059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МЕТОДИЧНІ РЕКОМЕНДАЦІЇ</a:t>
            </a:r>
          </a:p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ЩОДО ОРГАНІЗАЦІЇ</a:t>
            </a:r>
          </a:p>
          <a:p>
            <a:pPr algn="ctr"/>
            <a:r>
              <a:rPr lang="uk-UA" sz="5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ЛІТНІХ МОВНИХ ТАБОРІВ</a:t>
            </a:r>
          </a:p>
          <a:p>
            <a:pPr algn="ctr"/>
            <a:r>
              <a:rPr lang="uk-UA" sz="5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НА БАЗІ ЗНЗ ХАРКІВСЬКОЇ ОБЛАСТІ У 2014/2015</a:t>
            </a:r>
            <a:r>
              <a:rPr lang="uk-UA" sz="54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нр</a:t>
            </a:r>
          </a:p>
        </p:txBody>
      </p:sp>
    </p:spTree>
    <p:extLst>
      <p:ext uri="{BB962C8B-B14F-4D97-AF65-F5344CB8AC3E}">
        <p14:creationId xmlns:p14="http://schemas.microsoft.com/office/powerpoint/2010/main" val="70204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205806" y="90563"/>
            <a:ext cx="11858400" cy="65301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818514" y="143669"/>
            <a:ext cx="11017092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СТРУКТУРА</a:t>
            </a:r>
            <a:r>
              <a:rPr lang="en-US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en-US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" y="55939"/>
            <a:ext cx="900000" cy="90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2621"/>
          <a:stretch/>
        </p:blipFill>
        <p:spPr>
          <a:xfrm>
            <a:off x="205806" y="1820069"/>
            <a:ext cx="11828506" cy="502046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006" y="1860788"/>
            <a:ext cx="3429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</a:t>
            </a:r>
            <a:endParaRPr lang="en-US" sz="6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6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віком</a:t>
            </a:r>
            <a:endParaRPr lang="ru-RU" sz="6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13074" y="3834547"/>
            <a:ext cx="4703532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рівнем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володіння</a:t>
            </a:r>
            <a:endParaRPr lang="en-US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мовою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58406" y="3089662"/>
            <a:ext cx="34290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5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або</a:t>
            </a:r>
            <a:endParaRPr lang="uk-UA" sz="65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1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77006" y="90563"/>
            <a:ext cx="11858400" cy="65301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10307" r="17350" b="4101"/>
          <a:stretch/>
        </p:blipFill>
        <p:spPr>
          <a:xfrm>
            <a:off x="177006" y="1463229"/>
            <a:ext cx="12241213" cy="54223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1447518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F66B81"/>
                </a:solidFill>
              </a:rPr>
              <a:t>1</a:t>
            </a:r>
            <a:endParaRPr lang="ru-RU" sz="115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F66B8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4892" y="3332050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00B48C"/>
                </a:solidFill>
              </a:rPr>
              <a:t>2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00B48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999159"/>
            <a:ext cx="93166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i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C1C2C4"/>
                </a:solidFill>
              </a:rPr>
              <a:t>3</a:t>
            </a:r>
            <a:endParaRPr lang="ru-RU" sz="115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C1C2C4"/>
              </a:solidFill>
            </a:endParaRPr>
          </a:p>
        </p:txBody>
      </p:sp>
      <p:sp>
        <p:nvSpPr>
          <p:cNvPr id="13" name="Заголовок 4"/>
          <p:cNvSpPr>
            <a:spLocks noGrp="1"/>
          </p:cNvSpPr>
          <p:nvPr>
            <p:ph type="title"/>
          </p:nvPr>
        </p:nvSpPr>
        <p:spPr>
          <a:xfrm>
            <a:off x="818514" y="143669"/>
            <a:ext cx="11017092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ТИПИ</a:t>
            </a:r>
            <a:b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38" y="55939"/>
            <a:ext cx="900000" cy="9000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662905" y="1743869"/>
            <a:ext cx="9791701" cy="14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uk-UA" sz="34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 тип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літній мовний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табір</a:t>
            </a:r>
          </a:p>
          <a:p>
            <a:pPr lvl="0">
              <a:lnSpc>
                <a:spcPts val="3500"/>
              </a:lnSpc>
            </a:pPr>
            <a:r>
              <a:rPr lang="uk-UA" sz="3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 </a:t>
            </a:r>
            <a:r>
              <a:rPr lang="uk-UA" sz="3400" b="1" u="sng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повною </a:t>
            </a:r>
            <a:r>
              <a:rPr lang="uk-UA" sz="3400" b="1" u="sng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зайнятістю </a:t>
            </a:r>
            <a:r>
              <a:rPr lang="uk-UA" sz="3400" b="1" u="sng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учнів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lvl="0">
              <a:lnSpc>
                <a:spcPts val="3500"/>
              </a:lnSpc>
            </a:pP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роботи – з 9.00 до 16.00. </a:t>
            </a:r>
            <a:endParaRPr lang="ru-RU" sz="34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62905" y="3572669"/>
            <a:ext cx="9791701" cy="1441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uk-UA" sz="3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ІІ </a:t>
            </a:r>
            <a:r>
              <a:rPr lang="uk-UA" sz="3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літній мовний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табір</a:t>
            </a:r>
          </a:p>
          <a:p>
            <a:pPr lvl="0">
              <a:lnSpc>
                <a:spcPts val="3500"/>
              </a:lnSpc>
            </a:pPr>
            <a:r>
              <a:rPr lang="uk-UA" sz="3400" b="1" u="sng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 </a:t>
            </a:r>
            <a:r>
              <a:rPr lang="uk-UA" sz="3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частковою </a:t>
            </a:r>
            <a:r>
              <a:rPr lang="uk-UA" sz="3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зайнятістю </a:t>
            </a:r>
            <a:r>
              <a:rPr lang="uk-UA" sz="3400" b="1" u="sng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учнів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lvl="0">
              <a:lnSpc>
                <a:spcPts val="3500"/>
              </a:lnSpc>
            </a:pP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Час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роботи – з 9.00 до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13.00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</a:t>
            </a:r>
            <a:endParaRPr lang="ru-RU" sz="34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24806" y="5402054"/>
            <a:ext cx="10485706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3500"/>
              </a:lnSpc>
            </a:pPr>
            <a:r>
              <a:rPr lang="uk-UA" sz="3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ІІІ </a:t>
            </a:r>
            <a:r>
              <a:rPr lang="uk-UA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тип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літній мовний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табір</a:t>
            </a:r>
          </a:p>
          <a:p>
            <a:pPr lvl="0">
              <a:lnSpc>
                <a:spcPts val="3500"/>
              </a:lnSpc>
            </a:pPr>
            <a:r>
              <a:rPr lang="uk-UA" sz="3400" b="1" u="sng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базі </a:t>
            </a:r>
            <a:r>
              <a:rPr lang="uk-UA" sz="34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пришкільного оздоровчого </a:t>
            </a:r>
            <a:r>
              <a:rPr lang="uk-UA" sz="3400" b="1" u="sng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табору </a:t>
            </a:r>
            <a:endParaRPr lang="ru-RU" sz="3400" b="1" u="sng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7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20206" y="90563"/>
            <a:ext cx="11844000" cy="6530106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329407" y="105280"/>
            <a:ext cx="11911806" cy="6025593"/>
          </a:xfrm>
          <a:prstGeom prst="rect">
            <a:avLst/>
          </a:prstGeom>
        </p:spPr>
        <p:txBody>
          <a:bodyPr vert="horz" lIns="122118" tIns="61059" rIns="122118" bIns="610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5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Також можна у районах (містах) Харківської області та м. Харкова організовувати </a:t>
            </a:r>
            <a:r>
              <a:rPr lang="uk-UA" sz="5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«кущові»</a:t>
            </a:r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літні мовні </a:t>
            </a:r>
            <a:r>
              <a:rPr lang="uk-UA" sz="5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табори за однією з трьох форм, участь у роботі яких зможуть взяти також учні з </a:t>
            </a:r>
            <a:r>
              <a:rPr lang="uk-U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різних</a:t>
            </a:r>
            <a:r>
              <a:rPr lang="uk-UA" sz="5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навчальних </a:t>
            </a:r>
            <a:r>
              <a:rPr lang="uk-UA" sz="5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закладів.</a:t>
            </a:r>
            <a:endParaRPr lang="en-US" sz="54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06" y="67469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1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4207" y="67469"/>
            <a:ext cx="11850106" cy="655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8514" y="143669"/>
            <a:ext cx="11017092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5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ОЧІКУВАНІ </a:t>
            </a:r>
            <a:r>
              <a:rPr lang="uk-UA" sz="5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РЕЗУЛЬТАТИ</a:t>
            </a:r>
            <a:endParaRPr lang="ru-RU" sz="5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41465" r="58067" b="37835"/>
          <a:stretch/>
        </p:blipFill>
        <p:spPr>
          <a:xfrm>
            <a:off x="634206" y="1991031"/>
            <a:ext cx="11044721" cy="470583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24806" y="2048670"/>
            <a:ext cx="9829800" cy="4495799"/>
          </a:xfrm>
        </p:spPr>
        <p:txBody>
          <a:bodyPr>
            <a:noAutofit/>
          </a:bodyPr>
          <a:lstStyle/>
          <a:p>
            <a:pPr marL="88900" indent="811213">
              <a:buNone/>
            </a:pPr>
            <a:r>
              <a:rPr lang="uk-UA" sz="46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Літні мовні табори покликані </a:t>
            </a:r>
            <a:r>
              <a:rPr lang="uk-UA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стимулювати </a:t>
            </a:r>
            <a:r>
              <a:rPr lang="uk-UA" sz="46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школярів </a:t>
            </a:r>
            <a:r>
              <a:rPr lang="uk-UA" sz="46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практично застосовувати знання іноземних мов, </a:t>
            </a:r>
            <a:r>
              <a:rPr lang="uk-UA" sz="4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мотивувати </a:t>
            </a:r>
            <a:r>
              <a:rPr lang="uk-UA" sz="46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 якісне Їх вивчення.</a:t>
            </a:r>
            <a:endParaRPr lang="ru-RU" sz="46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4206" y="49347"/>
            <a:ext cx="900000" cy="900000"/>
            <a:chOff x="-1161152" y="577738"/>
            <a:chExt cx="900000" cy="900000"/>
          </a:xfrm>
        </p:grpSpPr>
        <p:sp>
          <p:nvSpPr>
            <p:cNvPr id="10" name="Овал 9"/>
            <p:cNvSpPr/>
            <p:nvPr/>
          </p:nvSpPr>
          <p:spPr>
            <a:xfrm>
              <a:off x="-1161152" y="577738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Freeform 3091"/>
            <p:cNvSpPr>
              <a:spLocks noEditPoints="1"/>
            </p:cNvSpPr>
            <p:nvPr/>
          </p:nvSpPr>
          <p:spPr bwMode="auto">
            <a:xfrm>
              <a:off x="-963152" y="753269"/>
              <a:ext cx="504000" cy="504000"/>
            </a:xfrm>
            <a:custGeom>
              <a:avLst/>
              <a:gdLst>
                <a:gd name="T0" fmla="*/ 18 w 300"/>
                <a:gd name="T1" fmla="*/ 200 h 302"/>
                <a:gd name="T2" fmla="*/ 298 w 300"/>
                <a:gd name="T3" fmla="*/ 282 h 302"/>
                <a:gd name="T4" fmla="*/ 270 w 300"/>
                <a:gd name="T5" fmla="*/ 150 h 302"/>
                <a:gd name="T6" fmla="*/ 30 w 300"/>
                <a:gd name="T7" fmla="*/ 30 h 302"/>
                <a:gd name="T8" fmla="*/ 32 w 300"/>
                <a:gd name="T9" fmla="*/ 264 h 302"/>
                <a:gd name="T10" fmla="*/ 46 w 300"/>
                <a:gd name="T11" fmla="*/ 264 h 302"/>
                <a:gd name="T12" fmla="*/ 38 w 300"/>
                <a:gd name="T13" fmla="*/ 238 h 302"/>
                <a:gd name="T14" fmla="*/ 64 w 300"/>
                <a:gd name="T15" fmla="*/ 244 h 302"/>
                <a:gd name="T16" fmla="*/ 44 w 300"/>
                <a:gd name="T17" fmla="*/ 212 h 302"/>
                <a:gd name="T18" fmla="*/ 62 w 300"/>
                <a:gd name="T19" fmla="*/ 222 h 302"/>
                <a:gd name="T20" fmla="*/ 56 w 300"/>
                <a:gd name="T21" fmla="*/ 258 h 302"/>
                <a:gd name="T22" fmla="*/ 68 w 300"/>
                <a:gd name="T23" fmla="*/ 268 h 302"/>
                <a:gd name="T24" fmla="*/ 68 w 300"/>
                <a:gd name="T25" fmla="*/ 32 h 302"/>
                <a:gd name="T26" fmla="*/ 240 w 300"/>
                <a:gd name="T27" fmla="*/ 142 h 302"/>
                <a:gd name="T28" fmla="*/ 70 w 300"/>
                <a:gd name="T29" fmla="*/ 218 h 302"/>
                <a:gd name="T30" fmla="*/ 82 w 300"/>
                <a:gd name="T31" fmla="*/ 218 h 302"/>
                <a:gd name="T32" fmla="*/ 72 w 300"/>
                <a:gd name="T33" fmla="*/ 238 h 302"/>
                <a:gd name="T34" fmla="*/ 86 w 300"/>
                <a:gd name="T35" fmla="*/ 242 h 302"/>
                <a:gd name="T36" fmla="*/ 76 w 300"/>
                <a:gd name="T37" fmla="*/ 260 h 302"/>
                <a:gd name="T38" fmla="*/ 90 w 300"/>
                <a:gd name="T39" fmla="*/ 268 h 302"/>
                <a:gd name="T40" fmla="*/ 94 w 300"/>
                <a:gd name="T41" fmla="*/ 210 h 302"/>
                <a:gd name="T42" fmla="*/ 102 w 300"/>
                <a:gd name="T43" fmla="*/ 222 h 302"/>
                <a:gd name="T44" fmla="*/ 98 w 300"/>
                <a:gd name="T45" fmla="*/ 234 h 302"/>
                <a:gd name="T46" fmla="*/ 104 w 300"/>
                <a:gd name="T47" fmla="*/ 248 h 302"/>
                <a:gd name="T48" fmla="*/ 98 w 300"/>
                <a:gd name="T49" fmla="*/ 234 h 302"/>
                <a:gd name="T50" fmla="*/ 126 w 300"/>
                <a:gd name="T51" fmla="*/ 272 h 302"/>
                <a:gd name="T52" fmla="*/ 200 w 300"/>
                <a:gd name="T53" fmla="*/ 258 h 302"/>
                <a:gd name="T54" fmla="*/ 110 w 300"/>
                <a:gd name="T55" fmla="*/ 214 h 302"/>
                <a:gd name="T56" fmla="*/ 122 w 300"/>
                <a:gd name="T57" fmla="*/ 222 h 302"/>
                <a:gd name="T58" fmla="*/ 118 w 300"/>
                <a:gd name="T59" fmla="*/ 234 h 302"/>
                <a:gd name="T60" fmla="*/ 124 w 300"/>
                <a:gd name="T61" fmla="*/ 248 h 302"/>
                <a:gd name="T62" fmla="*/ 134 w 300"/>
                <a:gd name="T63" fmla="*/ 210 h 302"/>
                <a:gd name="T64" fmla="*/ 142 w 300"/>
                <a:gd name="T65" fmla="*/ 222 h 302"/>
                <a:gd name="T66" fmla="*/ 136 w 300"/>
                <a:gd name="T67" fmla="*/ 238 h 302"/>
                <a:gd name="T68" fmla="*/ 150 w 300"/>
                <a:gd name="T69" fmla="*/ 244 h 302"/>
                <a:gd name="T70" fmla="*/ 154 w 300"/>
                <a:gd name="T71" fmla="*/ 210 h 302"/>
                <a:gd name="T72" fmla="*/ 160 w 300"/>
                <a:gd name="T73" fmla="*/ 226 h 302"/>
                <a:gd name="T74" fmla="*/ 154 w 300"/>
                <a:gd name="T75" fmla="*/ 210 h 302"/>
                <a:gd name="T76" fmla="*/ 168 w 300"/>
                <a:gd name="T77" fmla="*/ 248 h 302"/>
                <a:gd name="T78" fmla="*/ 172 w 300"/>
                <a:gd name="T79" fmla="*/ 210 h 302"/>
                <a:gd name="T80" fmla="*/ 180 w 300"/>
                <a:gd name="T81" fmla="*/ 226 h 302"/>
                <a:gd name="T82" fmla="*/ 182 w 300"/>
                <a:gd name="T83" fmla="*/ 234 h 302"/>
                <a:gd name="T84" fmla="*/ 190 w 300"/>
                <a:gd name="T85" fmla="*/ 248 h 302"/>
                <a:gd name="T86" fmla="*/ 182 w 300"/>
                <a:gd name="T87" fmla="*/ 234 h 302"/>
                <a:gd name="T88" fmla="*/ 198 w 300"/>
                <a:gd name="T89" fmla="*/ 226 h 302"/>
                <a:gd name="T90" fmla="*/ 192 w 300"/>
                <a:gd name="T91" fmla="*/ 210 h 302"/>
                <a:gd name="T92" fmla="*/ 208 w 300"/>
                <a:gd name="T93" fmla="*/ 248 h 302"/>
                <a:gd name="T94" fmla="*/ 206 w 300"/>
                <a:gd name="T95" fmla="*/ 234 h 302"/>
                <a:gd name="T96" fmla="*/ 214 w 300"/>
                <a:gd name="T97" fmla="*/ 272 h 302"/>
                <a:gd name="T98" fmla="*/ 220 w 300"/>
                <a:gd name="T99" fmla="*/ 256 h 302"/>
                <a:gd name="T100" fmla="*/ 212 w 300"/>
                <a:gd name="T101" fmla="*/ 226 h 302"/>
                <a:gd name="T102" fmla="*/ 222 w 300"/>
                <a:gd name="T103" fmla="*/ 212 h 302"/>
                <a:gd name="T104" fmla="*/ 222 w 300"/>
                <a:gd name="T105" fmla="*/ 248 h 302"/>
                <a:gd name="T106" fmla="*/ 232 w 300"/>
                <a:gd name="T107" fmla="*/ 234 h 302"/>
                <a:gd name="T108" fmla="*/ 232 w 300"/>
                <a:gd name="T109" fmla="*/ 222 h 302"/>
                <a:gd name="T110" fmla="*/ 256 w 300"/>
                <a:gd name="T111" fmla="*/ 214 h 302"/>
                <a:gd name="T112" fmla="*/ 232 w 300"/>
                <a:gd name="T113" fmla="*/ 268 h 302"/>
                <a:gd name="T114" fmla="*/ 246 w 300"/>
                <a:gd name="T115" fmla="*/ 260 h 302"/>
                <a:gd name="T116" fmla="*/ 242 w 300"/>
                <a:gd name="T117" fmla="*/ 242 h 302"/>
                <a:gd name="T118" fmla="*/ 262 w 300"/>
                <a:gd name="T119" fmla="*/ 242 h 302"/>
                <a:gd name="T120" fmla="*/ 252 w 300"/>
                <a:gd name="T121" fmla="*/ 260 h 302"/>
                <a:gd name="T122" fmla="*/ 270 w 300"/>
                <a:gd name="T123" fmla="*/ 26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0" h="302">
                  <a:moveTo>
                    <a:pt x="30" y="302"/>
                  </a:moveTo>
                  <a:lnTo>
                    <a:pt x="30" y="302"/>
                  </a:lnTo>
                  <a:lnTo>
                    <a:pt x="18" y="300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2" y="282"/>
                  </a:lnTo>
                  <a:lnTo>
                    <a:pt x="0" y="272"/>
                  </a:lnTo>
                  <a:lnTo>
                    <a:pt x="0" y="272"/>
                  </a:lnTo>
                  <a:lnTo>
                    <a:pt x="0" y="266"/>
                  </a:lnTo>
                  <a:lnTo>
                    <a:pt x="2" y="260"/>
                  </a:lnTo>
                  <a:lnTo>
                    <a:pt x="16" y="206"/>
                  </a:lnTo>
                  <a:lnTo>
                    <a:pt x="16" y="206"/>
                  </a:lnTo>
                  <a:lnTo>
                    <a:pt x="18" y="200"/>
                  </a:lnTo>
                  <a:lnTo>
                    <a:pt x="18" y="200"/>
                  </a:lnTo>
                  <a:lnTo>
                    <a:pt x="24" y="198"/>
                  </a:lnTo>
                  <a:lnTo>
                    <a:pt x="30" y="196"/>
                  </a:lnTo>
                  <a:lnTo>
                    <a:pt x="270" y="196"/>
                  </a:lnTo>
                  <a:lnTo>
                    <a:pt x="270" y="196"/>
                  </a:lnTo>
                  <a:lnTo>
                    <a:pt x="276" y="198"/>
                  </a:lnTo>
                  <a:lnTo>
                    <a:pt x="280" y="200"/>
                  </a:lnTo>
                  <a:lnTo>
                    <a:pt x="280" y="200"/>
                  </a:lnTo>
                  <a:lnTo>
                    <a:pt x="284" y="206"/>
                  </a:lnTo>
                  <a:lnTo>
                    <a:pt x="298" y="260"/>
                  </a:lnTo>
                  <a:lnTo>
                    <a:pt x="298" y="260"/>
                  </a:lnTo>
                  <a:lnTo>
                    <a:pt x="300" y="266"/>
                  </a:lnTo>
                  <a:lnTo>
                    <a:pt x="300" y="272"/>
                  </a:lnTo>
                  <a:lnTo>
                    <a:pt x="300" y="272"/>
                  </a:lnTo>
                  <a:lnTo>
                    <a:pt x="298" y="282"/>
                  </a:lnTo>
                  <a:lnTo>
                    <a:pt x="292" y="292"/>
                  </a:lnTo>
                  <a:lnTo>
                    <a:pt x="292" y="292"/>
                  </a:lnTo>
                  <a:lnTo>
                    <a:pt x="282" y="300"/>
                  </a:lnTo>
                  <a:lnTo>
                    <a:pt x="270" y="302"/>
                  </a:lnTo>
                  <a:lnTo>
                    <a:pt x="30" y="302"/>
                  </a:lnTo>
                  <a:close/>
                  <a:moveTo>
                    <a:pt x="60" y="0"/>
                  </a:moveTo>
                  <a:lnTo>
                    <a:pt x="240" y="0"/>
                  </a:ln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268" y="162"/>
                  </a:lnTo>
                  <a:lnTo>
                    <a:pt x="262" y="172"/>
                  </a:lnTo>
                  <a:lnTo>
                    <a:pt x="262" y="172"/>
                  </a:lnTo>
                  <a:lnTo>
                    <a:pt x="252" y="178"/>
                  </a:lnTo>
                  <a:lnTo>
                    <a:pt x="240" y="180"/>
                  </a:lnTo>
                  <a:lnTo>
                    <a:pt x="60" y="180"/>
                  </a:lnTo>
                  <a:lnTo>
                    <a:pt x="60" y="180"/>
                  </a:lnTo>
                  <a:lnTo>
                    <a:pt x="48" y="178"/>
                  </a:lnTo>
                  <a:lnTo>
                    <a:pt x="38" y="172"/>
                  </a:lnTo>
                  <a:lnTo>
                    <a:pt x="38" y="172"/>
                  </a:lnTo>
                  <a:lnTo>
                    <a:pt x="32" y="162"/>
                  </a:lnTo>
                  <a:lnTo>
                    <a:pt x="30" y="15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36" y="256"/>
                  </a:moveTo>
                  <a:lnTo>
                    <a:pt x="36" y="256"/>
                  </a:lnTo>
                  <a:lnTo>
                    <a:pt x="34" y="258"/>
                  </a:lnTo>
                  <a:lnTo>
                    <a:pt x="32" y="260"/>
                  </a:lnTo>
                  <a:lnTo>
                    <a:pt x="32" y="260"/>
                  </a:lnTo>
                  <a:lnTo>
                    <a:pt x="32" y="264"/>
                  </a:lnTo>
                  <a:lnTo>
                    <a:pt x="32" y="264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30" y="270"/>
                  </a:lnTo>
                  <a:lnTo>
                    <a:pt x="32" y="272"/>
                  </a:lnTo>
                  <a:lnTo>
                    <a:pt x="32" y="272"/>
                  </a:lnTo>
                  <a:lnTo>
                    <a:pt x="36" y="272"/>
                  </a:lnTo>
                  <a:lnTo>
                    <a:pt x="36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4" y="270"/>
                  </a:lnTo>
                  <a:lnTo>
                    <a:pt x="46" y="268"/>
                  </a:lnTo>
                  <a:lnTo>
                    <a:pt x="46" y="268"/>
                  </a:lnTo>
                  <a:lnTo>
                    <a:pt x="46" y="264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60"/>
                  </a:lnTo>
                  <a:lnTo>
                    <a:pt x="46" y="258"/>
                  </a:lnTo>
                  <a:lnTo>
                    <a:pt x="44" y="256"/>
                  </a:lnTo>
                  <a:lnTo>
                    <a:pt x="44" y="256"/>
                  </a:lnTo>
                  <a:lnTo>
                    <a:pt x="40" y="256"/>
                  </a:lnTo>
                  <a:lnTo>
                    <a:pt x="40" y="256"/>
                  </a:lnTo>
                  <a:lnTo>
                    <a:pt x="36" y="256"/>
                  </a:lnTo>
                  <a:lnTo>
                    <a:pt x="36" y="256"/>
                  </a:lnTo>
                  <a:close/>
                  <a:moveTo>
                    <a:pt x="42" y="234"/>
                  </a:moveTo>
                  <a:lnTo>
                    <a:pt x="42" y="234"/>
                  </a:lnTo>
                  <a:lnTo>
                    <a:pt x="40" y="234"/>
                  </a:lnTo>
                  <a:lnTo>
                    <a:pt x="38" y="238"/>
                  </a:lnTo>
                  <a:lnTo>
                    <a:pt x="38" y="238"/>
                  </a:lnTo>
                  <a:lnTo>
                    <a:pt x="36" y="242"/>
                  </a:lnTo>
                  <a:lnTo>
                    <a:pt x="36" y="242"/>
                  </a:lnTo>
                  <a:lnTo>
                    <a:pt x="36" y="244"/>
                  </a:lnTo>
                  <a:lnTo>
                    <a:pt x="36" y="244"/>
                  </a:lnTo>
                  <a:lnTo>
                    <a:pt x="36" y="248"/>
                  </a:lnTo>
                  <a:lnTo>
                    <a:pt x="38" y="248"/>
                  </a:lnTo>
                  <a:lnTo>
                    <a:pt x="38" y="248"/>
                  </a:lnTo>
                  <a:lnTo>
                    <a:pt x="50" y="248"/>
                  </a:lnTo>
                  <a:lnTo>
                    <a:pt x="50" y="248"/>
                  </a:lnTo>
                  <a:lnTo>
                    <a:pt x="60" y="248"/>
                  </a:lnTo>
                  <a:lnTo>
                    <a:pt x="60" y="248"/>
                  </a:lnTo>
                  <a:lnTo>
                    <a:pt x="62" y="248"/>
                  </a:lnTo>
                  <a:lnTo>
                    <a:pt x="64" y="244"/>
                  </a:lnTo>
                  <a:lnTo>
                    <a:pt x="64" y="244"/>
                  </a:lnTo>
                  <a:lnTo>
                    <a:pt x="64" y="242"/>
                  </a:lnTo>
                  <a:lnTo>
                    <a:pt x="64" y="242"/>
                  </a:lnTo>
                  <a:lnTo>
                    <a:pt x="66" y="238"/>
                  </a:lnTo>
                  <a:lnTo>
                    <a:pt x="66" y="238"/>
                  </a:lnTo>
                  <a:lnTo>
                    <a:pt x="66" y="234"/>
                  </a:lnTo>
                  <a:lnTo>
                    <a:pt x="62" y="234"/>
                  </a:lnTo>
                  <a:lnTo>
                    <a:pt x="62" y="234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42" y="234"/>
                  </a:lnTo>
                  <a:lnTo>
                    <a:pt x="42" y="234"/>
                  </a:lnTo>
                  <a:close/>
                  <a:moveTo>
                    <a:pt x="48" y="210"/>
                  </a:moveTo>
                  <a:lnTo>
                    <a:pt x="48" y="210"/>
                  </a:lnTo>
                  <a:lnTo>
                    <a:pt x="44" y="212"/>
                  </a:lnTo>
                  <a:lnTo>
                    <a:pt x="44" y="214"/>
                  </a:lnTo>
                  <a:lnTo>
                    <a:pt x="44" y="214"/>
                  </a:lnTo>
                  <a:lnTo>
                    <a:pt x="42" y="222"/>
                  </a:lnTo>
                  <a:lnTo>
                    <a:pt x="42" y="222"/>
                  </a:lnTo>
                  <a:lnTo>
                    <a:pt x="42" y="226"/>
                  </a:lnTo>
                  <a:lnTo>
                    <a:pt x="44" y="226"/>
                  </a:lnTo>
                  <a:lnTo>
                    <a:pt x="44" y="226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8" y="226"/>
                  </a:lnTo>
                  <a:lnTo>
                    <a:pt x="58" y="226"/>
                  </a:lnTo>
                  <a:lnTo>
                    <a:pt x="60" y="226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62" y="218"/>
                  </a:lnTo>
                  <a:lnTo>
                    <a:pt x="62" y="218"/>
                  </a:lnTo>
                  <a:lnTo>
                    <a:pt x="64" y="214"/>
                  </a:lnTo>
                  <a:lnTo>
                    <a:pt x="64" y="214"/>
                  </a:lnTo>
                  <a:lnTo>
                    <a:pt x="62" y="212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4" y="210"/>
                  </a:lnTo>
                  <a:lnTo>
                    <a:pt x="54" y="210"/>
                  </a:lnTo>
                  <a:lnTo>
                    <a:pt x="48" y="210"/>
                  </a:lnTo>
                  <a:lnTo>
                    <a:pt x="48" y="210"/>
                  </a:lnTo>
                  <a:close/>
                  <a:moveTo>
                    <a:pt x="58" y="256"/>
                  </a:moveTo>
                  <a:lnTo>
                    <a:pt x="58" y="256"/>
                  </a:lnTo>
                  <a:lnTo>
                    <a:pt x="56" y="258"/>
                  </a:lnTo>
                  <a:lnTo>
                    <a:pt x="54" y="260"/>
                  </a:lnTo>
                  <a:lnTo>
                    <a:pt x="54" y="260"/>
                  </a:lnTo>
                  <a:lnTo>
                    <a:pt x="52" y="268"/>
                  </a:lnTo>
                  <a:lnTo>
                    <a:pt x="52" y="268"/>
                  </a:lnTo>
                  <a:lnTo>
                    <a:pt x="52" y="270"/>
                  </a:lnTo>
                  <a:lnTo>
                    <a:pt x="56" y="272"/>
                  </a:lnTo>
                  <a:lnTo>
                    <a:pt x="56" y="272"/>
                  </a:lnTo>
                  <a:lnTo>
                    <a:pt x="60" y="272"/>
                  </a:lnTo>
                  <a:lnTo>
                    <a:pt x="60" y="272"/>
                  </a:lnTo>
                  <a:lnTo>
                    <a:pt x="64" y="272"/>
                  </a:lnTo>
                  <a:lnTo>
                    <a:pt x="64" y="272"/>
                  </a:lnTo>
                  <a:lnTo>
                    <a:pt x="66" y="270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8" y="264"/>
                  </a:lnTo>
                  <a:lnTo>
                    <a:pt x="68" y="264"/>
                  </a:lnTo>
                  <a:lnTo>
                    <a:pt x="68" y="260"/>
                  </a:lnTo>
                  <a:lnTo>
                    <a:pt x="68" y="260"/>
                  </a:lnTo>
                  <a:lnTo>
                    <a:pt x="68" y="258"/>
                  </a:lnTo>
                  <a:lnTo>
                    <a:pt x="66" y="256"/>
                  </a:lnTo>
                  <a:lnTo>
                    <a:pt x="66" y="256"/>
                  </a:lnTo>
                  <a:lnTo>
                    <a:pt x="62" y="256"/>
                  </a:lnTo>
                  <a:lnTo>
                    <a:pt x="62" y="256"/>
                  </a:lnTo>
                  <a:lnTo>
                    <a:pt x="58" y="256"/>
                  </a:lnTo>
                  <a:lnTo>
                    <a:pt x="58" y="256"/>
                  </a:lnTo>
                  <a:close/>
                  <a:moveTo>
                    <a:pt x="74" y="30"/>
                  </a:moveTo>
                  <a:lnTo>
                    <a:pt x="74" y="30"/>
                  </a:lnTo>
                  <a:lnTo>
                    <a:pt x="68" y="32"/>
                  </a:lnTo>
                  <a:lnTo>
                    <a:pt x="64" y="34"/>
                  </a:lnTo>
                  <a:lnTo>
                    <a:pt x="60" y="38"/>
                  </a:lnTo>
                  <a:lnTo>
                    <a:pt x="60" y="46"/>
                  </a:lnTo>
                  <a:lnTo>
                    <a:pt x="60" y="136"/>
                  </a:lnTo>
                  <a:lnTo>
                    <a:pt x="60" y="136"/>
                  </a:lnTo>
                  <a:lnTo>
                    <a:pt x="60" y="142"/>
                  </a:lnTo>
                  <a:lnTo>
                    <a:pt x="64" y="146"/>
                  </a:lnTo>
                  <a:lnTo>
                    <a:pt x="68" y="150"/>
                  </a:lnTo>
                  <a:lnTo>
                    <a:pt x="74" y="150"/>
                  </a:lnTo>
                  <a:lnTo>
                    <a:pt x="226" y="150"/>
                  </a:lnTo>
                  <a:lnTo>
                    <a:pt x="226" y="150"/>
                  </a:lnTo>
                  <a:lnTo>
                    <a:pt x="232" y="150"/>
                  </a:lnTo>
                  <a:lnTo>
                    <a:pt x="236" y="146"/>
                  </a:lnTo>
                  <a:lnTo>
                    <a:pt x="240" y="142"/>
                  </a:lnTo>
                  <a:lnTo>
                    <a:pt x="240" y="136"/>
                  </a:lnTo>
                  <a:lnTo>
                    <a:pt x="240" y="46"/>
                  </a:lnTo>
                  <a:lnTo>
                    <a:pt x="240" y="46"/>
                  </a:lnTo>
                  <a:lnTo>
                    <a:pt x="240" y="38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26" y="30"/>
                  </a:lnTo>
                  <a:lnTo>
                    <a:pt x="74" y="30"/>
                  </a:lnTo>
                  <a:close/>
                  <a:moveTo>
                    <a:pt x="74" y="210"/>
                  </a:moveTo>
                  <a:lnTo>
                    <a:pt x="74" y="210"/>
                  </a:lnTo>
                  <a:lnTo>
                    <a:pt x="72" y="212"/>
                  </a:lnTo>
                  <a:lnTo>
                    <a:pt x="70" y="214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18"/>
                  </a:lnTo>
                  <a:lnTo>
                    <a:pt x="68" y="222"/>
                  </a:lnTo>
                  <a:lnTo>
                    <a:pt x="68" y="222"/>
                  </a:lnTo>
                  <a:lnTo>
                    <a:pt x="68" y="226"/>
                  </a:lnTo>
                  <a:lnTo>
                    <a:pt x="72" y="226"/>
                  </a:lnTo>
                  <a:lnTo>
                    <a:pt x="72" y="226"/>
                  </a:lnTo>
                  <a:lnTo>
                    <a:pt x="74" y="226"/>
                  </a:lnTo>
                  <a:lnTo>
                    <a:pt x="74" y="226"/>
                  </a:lnTo>
                  <a:lnTo>
                    <a:pt x="78" y="226"/>
                  </a:lnTo>
                  <a:lnTo>
                    <a:pt x="78" y="226"/>
                  </a:lnTo>
                  <a:lnTo>
                    <a:pt x="80" y="226"/>
                  </a:lnTo>
                  <a:lnTo>
                    <a:pt x="82" y="222"/>
                  </a:lnTo>
                  <a:lnTo>
                    <a:pt x="82" y="222"/>
                  </a:lnTo>
                  <a:lnTo>
                    <a:pt x="82" y="218"/>
                  </a:lnTo>
                  <a:lnTo>
                    <a:pt x="82" y="218"/>
                  </a:lnTo>
                  <a:lnTo>
                    <a:pt x="84" y="214"/>
                  </a:lnTo>
                  <a:lnTo>
                    <a:pt x="84" y="214"/>
                  </a:lnTo>
                  <a:lnTo>
                    <a:pt x="82" y="212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78" y="210"/>
                  </a:lnTo>
                  <a:lnTo>
                    <a:pt x="78" y="210"/>
                  </a:lnTo>
                  <a:lnTo>
                    <a:pt x="74" y="210"/>
                  </a:lnTo>
                  <a:lnTo>
                    <a:pt x="74" y="21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4" y="234"/>
                  </a:lnTo>
                  <a:lnTo>
                    <a:pt x="72" y="238"/>
                  </a:lnTo>
                  <a:lnTo>
                    <a:pt x="72" y="238"/>
                  </a:lnTo>
                  <a:lnTo>
                    <a:pt x="72" y="244"/>
                  </a:lnTo>
                  <a:lnTo>
                    <a:pt x="72" y="244"/>
                  </a:lnTo>
                  <a:lnTo>
                    <a:pt x="72" y="248"/>
                  </a:lnTo>
                  <a:lnTo>
                    <a:pt x="74" y="248"/>
                  </a:lnTo>
                  <a:lnTo>
                    <a:pt x="74" y="248"/>
                  </a:lnTo>
                  <a:lnTo>
                    <a:pt x="78" y="248"/>
                  </a:lnTo>
                  <a:lnTo>
                    <a:pt x="78" y="248"/>
                  </a:lnTo>
                  <a:lnTo>
                    <a:pt x="82" y="248"/>
                  </a:lnTo>
                  <a:lnTo>
                    <a:pt x="82" y="248"/>
                  </a:lnTo>
                  <a:lnTo>
                    <a:pt x="84" y="248"/>
                  </a:lnTo>
                  <a:lnTo>
                    <a:pt x="86" y="244"/>
                  </a:lnTo>
                  <a:lnTo>
                    <a:pt x="86" y="244"/>
                  </a:lnTo>
                  <a:lnTo>
                    <a:pt x="86" y="242"/>
                  </a:lnTo>
                  <a:lnTo>
                    <a:pt x="86" y="242"/>
                  </a:lnTo>
                  <a:lnTo>
                    <a:pt x="86" y="238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84" y="234"/>
                  </a:lnTo>
                  <a:lnTo>
                    <a:pt x="84" y="234"/>
                  </a:lnTo>
                  <a:lnTo>
                    <a:pt x="80" y="234"/>
                  </a:lnTo>
                  <a:lnTo>
                    <a:pt x="80" y="234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80" y="256"/>
                  </a:moveTo>
                  <a:lnTo>
                    <a:pt x="80" y="256"/>
                  </a:lnTo>
                  <a:lnTo>
                    <a:pt x="78" y="258"/>
                  </a:lnTo>
                  <a:lnTo>
                    <a:pt x="76" y="260"/>
                  </a:lnTo>
                  <a:lnTo>
                    <a:pt x="76" y="260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6" y="270"/>
                  </a:lnTo>
                  <a:lnTo>
                    <a:pt x="78" y="272"/>
                  </a:lnTo>
                  <a:lnTo>
                    <a:pt x="78" y="272"/>
                  </a:lnTo>
                  <a:lnTo>
                    <a:pt x="82" y="272"/>
                  </a:lnTo>
                  <a:lnTo>
                    <a:pt x="82" y="272"/>
                  </a:lnTo>
                  <a:lnTo>
                    <a:pt x="86" y="272"/>
                  </a:lnTo>
                  <a:lnTo>
                    <a:pt x="86" y="272"/>
                  </a:lnTo>
                  <a:lnTo>
                    <a:pt x="88" y="270"/>
                  </a:lnTo>
                  <a:lnTo>
                    <a:pt x="90" y="268"/>
                  </a:lnTo>
                  <a:lnTo>
                    <a:pt x="90" y="268"/>
                  </a:lnTo>
                  <a:lnTo>
                    <a:pt x="90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90" y="260"/>
                  </a:lnTo>
                  <a:lnTo>
                    <a:pt x="90" y="258"/>
                  </a:lnTo>
                  <a:lnTo>
                    <a:pt x="88" y="256"/>
                  </a:lnTo>
                  <a:lnTo>
                    <a:pt x="88" y="256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0" y="256"/>
                  </a:lnTo>
                  <a:lnTo>
                    <a:pt x="80" y="256"/>
                  </a:lnTo>
                  <a:close/>
                  <a:moveTo>
                    <a:pt x="94" y="210"/>
                  </a:moveTo>
                  <a:lnTo>
                    <a:pt x="94" y="210"/>
                  </a:lnTo>
                  <a:lnTo>
                    <a:pt x="92" y="212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88" y="222"/>
                  </a:lnTo>
                  <a:lnTo>
                    <a:pt x="88" y="222"/>
                  </a:lnTo>
                  <a:lnTo>
                    <a:pt x="90" y="226"/>
                  </a:lnTo>
                  <a:lnTo>
                    <a:pt x="92" y="226"/>
                  </a:lnTo>
                  <a:lnTo>
                    <a:pt x="92" y="226"/>
                  </a:lnTo>
                  <a:lnTo>
                    <a:pt x="94" y="226"/>
                  </a:lnTo>
                  <a:lnTo>
                    <a:pt x="94" y="226"/>
                  </a:lnTo>
                  <a:lnTo>
                    <a:pt x="98" y="226"/>
                  </a:lnTo>
                  <a:lnTo>
                    <a:pt x="98" y="226"/>
                  </a:lnTo>
                  <a:lnTo>
                    <a:pt x="102" y="226"/>
                  </a:lnTo>
                  <a:lnTo>
                    <a:pt x="102" y="222"/>
                  </a:lnTo>
                  <a:lnTo>
                    <a:pt x="102" y="222"/>
                  </a:lnTo>
                  <a:lnTo>
                    <a:pt x="102" y="218"/>
                  </a:lnTo>
                  <a:lnTo>
                    <a:pt x="102" y="218"/>
                  </a:lnTo>
                  <a:lnTo>
                    <a:pt x="104" y="214"/>
                  </a:lnTo>
                  <a:lnTo>
                    <a:pt x="104" y="214"/>
                  </a:lnTo>
                  <a:lnTo>
                    <a:pt x="102" y="212"/>
                  </a:lnTo>
                  <a:lnTo>
                    <a:pt x="100" y="210"/>
                  </a:lnTo>
                  <a:lnTo>
                    <a:pt x="100" y="210"/>
                  </a:lnTo>
                  <a:lnTo>
                    <a:pt x="96" y="210"/>
                  </a:lnTo>
                  <a:lnTo>
                    <a:pt x="96" y="210"/>
                  </a:lnTo>
                  <a:lnTo>
                    <a:pt x="94" y="210"/>
                  </a:lnTo>
                  <a:lnTo>
                    <a:pt x="94" y="210"/>
                  </a:lnTo>
                  <a:close/>
                  <a:moveTo>
                    <a:pt x="98" y="234"/>
                  </a:moveTo>
                  <a:lnTo>
                    <a:pt x="98" y="234"/>
                  </a:lnTo>
                  <a:lnTo>
                    <a:pt x="94" y="234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4" y="242"/>
                  </a:lnTo>
                  <a:lnTo>
                    <a:pt x="92" y="244"/>
                  </a:lnTo>
                  <a:lnTo>
                    <a:pt x="92" y="244"/>
                  </a:lnTo>
                  <a:lnTo>
                    <a:pt x="94" y="248"/>
                  </a:lnTo>
                  <a:lnTo>
                    <a:pt x="96" y="248"/>
                  </a:lnTo>
                  <a:lnTo>
                    <a:pt x="96" y="248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06" y="248"/>
                  </a:lnTo>
                  <a:lnTo>
                    <a:pt x="108" y="244"/>
                  </a:lnTo>
                  <a:lnTo>
                    <a:pt x="108" y="244"/>
                  </a:lnTo>
                  <a:lnTo>
                    <a:pt x="108" y="242"/>
                  </a:lnTo>
                  <a:lnTo>
                    <a:pt x="108" y="242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8" y="234"/>
                  </a:lnTo>
                  <a:lnTo>
                    <a:pt x="104" y="234"/>
                  </a:lnTo>
                  <a:lnTo>
                    <a:pt x="104" y="234"/>
                  </a:lnTo>
                  <a:lnTo>
                    <a:pt x="102" y="234"/>
                  </a:lnTo>
                  <a:lnTo>
                    <a:pt x="102" y="234"/>
                  </a:lnTo>
                  <a:lnTo>
                    <a:pt x="98" y="234"/>
                  </a:lnTo>
                  <a:lnTo>
                    <a:pt x="98" y="234"/>
                  </a:lnTo>
                  <a:close/>
                  <a:moveTo>
                    <a:pt x="102" y="256"/>
                  </a:moveTo>
                  <a:lnTo>
                    <a:pt x="102" y="256"/>
                  </a:lnTo>
                  <a:lnTo>
                    <a:pt x="100" y="258"/>
                  </a:lnTo>
                  <a:lnTo>
                    <a:pt x="98" y="260"/>
                  </a:lnTo>
                  <a:lnTo>
                    <a:pt x="98" y="260"/>
                  </a:lnTo>
                  <a:lnTo>
                    <a:pt x="98" y="264"/>
                  </a:lnTo>
                  <a:lnTo>
                    <a:pt x="98" y="264"/>
                  </a:lnTo>
                  <a:lnTo>
                    <a:pt x="98" y="268"/>
                  </a:lnTo>
                  <a:lnTo>
                    <a:pt x="98" y="268"/>
                  </a:lnTo>
                  <a:lnTo>
                    <a:pt x="98" y="270"/>
                  </a:lnTo>
                  <a:lnTo>
                    <a:pt x="100" y="272"/>
                  </a:lnTo>
                  <a:lnTo>
                    <a:pt x="100" y="272"/>
                  </a:lnTo>
                  <a:lnTo>
                    <a:pt x="126" y="272"/>
                  </a:lnTo>
                  <a:lnTo>
                    <a:pt x="126" y="272"/>
                  </a:lnTo>
                  <a:lnTo>
                    <a:pt x="150" y="272"/>
                  </a:lnTo>
                  <a:lnTo>
                    <a:pt x="150" y="272"/>
                  </a:lnTo>
                  <a:lnTo>
                    <a:pt x="174" y="272"/>
                  </a:lnTo>
                  <a:lnTo>
                    <a:pt x="174" y="272"/>
                  </a:lnTo>
                  <a:lnTo>
                    <a:pt x="198" y="272"/>
                  </a:lnTo>
                  <a:lnTo>
                    <a:pt x="198" y="272"/>
                  </a:lnTo>
                  <a:lnTo>
                    <a:pt x="202" y="270"/>
                  </a:lnTo>
                  <a:lnTo>
                    <a:pt x="202" y="268"/>
                  </a:lnTo>
                  <a:lnTo>
                    <a:pt x="202" y="268"/>
                  </a:lnTo>
                  <a:lnTo>
                    <a:pt x="202" y="264"/>
                  </a:lnTo>
                  <a:lnTo>
                    <a:pt x="202" y="264"/>
                  </a:lnTo>
                  <a:lnTo>
                    <a:pt x="202" y="260"/>
                  </a:lnTo>
                  <a:lnTo>
                    <a:pt x="202" y="260"/>
                  </a:lnTo>
                  <a:lnTo>
                    <a:pt x="200" y="258"/>
                  </a:lnTo>
                  <a:lnTo>
                    <a:pt x="198" y="256"/>
                  </a:lnTo>
                  <a:lnTo>
                    <a:pt x="198" y="256"/>
                  </a:lnTo>
                  <a:lnTo>
                    <a:pt x="174" y="256"/>
                  </a:lnTo>
                  <a:lnTo>
                    <a:pt x="174" y="256"/>
                  </a:lnTo>
                  <a:lnTo>
                    <a:pt x="150" y="256"/>
                  </a:lnTo>
                  <a:lnTo>
                    <a:pt x="150" y="256"/>
                  </a:lnTo>
                  <a:lnTo>
                    <a:pt x="126" y="256"/>
                  </a:lnTo>
                  <a:lnTo>
                    <a:pt x="126" y="256"/>
                  </a:lnTo>
                  <a:lnTo>
                    <a:pt x="102" y="256"/>
                  </a:lnTo>
                  <a:lnTo>
                    <a:pt x="102" y="256"/>
                  </a:lnTo>
                  <a:close/>
                  <a:moveTo>
                    <a:pt x="114" y="210"/>
                  </a:moveTo>
                  <a:lnTo>
                    <a:pt x="114" y="210"/>
                  </a:lnTo>
                  <a:lnTo>
                    <a:pt x="110" y="212"/>
                  </a:lnTo>
                  <a:lnTo>
                    <a:pt x="110" y="214"/>
                  </a:lnTo>
                  <a:lnTo>
                    <a:pt x="110" y="214"/>
                  </a:lnTo>
                  <a:lnTo>
                    <a:pt x="110" y="218"/>
                  </a:lnTo>
                  <a:lnTo>
                    <a:pt x="110" y="218"/>
                  </a:lnTo>
                  <a:lnTo>
                    <a:pt x="110" y="222"/>
                  </a:lnTo>
                  <a:lnTo>
                    <a:pt x="110" y="222"/>
                  </a:lnTo>
                  <a:lnTo>
                    <a:pt x="110" y="226"/>
                  </a:lnTo>
                  <a:lnTo>
                    <a:pt x="112" y="226"/>
                  </a:lnTo>
                  <a:lnTo>
                    <a:pt x="112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22" y="226"/>
                  </a:lnTo>
                  <a:lnTo>
                    <a:pt x="122" y="222"/>
                  </a:lnTo>
                  <a:lnTo>
                    <a:pt x="122" y="222"/>
                  </a:lnTo>
                  <a:lnTo>
                    <a:pt x="122" y="218"/>
                  </a:lnTo>
                  <a:lnTo>
                    <a:pt x="122" y="218"/>
                  </a:lnTo>
                  <a:lnTo>
                    <a:pt x="124" y="214"/>
                  </a:lnTo>
                  <a:lnTo>
                    <a:pt x="124" y="214"/>
                  </a:lnTo>
                  <a:lnTo>
                    <a:pt x="122" y="212"/>
                  </a:lnTo>
                  <a:lnTo>
                    <a:pt x="120" y="210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4" y="210"/>
                  </a:lnTo>
                  <a:lnTo>
                    <a:pt x="114" y="210"/>
                  </a:lnTo>
                  <a:close/>
                  <a:moveTo>
                    <a:pt x="118" y="234"/>
                  </a:moveTo>
                  <a:lnTo>
                    <a:pt x="118" y="234"/>
                  </a:lnTo>
                  <a:lnTo>
                    <a:pt x="116" y="234"/>
                  </a:lnTo>
                  <a:lnTo>
                    <a:pt x="114" y="238"/>
                  </a:lnTo>
                  <a:lnTo>
                    <a:pt x="114" y="238"/>
                  </a:lnTo>
                  <a:lnTo>
                    <a:pt x="114" y="242"/>
                  </a:lnTo>
                  <a:lnTo>
                    <a:pt x="114" y="242"/>
                  </a:lnTo>
                  <a:lnTo>
                    <a:pt x="114" y="244"/>
                  </a:lnTo>
                  <a:lnTo>
                    <a:pt x="114" y="244"/>
                  </a:lnTo>
                  <a:lnTo>
                    <a:pt x="114" y="248"/>
                  </a:lnTo>
                  <a:lnTo>
                    <a:pt x="118" y="248"/>
                  </a:lnTo>
                  <a:lnTo>
                    <a:pt x="118" y="248"/>
                  </a:lnTo>
                  <a:lnTo>
                    <a:pt x="120" y="248"/>
                  </a:lnTo>
                  <a:lnTo>
                    <a:pt x="120" y="248"/>
                  </a:lnTo>
                  <a:lnTo>
                    <a:pt x="124" y="248"/>
                  </a:lnTo>
                  <a:lnTo>
                    <a:pt x="124" y="248"/>
                  </a:lnTo>
                  <a:lnTo>
                    <a:pt x="128" y="248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8" y="234"/>
                  </a:lnTo>
                  <a:lnTo>
                    <a:pt x="126" y="234"/>
                  </a:lnTo>
                  <a:lnTo>
                    <a:pt x="126" y="234"/>
                  </a:lnTo>
                  <a:lnTo>
                    <a:pt x="122" y="234"/>
                  </a:lnTo>
                  <a:lnTo>
                    <a:pt x="122" y="234"/>
                  </a:lnTo>
                  <a:lnTo>
                    <a:pt x="118" y="234"/>
                  </a:lnTo>
                  <a:lnTo>
                    <a:pt x="118" y="234"/>
                  </a:lnTo>
                  <a:close/>
                  <a:moveTo>
                    <a:pt x="134" y="210"/>
                  </a:moveTo>
                  <a:lnTo>
                    <a:pt x="134" y="210"/>
                  </a:lnTo>
                  <a:lnTo>
                    <a:pt x="130" y="212"/>
                  </a:lnTo>
                  <a:lnTo>
                    <a:pt x="130" y="214"/>
                  </a:lnTo>
                  <a:lnTo>
                    <a:pt x="130" y="214"/>
                  </a:lnTo>
                  <a:lnTo>
                    <a:pt x="130" y="222"/>
                  </a:lnTo>
                  <a:lnTo>
                    <a:pt x="130" y="222"/>
                  </a:lnTo>
                  <a:lnTo>
                    <a:pt x="130" y="226"/>
                  </a:lnTo>
                  <a:lnTo>
                    <a:pt x="132" y="226"/>
                  </a:lnTo>
                  <a:lnTo>
                    <a:pt x="132" y="226"/>
                  </a:lnTo>
                  <a:lnTo>
                    <a:pt x="136" y="226"/>
                  </a:lnTo>
                  <a:lnTo>
                    <a:pt x="136" y="226"/>
                  </a:lnTo>
                  <a:lnTo>
                    <a:pt x="140" y="226"/>
                  </a:lnTo>
                  <a:lnTo>
                    <a:pt x="140" y="226"/>
                  </a:lnTo>
                  <a:lnTo>
                    <a:pt x="142" y="226"/>
                  </a:lnTo>
                  <a:lnTo>
                    <a:pt x="142" y="222"/>
                  </a:lnTo>
                  <a:lnTo>
                    <a:pt x="142" y="222"/>
                  </a:lnTo>
                  <a:lnTo>
                    <a:pt x="144" y="214"/>
                  </a:lnTo>
                  <a:lnTo>
                    <a:pt x="144" y="214"/>
                  </a:lnTo>
                  <a:lnTo>
                    <a:pt x="142" y="212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6" y="210"/>
                  </a:lnTo>
                  <a:lnTo>
                    <a:pt x="134" y="210"/>
                  </a:lnTo>
                  <a:lnTo>
                    <a:pt x="134" y="210"/>
                  </a:lnTo>
                  <a:close/>
                  <a:moveTo>
                    <a:pt x="140" y="234"/>
                  </a:moveTo>
                  <a:lnTo>
                    <a:pt x="140" y="234"/>
                  </a:lnTo>
                  <a:lnTo>
                    <a:pt x="136" y="234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6" y="242"/>
                  </a:lnTo>
                  <a:lnTo>
                    <a:pt x="136" y="242"/>
                  </a:lnTo>
                  <a:lnTo>
                    <a:pt x="136" y="244"/>
                  </a:lnTo>
                  <a:lnTo>
                    <a:pt x="136" y="244"/>
                  </a:lnTo>
                  <a:lnTo>
                    <a:pt x="136" y="248"/>
                  </a:lnTo>
                  <a:lnTo>
                    <a:pt x="138" y="248"/>
                  </a:lnTo>
                  <a:lnTo>
                    <a:pt x="138" y="248"/>
                  </a:lnTo>
                  <a:lnTo>
                    <a:pt x="142" y="248"/>
                  </a:lnTo>
                  <a:lnTo>
                    <a:pt x="142" y="248"/>
                  </a:lnTo>
                  <a:lnTo>
                    <a:pt x="146" y="248"/>
                  </a:lnTo>
                  <a:lnTo>
                    <a:pt x="146" y="248"/>
                  </a:lnTo>
                  <a:lnTo>
                    <a:pt x="148" y="248"/>
                  </a:lnTo>
                  <a:lnTo>
                    <a:pt x="150" y="244"/>
                  </a:lnTo>
                  <a:lnTo>
                    <a:pt x="150" y="244"/>
                  </a:lnTo>
                  <a:lnTo>
                    <a:pt x="150" y="242"/>
                  </a:lnTo>
                  <a:lnTo>
                    <a:pt x="150" y="242"/>
                  </a:lnTo>
                  <a:lnTo>
                    <a:pt x="150" y="238"/>
                  </a:lnTo>
                  <a:lnTo>
                    <a:pt x="150" y="238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34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40" y="234"/>
                  </a:lnTo>
                  <a:close/>
                  <a:moveTo>
                    <a:pt x="154" y="210"/>
                  </a:moveTo>
                  <a:lnTo>
                    <a:pt x="154" y="210"/>
                  </a:lnTo>
                  <a:lnTo>
                    <a:pt x="150" y="212"/>
                  </a:lnTo>
                  <a:lnTo>
                    <a:pt x="150" y="214"/>
                  </a:lnTo>
                  <a:lnTo>
                    <a:pt x="150" y="214"/>
                  </a:lnTo>
                  <a:lnTo>
                    <a:pt x="150" y="218"/>
                  </a:lnTo>
                  <a:lnTo>
                    <a:pt x="150" y="218"/>
                  </a:lnTo>
                  <a:lnTo>
                    <a:pt x="150" y="222"/>
                  </a:lnTo>
                  <a:lnTo>
                    <a:pt x="150" y="222"/>
                  </a:lnTo>
                  <a:lnTo>
                    <a:pt x="150" y="226"/>
                  </a:lnTo>
                  <a:lnTo>
                    <a:pt x="154" y="226"/>
                  </a:lnTo>
                  <a:lnTo>
                    <a:pt x="154" y="226"/>
                  </a:lnTo>
                  <a:lnTo>
                    <a:pt x="156" y="226"/>
                  </a:lnTo>
                  <a:lnTo>
                    <a:pt x="156" y="226"/>
                  </a:lnTo>
                  <a:lnTo>
                    <a:pt x="160" y="226"/>
                  </a:lnTo>
                  <a:lnTo>
                    <a:pt x="160" y="226"/>
                  </a:lnTo>
                  <a:lnTo>
                    <a:pt x="162" y="226"/>
                  </a:lnTo>
                  <a:lnTo>
                    <a:pt x="164" y="222"/>
                  </a:lnTo>
                  <a:lnTo>
                    <a:pt x="164" y="222"/>
                  </a:lnTo>
                  <a:lnTo>
                    <a:pt x="164" y="218"/>
                  </a:lnTo>
                  <a:lnTo>
                    <a:pt x="164" y="218"/>
                  </a:lnTo>
                  <a:lnTo>
                    <a:pt x="164" y="214"/>
                  </a:lnTo>
                  <a:lnTo>
                    <a:pt x="164" y="214"/>
                  </a:lnTo>
                  <a:lnTo>
                    <a:pt x="162" y="212"/>
                  </a:lnTo>
                  <a:lnTo>
                    <a:pt x="160" y="210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6" y="210"/>
                  </a:lnTo>
                  <a:lnTo>
                    <a:pt x="154" y="210"/>
                  </a:lnTo>
                  <a:lnTo>
                    <a:pt x="154" y="210"/>
                  </a:lnTo>
                  <a:close/>
                  <a:moveTo>
                    <a:pt x="160" y="234"/>
                  </a:moveTo>
                  <a:lnTo>
                    <a:pt x="160" y="234"/>
                  </a:lnTo>
                  <a:lnTo>
                    <a:pt x="158" y="234"/>
                  </a:lnTo>
                  <a:lnTo>
                    <a:pt x="156" y="238"/>
                  </a:lnTo>
                  <a:lnTo>
                    <a:pt x="156" y="238"/>
                  </a:lnTo>
                  <a:lnTo>
                    <a:pt x="156" y="244"/>
                  </a:lnTo>
                  <a:lnTo>
                    <a:pt x="156" y="244"/>
                  </a:lnTo>
                  <a:lnTo>
                    <a:pt x="158" y="248"/>
                  </a:lnTo>
                  <a:lnTo>
                    <a:pt x="160" y="248"/>
                  </a:lnTo>
                  <a:lnTo>
                    <a:pt x="160" y="248"/>
                  </a:lnTo>
                  <a:lnTo>
                    <a:pt x="164" y="248"/>
                  </a:lnTo>
                  <a:lnTo>
                    <a:pt x="164" y="248"/>
                  </a:lnTo>
                  <a:lnTo>
                    <a:pt x="168" y="248"/>
                  </a:lnTo>
                  <a:lnTo>
                    <a:pt x="168" y="248"/>
                  </a:lnTo>
                  <a:lnTo>
                    <a:pt x="170" y="248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0" y="238"/>
                  </a:lnTo>
                  <a:lnTo>
                    <a:pt x="170" y="238"/>
                  </a:lnTo>
                  <a:lnTo>
                    <a:pt x="170" y="234"/>
                  </a:lnTo>
                  <a:lnTo>
                    <a:pt x="168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4" y="234"/>
                  </a:lnTo>
                  <a:lnTo>
                    <a:pt x="160" y="234"/>
                  </a:lnTo>
                  <a:lnTo>
                    <a:pt x="160" y="234"/>
                  </a:lnTo>
                  <a:close/>
                  <a:moveTo>
                    <a:pt x="172" y="210"/>
                  </a:moveTo>
                  <a:lnTo>
                    <a:pt x="172" y="210"/>
                  </a:lnTo>
                  <a:lnTo>
                    <a:pt x="170" y="212"/>
                  </a:lnTo>
                  <a:lnTo>
                    <a:pt x="170" y="214"/>
                  </a:lnTo>
                  <a:lnTo>
                    <a:pt x="170" y="214"/>
                  </a:lnTo>
                  <a:lnTo>
                    <a:pt x="170" y="218"/>
                  </a:lnTo>
                  <a:lnTo>
                    <a:pt x="170" y="218"/>
                  </a:lnTo>
                  <a:lnTo>
                    <a:pt x="170" y="222"/>
                  </a:lnTo>
                  <a:lnTo>
                    <a:pt x="170" y="222"/>
                  </a:lnTo>
                  <a:lnTo>
                    <a:pt x="170" y="226"/>
                  </a:lnTo>
                  <a:lnTo>
                    <a:pt x="174" y="226"/>
                  </a:lnTo>
                  <a:lnTo>
                    <a:pt x="174" y="226"/>
                  </a:lnTo>
                  <a:lnTo>
                    <a:pt x="176" y="226"/>
                  </a:lnTo>
                  <a:lnTo>
                    <a:pt x="176" y="226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82" y="226"/>
                  </a:lnTo>
                  <a:lnTo>
                    <a:pt x="184" y="222"/>
                  </a:lnTo>
                  <a:lnTo>
                    <a:pt x="184" y="222"/>
                  </a:lnTo>
                  <a:lnTo>
                    <a:pt x="182" y="214"/>
                  </a:lnTo>
                  <a:lnTo>
                    <a:pt x="182" y="214"/>
                  </a:lnTo>
                  <a:lnTo>
                    <a:pt x="182" y="212"/>
                  </a:lnTo>
                  <a:lnTo>
                    <a:pt x="180" y="210"/>
                  </a:lnTo>
                  <a:lnTo>
                    <a:pt x="180" y="210"/>
                  </a:lnTo>
                  <a:lnTo>
                    <a:pt x="176" y="210"/>
                  </a:lnTo>
                  <a:lnTo>
                    <a:pt x="176" y="210"/>
                  </a:lnTo>
                  <a:lnTo>
                    <a:pt x="172" y="210"/>
                  </a:lnTo>
                  <a:lnTo>
                    <a:pt x="172" y="210"/>
                  </a:lnTo>
                  <a:close/>
                  <a:moveTo>
                    <a:pt x="182" y="234"/>
                  </a:moveTo>
                  <a:lnTo>
                    <a:pt x="182" y="234"/>
                  </a:lnTo>
                  <a:lnTo>
                    <a:pt x="178" y="234"/>
                  </a:lnTo>
                  <a:lnTo>
                    <a:pt x="178" y="238"/>
                  </a:lnTo>
                  <a:lnTo>
                    <a:pt x="178" y="238"/>
                  </a:lnTo>
                  <a:lnTo>
                    <a:pt x="178" y="242"/>
                  </a:lnTo>
                  <a:lnTo>
                    <a:pt x="178" y="242"/>
                  </a:lnTo>
                  <a:lnTo>
                    <a:pt x="178" y="244"/>
                  </a:lnTo>
                  <a:lnTo>
                    <a:pt x="178" y="244"/>
                  </a:lnTo>
                  <a:lnTo>
                    <a:pt x="180" y="248"/>
                  </a:lnTo>
                  <a:lnTo>
                    <a:pt x="182" y="248"/>
                  </a:lnTo>
                  <a:lnTo>
                    <a:pt x="182" y="248"/>
                  </a:lnTo>
                  <a:lnTo>
                    <a:pt x="186" y="248"/>
                  </a:lnTo>
                  <a:lnTo>
                    <a:pt x="186" y="248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8"/>
                  </a:lnTo>
                  <a:lnTo>
                    <a:pt x="192" y="244"/>
                  </a:lnTo>
                  <a:lnTo>
                    <a:pt x="192" y="244"/>
                  </a:lnTo>
                  <a:lnTo>
                    <a:pt x="192" y="242"/>
                  </a:lnTo>
                  <a:lnTo>
                    <a:pt x="192" y="242"/>
                  </a:lnTo>
                  <a:lnTo>
                    <a:pt x="192" y="238"/>
                  </a:lnTo>
                  <a:lnTo>
                    <a:pt x="192" y="238"/>
                  </a:lnTo>
                  <a:lnTo>
                    <a:pt x="190" y="234"/>
                  </a:lnTo>
                  <a:lnTo>
                    <a:pt x="188" y="234"/>
                  </a:lnTo>
                  <a:lnTo>
                    <a:pt x="188" y="234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182" y="234"/>
                  </a:lnTo>
                  <a:lnTo>
                    <a:pt x="182" y="234"/>
                  </a:lnTo>
                  <a:close/>
                  <a:moveTo>
                    <a:pt x="192" y="210"/>
                  </a:moveTo>
                  <a:lnTo>
                    <a:pt x="192" y="210"/>
                  </a:lnTo>
                  <a:lnTo>
                    <a:pt x="190" y="212"/>
                  </a:lnTo>
                  <a:lnTo>
                    <a:pt x="190" y="214"/>
                  </a:lnTo>
                  <a:lnTo>
                    <a:pt x="190" y="214"/>
                  </a:lnTo>
                  <a:lnTo>
                    <a:pt x="190" y="218"/>
                  </a:lnTo>
                  <a:lnTo>
                    <a:pt x="190" y="218"/>
                  </a:lnTo>
                  <a:lnTo>
                    <a:pt x="190" y="222"/>
                  </a:lnTo>
                  <a:lnTo>
                    <a:pt x="190" y="222"/>
                  </a:lnTo>
                  <a:lnTo>
                    <a:pt x="192" y="226"/>
                  </a:lnTo>
                  <a:lnTo>
                    <a:pt x="194" y="226"/>
                  </a:lnTo>
                  <a:lnTo>
                    <a:pt x="194" y="226"/>
                  </a:lnTo>
                  <a:lnTo>
                    <a:pt x="198" y="226"/>
                  </a:lnTo>
                  <a:lnTo>
                    <a:pt x="198" y="226"/>
                  </a:lnTo>
                  <a:lnTo>
                    <a:pt x="200" y="226"/>
                  </a:lnTo>
                  <a:lnTo>
                    <a:pt x="200" y="226"/>
                  </a:lnTo>
                  <a:lnTo>
                    <a:pt x="204" y="226"/>
                  </a:lnTo>
                  <a:lnTo>
                    <a:pt x="204" y="222"/>
                  </a:lnTo>
                  <a:lnTo>
                    <a:pt x="204" y="222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2" y="212"/>
                  </a:lnTo>
                  <a:lnTo>
                    <a:pt x="200" y="210"/>
                  </a:lnTo>
                  <a:lnTo>
                    <a:pt x="200" y="210"/>
                  </a:lnTo>
                  <a:lnTo>
                    <a:pt x="196" y="210"/>
                  </a:lnTo>
                  <a:lnTo>
                    <a:pt x="196" y="210"/>
                  </a:lnTo>
                  <a:lnTo>
                    <a:pt x="192" y="210"/>
                  </a:lnTo>
                  <a:lnTo>
                    <a:pt x="192" y="210"/>
                  </a:lnTo>
                  <a:close/>
                  <a:moveTo>
                    <a:pt x="202" y="234"/>
                  </a:moveTo>
                  <a:lnTo>
                    <a:pt x="202" y="234"/>
                  </a:lnTo>
                  <a:lnTo>
                    <a:pt x="200" y="234"/>
                  </a:lnTo>
                  <a:lnTo>
                    <a:pt x="198" y="238"/>
                  </a:lnTo>
                  <a:lnTo>
                    <a:pt x="198" y="238"/>
                  </a:lnTo>
                  <a:lnTo>
                    <a:pt x="200" y="242"/>
                  </a:lnTo>
                  <a:lnTo>
                    <a:pt x="200" y="242"/>
                  </a:lnTo>
                  <a:lnTo>
                    <a:pt x="200" y="244"/>
                  </a:lnTo>
                  <a:lnTo>
                    <a:pt x="200" y="244"/>
                  </a:lnTo>
                  <a:lnTo>
                    <a:pt x="200" y="248"/>
                  </a:lnTo>
                  <a:lnTo>
                    <a:pt x="204" y="248"/>
                  </a:lnTo>
                  <a:lnTo>
                    <a:pt x="204" y="248"/>
                  </a:lnTo>
                  <a:lnTo>
                    <a:pt x="208" y="248"/>
                  </a:lnTo>
                  <a:lnTo>
                    <a:pt x="208" y="248"/>
                  </a:lnTo>
                  <a:lnTo>
                    <a:pt x="210" y="248"/>
                  </a:lnTo>
                  <a:lnTo>
                    <a:pt x="210" y="248"/>
                  </a:lnTo>
                  <a:lnTo>
                    <a:pt x="214" y="248"/>
                  </a:lnTo>
                  <a:lnTo>
                    <a:pt x="214" y="244"/>
                  </a:lnTo>
                  <a:lnTo>
                    <a:pt x="214" y="244"/>
                  </a:lnTo>
                  <a:lnTo>
                    <a:pt x="214" y="242"/>
                  </a:lnTo>
                  <a:lnTo>
                    <a:pt x="214" y="242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2" y="234"/>
                  </a:lnTo>
                  <a:lnTo>
                    <a:pt x="208" y="234"/>
                  </a:lnTo>
                  <a:lnTo>
                    <a:pt x="208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2" y="234"/>
                  </a:lnTo>
                  <a:lnTo>
                    <a:pt x="202" y="234"/>
                  </a:lnTo>
                  <a:close/>
                  <a:moveTo>
                    <a:pt x="212" y="256"/>
                  </a:moveTo>
                  <a:lnTo>
                    <a:pt x="212" y="256"/>
                  </a:lnTo>
                  <a:lnTo>
                    <a:pt x="210" y="258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08" y="264"/>
                  </a:lnTo>
                  <a:lnTo>
                    <a:pt x="208" y="264"/>
                  </a:lnTo>
                  <a:lnTo>
                    <a:pt x="210" y="268"/>
                  </a:lnTo>
                  <a:lnTo>
                    <a:pt x="210" y="268"/>
                  </a:lnTo>
                  <a:lnTo>
                    <a:pt x="210" y="270"/>
                  </a:lnTo>
                  <a:lnTo>
                    <a:pt x="214" y="272"/>
                  </a:lnTo>
                  <a:lnTo>
                    <a:pt x="214" y="272"/>
                  </a:lnTo>
                  <a:lnTo>
                    <a:pt x="218" y="272"/>
                  </a:lnTo>
                  <a:lnTo>
                    <a:pt x="218" y="272"/>
                  </a:lnTo>
                  <a:lnTo>
                    <a:pt x="222" y="272"/>
                  </a:lnTo>
                  <a:lnTo>
                    <a:pt x="222" y="272"/>
                  </a:lnTo>
                  <a:lnTo>
                    <a:pt x="224" y="270"/>
                  </a:lnTo>
                  <a:lnTo>
                    <a:pt x="224" y="268"/>
                  </a:lnTo>
                  <a:lnTo>
                    <a:pt x="224" y="268"/>
                  </a:lnTo>
                  <a:lnTo>
                    <a:pt x="224" y="264"/>
                  </a:lnTo>
                  <a:lnTo>
                    <a:pt x="224" y="264"/>
                  </a:lnTo>
                  <a:lnTo>
                    <a:pt x="224" y="260"/>
                  </a:lnTo>
                  <a:lnTo>
                    <a:pt x="224" y="260"/>
                  </a:lnTo>
                  <a:lnTo>
                    <a:pt x="222" y="258"/>
                  </a:lnTo>
                  <a:lnTo>
                    <a:pt x="220" y="256"/>
                  </a:lnTo>
                  <a:lnTo>
                    <a:pt x="22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12" y="256"/>
                  </a:lnTo>
                  <a:lnTo>
                    <a:pt x="212" y="256"/>
                  </a:lnTo>
                  <a:close/>
                  <a:moveTo>
                    <a:pt x="212" y="210"/>
                  </a:moveTo>
                  <a:lnTo>
                    <a:pt x="212" y="210"/>
                  </a:lnTo>
                  <a:lnTo>
                    <a:pt x="210" y="212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10" y="218"/>
                  </a:lnTo>
                  <a:lnTo>
                    <a:pt x="210" y="218"/>
                  </a:lnTo>
                  <a:lnTo>
                    <a:pt x="210" y="222"/>
                  </a:lnTo>
                  <a:lnTo>
                    <a:pt x="210" y="222"/>
                  </a:lnTo>
                  <a:lnTo>
                    <a:pt x="212" y="226"/>
                  </a:lnTo>
                  <a:lnTo>
                    <a:pt x="214" y="226"/>
                  </a:lnTo>
                  <a:lnTo>
                    <a:pt x="214" y="226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22" y="226"/>
                  </a:lnTo>
                  <a:lnTo>
                    <a:pt x="222" y="226"/>
                  </a:lnTo>
                  <a:lnTo>
                    <a:pt x="224" y="226"/>
                  </a:lnTo>
                  <a:lnTo>
                    <a:pt x="224" y="222"/>
                  </a:lnTo>
                  <a:lnTo>
                    <a:pt x="224" y="222"/>
                  </a:lnTo>
                  <a:lnTo>
                    <a:pt x="224" y="218"/>
                  </a:lnTo>
                  <a:lnTo>
                    <a:pt x="224" y="218"/>
                  </a:lnTo>
                  <a:lnTo>
                    <a:pt x="222" y="214"/>
                  </a:lnTo>
                  <a:lnTo>
                    <a:pt x="222" y="214"/>
                  </a:lnTo>
                  <a:lnTo>
                    <a:pt x="222" y="212"/>
                  </a:lnTo>
                  <a:lnTo>
                    <a:pt x="218" y="210"/>
                  </a:lnTo>
                  <a:lnTo>
                    <a:pt x="218" y="210"/>
                  </a:lnTo>
                  <a:lnTo>
                    <a:pt x="216" y="210"/>
                  </a:lnTo>
                  <a:lnTo>
                    <a:pt x="216" y="210"/>
                  </a:lnTo>
                  <a:lnTo>
                    <a:pt x="212" y="210"/>
                  </a:lnTo>
                  <a:lnTo>
                    <a:pt x="212" y="210"/>
                  </a:lnTo>
                  <a:close/>
                  <a:moveTo>
                    <a:pt x="222" y="234"/>
                  </a:moveTo>
                  <a:lnTo>
                    <a:pt x="222" y="234"/>
                  </a:lnTo>
                  <a:lnTo>
                    <a:pt x="220" y="234"/>
                  </a:lnTo>
                  <a:lnTo>
                    <a:pt x="220" y="238"/>
                  </a:lnTo>
                  <a:lnTo>
                    <a:pt x="220" y="238"/>
                  </a:lnTo>
                  <a:lnTo>
                    <a:pt x="222" y="244"/>
                  </a:lnTo>
                  <a:lnTo>
                    <a:pt x="222" y="244"/>
                  </a:lnTo>
                  <a:lnTo>
                    <a:pt x="222" y="248"/>
                  </a:lnTo>
                  <a:lnTo>
                    <a:pt x="226" y="248"/>
                  </a:lnTo>
                  <a:lnTo>
                    <a:pt x="226" y="248"/>
                  </a:lnTo>
                  <a:lnTo>
                    <a:pt x="228" y="248"/>
                  </a:lnTo>
                  <a:lnTo>
                    <a:pt x="228" y="248"/>
                  </a:lnTo>
                  <a:lnTo>
                    <a:pt x="232" y="248"/>
                  </a:lnTo>
                  <a:lnTo>
                    <a:pt x="232" y="248"/>
                  </a:lnTo>
                  <a:lnTo>
                    <a:pt x="234" y="248"/>
                  </a:lnTo>
                  <a:lnTo>
                    <a:pt x="236" y="244"/>
                  </a:lnTo>
                  <a:lnTo>
                    <a:pt x="236" y="244"/>
                  </a:lnTo>
                  <a:lnTo>
                    <a:pt x="234" y="242"/>
                  </a:lnTo>
                  <a:lnTo>
                    <a:pt x="234" y="242"/>
                  </a:lnTo>
                  <a:lnTo>
                    <a:pt x="234" y="238"/>
                  </a:lnTo>
                  <a:lnTo>
                    <a:pt x="234" y="238"/>
                  </a:lnTo>
                  <a:lnTo>
                    <a:pt x="232" y="234"/>
                  </a:lnTo>
                  <a:lnTo>
                    <a:pt x="230" y="234"/>
                  </a:lnTo>
                  <a:lnTo>
                    <a:pt x="230" y="234"/>
                  </a:lnTo>
                  <a:lnTo>
                    <a:pt x="226" y="234"/>
                  </a:lnTo>
                  <a:lnTo>
                    <a:pt x="226" y="234"/>
                  </a:lnTo>
                  <a:lnTo>
                    <a:pt x="222" y="234"/>
                  </a:lnTo>
                  <a:lnTo>
                    <a:pt x="222" y="234"/>
                  </a:lnTo>
                  <a:close/>
                  <a:moveTo>
                    <a:pt x="232" y="210"/>
                  </a:moveTo>
                  <a:lnTo>
                    <a:pt x="232" y="210"/>
                  </a:lnTo>
                  <a:lnTo>
                    <a:pt x="230" y="212"/>
                  </a:lnTo>
                  <a:lnTo>
                    <a:pt x="230" y="214"/>
                  </a:lnTo>
                  <a:lnTo>
                    <a:pt x="230" y="214"/>
                  </a:lnTo>
                  <a:lnTo>
                    <a:pt x="230" y="218"/>
                  </a:lnTo>
                  <a:lnTo>
                    <a:pt x="230" y="218"/>
                  </a:lnTo>
                  <a:lnTo>
                    <a:pt x="232" y="222"/>
                  </a:lnTo>
                  <a:lnTo>
                    <a:pt x="232" y="222"/>
                  </a:lnTo>
                  <a:lnTo>
                    <a:pt x="232" y="226"/>
                  </a:lnTo>
                  <a:lnTo>
                    <a:pt x="236" y="226"/>
                  </a:lnTo>
                  <a:lnTo>
                    <a:pt x="236" y="226"/>
                  </a:lnTo>
                  <a:lnTo>
                    <a:pt x="246" y="226"/>
                  </a:lnTo>
                  <a:lnTo>
                    <a:pt x="246" y="226"/>
                  </a:lnTo>
                  <a:lnTo>
                    <a:pt x="256" y="226"/>
                  </a:lnTo>
                  <a:lnTo>
                    <a:pt x="256" y="226"/>
                  </a:lnTo>
                  <a:lnTo>
                    <a:pt x="258" y="226"/>
                  </a:lnTo>
                  <a:lnTo>
                    <a:pt x="258" y="222"/>
                  </a:lnTo>
                  <a:lnTo>
                    <a:pt x="258" y="222"/>
                  </a:lnTo>
                  <a:lnTo>
                    <a:pt x="258" y="218"/>
                  </a:lnTo>
                  <a:lnTo>
                    <a:pt x="258" y="218"/>
                  </a:lnTo>
                  <a:lnTo>
                    <a:pt x="256" y="214"/>
                  </a:lnTo>
                  <a:lnTo>
                    <a:pt x="256" y="214"/>
                  </a:lnTo>
                  <a:lnTo>
                    <a:pt x="254" y="212"/>
                  </a:lnTo>
                  <a:lnTo>
                    <a:pt x="252" y="210"/>
                  </a:lnTo>
                  <a:lnTo>
                    <a:pt x="252" y="210"/>
                  </a:lnTo>
                  <a:lnTo>
                    <a:pt x="242" y="210"/>
                  </a:lnTo>
                  <a:lnTo>
                    <a:pt x="242" y="210"/>
                  </a:lnTo>
                  <a:lnTo>
                    <a:pt x="232" y="210"/>
                  </a:lnTo>
                  <a:lnTo>
                    <a:pt x="232" y="210"/>
                  </a:lnTo>
                  <a:close/>
                  <a:moveTo>
                    <a:pt x="234" y="256"/>
                  </a:moveTo>
                  <a:lnTo>
                    <a:pt x="234" y="256"/>
                  </a:lnTo>
                  <a:lnTo>
                    <a:pt x="232" y="258"/>
                  </a:lnTo>
                  <a:lnTo>
                    <a:pt x="230" y="260"/>
                  </a:lnTo>
                  <a:lnTo>
                    <a:pt x="230" y="260"/>
                  </a:lnTo>
                  <a:lnTo>
                    <a:pt x="232" y="268"/>
                  </a:lnTo>
                  <a:lnTo>
                    <a:pt x="232" y="268"/>
                  </a:lnTo>
                  <a:lnTo>
                    <a:pt x="234" y="270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40" y="272"/>
                  </a:lnTo>
                  <a:lnTo>
                    <a:pt x="240" y="272"/>
                  </a:lnTo>
                  <a:lnTo>
                    <a:pt x="244" y="272"/>
                  </a:lnTo>
                  <a:lnTo>
                    <a:pt x="244" y="272"/>
                  </a:lnTo>
                  <a:lnTo>
                    <a:pt x="246" y="270"/>
                  </a:lnTo>
                  <a:lnTo>
                    <a:pt x="246" y="268"/>
                  </a:lnTo>
                  <a:lnTo>
                    <a:pt x="246" y="268"/>
                  </a:lnTo>
                  <a:lnTo>
                    <a:pt x="246" y="264"/>
                  </a:lnTo>
                  <a:lnTo>
                    <a:pt x="246" y="264"/>
                  </a:lnTo>
                  <a:lnTo>
                    <a:pt x="246" y="260"/>
                  </a:lnTo>
                  <a:lnTo>
                    <a:pt x="246" y="260"/>
                  </a:lnTo>
                  <a:lnTo>
                    <a:pt x="244" y="258"/>
                  </a:lnTo>
                  <a:lnTo>
                    <a:pt x="240" y="256"/>
                  </a:lnTo>
                  <a:lnTo>
                    <a:pt x="240" y="256"/>
                  </a:lnTo>
                  <a:lnTo>
                    <a:pt x="238" y="256"/>
                  </a:lnTo>
                  <a:lnTo>
                    <a:pt x="238" y="256"/>
                  </a:lnTo>
                  <a:lnTo>
                    <a:pt x="234" y="256"/>
                  </a:lnTo>
                  <a:lnTo>
                    <a:pt x="234" y="256"/>
                  </a:lnTo>
                  <a:close/>
                  <a:moveTo>
                    <a:pt x="244" y="234"/>
                  </a:moveTo>
                  <a:lnTo>
                    <a:pt x="244" y="234"/>
                  </a:lnTo>
                  <a:lnTo>
                    <a:pt x="242" y="234"/>
                  </a:lnTo>
                  <a:lnTo>
                    <a:pt x="240" y="238"/>
                  </a:lnTo>
                  <a:lnTo>
                    <a:pt x="240" y="238"/>
                  </a:lnTo>
                  <a:lnTo>
                    <a:pt x="242" y="242"/>
                  </a:lnTo>
                  <a:lnTo>
                    <a:pt x="242" y="242"/>
                  </a:lnTo>
                  <a:lnTo>
                    <a:pt x="242" y="244"/>
                  </a:lnTo>
                  <a:lnTo>
                    <a:pt x="242" y="244"/>
                  </a:lnTo>
                  <a:lnTo>
                    <a:pt x="244" y="248"/>
                  </a:lnTo>
                  <a:lnTo>
                    <a:pt x="246" y="248"/>
                  </a:lnTo>
                  <a:lnTo>
                    <a:pt x="246" y="248"/>
                  </a:lnTo>
                  <a:lnTo>
                    <a:pt x="254" y="248"/>
                  </a:lnTo>
                  <a:lnTo>
                    <a:pt x="254" y="248"/>
                  </a:lnTo>
                  <a:lnTo>
                    <a:pt x="260" y="248"/>
                  </a:lnTo>
                  <a:lnTo>
                    <a:pt x="260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4" y="244"/>
                  </a:lnTo>
                  <a:lnTo>
                    <a:pt x="262" y="242"/>
                  </a:lnTo>
                  <a:lnTo>
                    <a:pt x="262" y="242"/>
                  </a:lnTo>
                  <a:lnTo>
                    <a:pt x="262" y="238"/>
                  </a:lnTo>
                  <a:lnTo>
                    <a:pt x="262" y="238"/>
                  </a:lnTo>
                  <a:lnTo>
                    <a:pt x="260" y="234"/>
                  </a:lnTo>
                  <a:lnTo>
                    <a:pt x="258" y="234"/>
                  </a:lnTo>
                  <a:lnTo>
                    <a:pt x="258" y="234"/>
                  </a:lnTo>
                  <a:lnTo>
                    <a:pt x="250" y="234"/>
                  </a:lnTo>
                  <a:lnTo>
                    <a:pt x="250" y="234"/>
                  </a:lnTo>
                  <a:lnTo>
                    <a:pt x="244" y="234"/>
                  </a:lnTo>
                  <a:lnTo>
                    <a:pt x="244" y="234"/>
                  </a:lnTo>
                  <a:close/>
                  <a:moveTo>
                    <a:pt x="256" y="256"/>
                  </a:moveTo>
                  <a:lnTo>
                    <a:pt x="256" y="256"/>
                  </a:lnTo>
                  <a:lnTo>
                    <a:pt x="252" y="258"/>
                  </a:lnTo>
                  <a:lnTo>
                    <a:pt x="252" y="260"/>
                  </a:lnTo>
                  <a:lnTo>
                    <a:pt x="252" y="260"/>
                  </a:lnTo>
                  <a:lnTo>
                    <a:pt x="254" y="264"/>
                  </a:lnTo>
                  <a:lnTo>
                    <a:pt x="254" y="264"/>
                  </a:lnTo>
                  <a:lnTo>
                    <a:pt x="254" y="268"/>
                  </a:lnTo>
                  <a:lnTo>
                    <a:pt x="254" y="268"/>
                  </a:lnTo>
                  <a:lnTo>
                    <a:pt x="256" y="270"/>
                  </a:lnTo>
                  <a:lnTo>
                    <a:pt x="260" y="272"/>
                  </a:lnTo>
                  <a:lnTo>
                    <a:pt x="260" y="272"/>
                  </a:lnTo>
                  <a:lnTo>
                    <a:pt x="262" y="272"/>
                  </a:lnTo>
                  <a:lnTo>
                    <a:pt x="262" y="272"/>
                  </a:lnTo>
                  <a:lnTo>
                    <a:pt x="266" y="272"/>
                  </a:lnTo>
                  <a:lnTo>
                    <a:pt x="266" y="272"/>
                  </a:lnTo>
                  <a:lnTo>
                    <a:pt x="270" y="270"/>
                  </a:lnTo>
                  <a:lnTo>
                    <a:pt x="270" y="268"/>
                  </a:lnTo>
                  <a:lnTo>
                    <a:pt x="270" y="268"/>
                  </a:lnTo>
                  <a:lnTo>
                    <a:pt x="268" y="264"/>
                  </a:lnTo>
                  <a:lnTo>
                    <a:pt x="268" y="264"/>
                  </a:lnTo>
                  <a:lnTo>
                    <a:pt x="268" y="260"/>
                  </a:lnTo>
                  <a:lnTo>
                    <a:pt x="268" y="260"/>
                  </a:lnTo>
                  <a:lnTo>
                    <a:pt x="266" y="258"/>
                  </a:lnTo>
                  <a:lnTo>
                    <a:pt x="262" y="256"/>
                  </a:lnTo>
                  <a:lnTo>
                    <a:pt x="262" y="256"/>
                  </a:lnTo>
                  <a:lnTo>
                    <a:pt x="260" y="256"/>
                  </a:lnTo>
                  <a:lnTo>
                    <a:pt x="260" y="256"/>
                  </a:lnTo>
                  <a:lnTo>
                    <a:pt x="256" y="256"/>
                  </a:lnTo>
                  <a:lnTo>
                    <a:pt x="256" y="2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938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6806" y="1439069"/>
            <a:ext cx="7261145" cy="31957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8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ДЯКУЮ</a:t>
            </a:r>
          </a:p>
          <a:p>
            <a:pPr marL="0" indent="0" algn="ctr">
              <a:buNone/>
            </a:pPr>
            <a:r>
              <a:rPr lang="uk-UA" sz="8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uk-UA" sz="8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УВАГУ!</a:t>
            </a:r>
            <a:endParaRPr lang="ru-RU" sz="8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1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2180" y="81869"/>
            <a:ext cx="11858400" cy="6538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192181" y="442676"/>
            <a:ext cx="11856854" cy="6025593"/>
          </a:xfrm>
          <a:prstGeom prst="rect">
            <a:avLst/>
          </a:prstGeom>
        </p:spPr>
        <p:txBody>
          <a:bodyPr vert="horz" lIns="122118" tIns="61059" rIns="122118" bIns="6105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Наказ </a:t>
            </a: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Міністерства</a:t>
            </a: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освіти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 науки </a:t>
            </a: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України</a:t>
            </a:r>
          </a:p>
          <a:p>
            <a:pPr marL="0" indent="0" algn="ctr">
              <a:buNone/>
            </a:pP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</a:t>
            </a:r>
            <a:r>
              <a:rPr lang="uk-UA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03.02.2015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uk-UA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 89 </a:t>
            </a:r>
            <a:endParaRPr lang="uk-UA" sz="6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 здійснення заходів щодо організації літніх мовних таборів»</a:t>
            </a:r>
            <a:endParaRPr lang="en-US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1" y="-873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4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7007" y="67469"/>
            <a:ext cx="11857306" cy="655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8514" y="143669"/>
            <a:ext cx="11017092" cy="1676400"/>
          </a:xfrm>
        </p:spPr>
        <p:txBody>
          <a:bodyPr>
            <a:noAutofit/>
          </a:bodyPr>
          <a:lstStyle/>
          <a:p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МЕТА створення літніх 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41465" r="58067" b="37835"/>
          <a:stretch/>
        </p:blipFill>
        <p:spPr>
          <a:xfrm>
            <a:off x="634206" y="1991031"/>
            <a:ext cx="11044721" cy="470583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320006" y="2201069"/>
            <a:ext cx="9829800" cy="4061897"/>
          </a:xfrm>
        </p:spPr>
        <p:txBody>
          <a:bodyPr>
            <a:noAutofit/>
          </a:bodyPr>
          <a:lstStyle/>
          <a:p>
            <a:pPr marL="88900" indent="811213">
              <a:buNone/>
            </a:pPr>
            <a:r>
              <a:rPr lang="uk-UA" sz="4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– створити відповідне </a:t>
            </a: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мовне середовище </a:t>
            </a:r>
            <a:r>
              <a:rPr lang="uk-UA" sz="4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та умови для </a:t>
            </a:r>
            <a:r>
              <a:rPr lang="uk-UA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заохочення учнів</a:t>
            </a:r>
            <a:r>
              <a:rPr lang="uk-UA" sz="4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до вивчення іноземних мов</a:t>
            </a:r>
            <a:endParaRPr lang="ru-RU" sz="4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0289">
            <a:off x="233707" y="-28230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7007" y="81868"/>
            <a:ext cx="11857305" cy="6538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39465" r="18438" b="4101"/>
          <a:stretch/>
        </p:blipFill>
        <p:spPr>
          <a:xfrm>
            <a:off x="-127794" y="1439069"/>
            <a:ext cx="12369007" cy="540146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066799" y="1935500"/>
            <a:ext cx="1122600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підвищити рівень володіння іноземними мовами учнів загальноосвітніх навчальних закладів, зацікавити дітей, сприяти самостійній підготовці учнів удома, започаткувати моду на вивчення іноземних мов в Україні, привернути увагу суспільства до цієї теми;</a:t>
            </a:r>
            <a:endParaRPr lang="ru-RU" sz="2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91406" y="4621610"/>
            <a:ext cx="10287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допомагати</a:t>
            </a:r>
            <a:r>
              <a:rPr lang="uk-UA" sz="3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школярам здобувати необхідні мовні навички та непомітно </a:t>
            </a:r>
            <a:r>
              <a:rPr lang="uk-UA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долати мовний бар’єр</a:t>
            </a:r>
            <a:r>
              <a:rPr lang="uk-UA" sz="3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;</a:t>
            </a:r>
            <a:endParaRPr lang="ru-RU" sz="3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Заголовок 4"/>
          <p:cNvSpPr>
            <a:spLocks noGrp="1"/>
          </p:cNvSpPr>
          <p:nvPr>
            <p:ph type="title"/>
          </p:nvPr>
        </p:nvSpPr>
        <p:spPr>
          <a:xfrm>
            <a:off x="0" y="143669"/>
            <a:ext cx="12241213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ЗАВДАННЯ</a:t>
            </a:r>
            <a:b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7007" y="-8731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2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91407" y="81868"/>
            <a:ext cx="11858400" cy="65388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2" t="10307" r="17350" b="4101"/>
          <a:stretch/>
        </p:blipFill>
        <p:spPr>
          <a:xfrm>
            <a:off x="-1" y="1426939"/>
            <a:ext cx="12241213" cy="542233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1406" y="-8731"/>
            <a:ext cx="900000" cy="90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24806" y="1820069"/>
            <a:ext cx="9372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удосконалювати усне (розмовне) мовлення дитини;</a:t>
            </a:r>
            <a:endParaRPr lang="ru-RU" sz="3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4806" y="3648869"/>
            <a:ext cx="103632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поєднати навчання із </a:t>
            </a:r>
            <a:endParaRPr lang="uk-UA" sz="3800" b="1" dirty="0" smtClean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uk-UA" sz="3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захоплюючим </a:t>
            </a:r>
            <a:r>
              <a:rPr lang="uk-UA" sz="3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відпочинком;</a:t>
            </a:r>
            <a:endParaRPr lang="ru-RU" sz="38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24806" y="5096669"/>
            <a:ext cx="9982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створити мотивацію для подальшого удосконалення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знань англійської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німецької, французької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мов</a:t>
            </a:r>
            <a:endParaRPr lang="ru-RU" sz="34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Заголовок 4"/>
          <p:cNvSpPr>
            <a:spLocks noGrp="1"/>
          </p:cNvSpPr>
          <p:nvPr>
            <p:ph type="title"/>
          </p:nvPr>
        </p:nvSpPr>
        <p:spPr>
          <a:xfrm>
            <a:off x="0" y="143669"/>
            <a:ext cx="12241213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ЗАВДАННЯ</a:t>
            </a:r>
            <a:b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0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39837" y="37972"/>
            <a:ext cx="900000" cy="900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77006" y="67469"/>
            <a:ext cx="11858400" cy="658269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-1" y="143669"/>
            <a:ext cx="12241213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ТЕРМІН </a:t>
            </a: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ПРОВЕДЕННЯ 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41465" r="58067" b="37835"/>
          <a:stretch/>
        </p:blipFill>
        <p:spPr>
          <a:xfrm>
            <a:off x="634206" y="1991031"/>
            <a:ext cx="11044721" cy="470583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43806" y="2253972"/>
            <a:ext cx="10058400" cy="4061897"/>
          </a:xfrm>
        </p:spPr>
        <p:txBody>
          <a:bodyPr>
            <a:noAutofit/>
          </a:bodyPr>
          <a:lstStyle/>
          <a:p>
            <a:pPr marL="88900" indent="811213">
              <a:spcBef>
                <a:spcPts val="600"/>
              </a:spcBef>
              <a:buNone/>
            </a:pPr>
            <a:r>
              <a:rPr lang="uk-UA" sz="3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Пропонується </a:t>
            </a:r>
            <a:r>
              <a:rPr lang="uk-UA" sz="3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організувати на базі загальноосвітніх навчальних закладів у </a:t>
            </a:r>
            <a:r>
              <a:rPr lang="uk-UA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червні</a:t>
            </a:r>
            <a:r>
              <a:rPr lang="uk-UA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  <a:p>
            <a:pPr marL="88900" indent="811213">
              <a:spcBef>
                <a:spcPts val="1800"/>
              </a:spcBef>
              <a:buNone/>
            </a:pPr>
            <a:r>
              <a:rPr lang="uk-UA" sz="38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Заклад </a:t>
            </a:r>
            <a:r>
              <a:rPr lang="uk-UA" sz="38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самостійно обирає термін проведення мовних таборів: </a:t>
            </a:r>
            <a:r>
              <a:rPr lang="uk-UA" sz="3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протягом двох або трьох </a:t>
            </a:r>
            <a:r>
              <a:rPr lang="uk-UA" sz="3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тижнів</a:t>
            </a:r>
            <a:r>
              <a:rPr lang="uk-UA"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  <a:endParaRPr lang="ru-RU" sz="3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7" y="37972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7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191378" y="67469"/>
            <a:ext cx="11858400" cy="655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r="3309"/>
          <a:stretch/>
        </p:blipFill>
        <p:spPr bwMode="auto">
          <a:xfrm flipH="1">
            <a:off x="7398" y="1743869"/>
            <a:ext cx="10839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7397" y="143669"/>
            <a:ext cx="12233815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КАДРОВИЙ </a:t>
            </a: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СКЛАД</a:t>
            </a:r>
            <a:b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91406" y="1820069"/>
            <a:ext cx="11353800" cy="4876800"/>
          </a:xfrm>
        </p:spPr>
        <p:txBody>
          <a:bodyPr>
            <a:noAutofit/>
          </a:bodyPr>
          <a:lstStyle/>
          <a:p>
            <a:pPr marL="88900" indent="722313">
              <a:spcBef>
                <a:spcPts val="0"/>
              </a:spcBef>
            </a:pP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залучення </a:t>
            </a:r>
            <a:r>
              <a:rPr lang="uk-UA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волонтерів</a:t>
            </a:r>
            <a:r>
              <a:rPr lang="uk-U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які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володіють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англійською, німецької або французькою мовами;</a:t>
            </a:r>
          </a:p>
          <a:p>
            <a:pPr marL="88900" indent="722313">
              <a:spcBef>
                <a:spcPts val="1200"/>
              </a:spcBef>
            </a:pPr>
            <a:r>
              <a:rPr lang="uk-U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учителі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шкіл, </a:t>
            </a:r>
            <a:r>
              <a:rPr lang="uk-U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викладачі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вищих навчальних закладів, </a:t>
            </a:r>
            <a:r>
              <a:rPr lang="uk-UA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випускники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ВНЗ, </a:t>
            </a:r>
          </a:p>
          <a:p>
            <a:pPr marL="88900" indent="0">
              <a:spcBef>
                <a:spcPts val="1200"/>
              </a:spcBef>
              <a:buNone/>
            </a:pPr>
            <a:r>
              <a:rPr lang="uk-UA" sz="3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носії </a:t>
            </a:r>
            <a:r>
              <a:rPr lang="uk-U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мови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які перебувають у Харкові та області, </a:t>
            </a:r>
            <a:r>
              <a:rPr lang="uk-UA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студенти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, </a:t>
            </a:r>
            <a:r>
              <a:rPr lang="uk-UA" sz="34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інші люди, </a:t>
            </a:r>
            <a:r>
              <a:rPr lang="uk-UA" sz="34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які володіють однією або декількома іноземними мовами. </a:t>
            </a:r>
            <a:endParaRPr lang="ru-RU" sz="34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91379" y="81869"/>
            <a:ext cx="900000" cy="900000"/>
            <a:chOff x="191379" y="162151"/>
            <a:chExt cx="900000" cy="900000"/>
          </a:xfrm>
        </p:grpSpPr>
        <p:sp>
          <p:nvSpPr>
            <p:cNvPr id="16" name="Овал 15"/>
            <p:cNvSpPr/>
            <p:nvPr/>
          </p:nvSpPr>
          <p:spPr>
            <a:xfrm>
              <a:off x="191379" y="1621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Freeform 3095"/>
            <p:cNvSpPr>
              <a:spLocks noEditPoints="1"/>
            </p:cNvSpPr>
            <p:nvPr/>
          </p:nvSpPr>
          <p:spPr bwMode="auto">
            <a:xfrm>
              <a:off x="415160" y="385932"/>
              <a:ext cx="452437" cy="452437"/>
            </a:xfrm>
            <a:custGeom>
              <a:avLst/>
              <a:gdLst>
                <a:gd name="T0" fmla="*/ 104 w 300"/>
                <a:gd name="T1" fmla="*/ 90 h 300"/>
                <a:gd name="T2" fmla="*/ 126 w 300"/>
                <a:gd name="T3" fmla="*/ 98 h 300"/>
                <a:gd name="T4" fmla="*/ 134 w 300"/>
                <a:gd name="T5" fmla="*/ 166 h 300"/>
                <a:gd name="T6" fmla="*/ 126 w 300"/>
                <a:gd name="T7" fmla="*/ 186 h 300"/>
                <a:gd name="T8" fmla="*/ 104 w 300"/>
                <a:gd name="T9" fmla="*/ 196 h 300"/>
                <a:gd name="T10" fmla="*/ 102 w 300"/>
                <a:gd name="T11" fmla="*/ 282 h 300"/>
                <a:gd name="T12" fmla="*/ 86 w 300"/>
                <a:gd name="T13" fmla="*/ 298 h 300"/>
                <a:gd name="T14" fmla="*/ 60 w 300"/>
                <a:gd name="T15" fmla="*/ 300 h 300"/>
                <a:gd name="T16" fmla="*/ 38 w 300"/>
                <a:gd name="T17" fmla="*/ 292 h 300"/>
                <a:gd name="T18" fmla="*/ 30 w 300"/>
                <a:gd name="T19" fmla="*/ 196 h 300"/>
                <a:gd name="T20" fmla="*/ 8 w 300"/>
                <a:gd name="T21" fmla="*/ 186 h 300"/>
                <a:gd name="T22" fmla="*/ 0 w 300"/>
                <a:gd name="T23" fmla="*/ 166 h 300"/>
                <a:gd name="T24" fmla="*/ 2 w 300"/>
                <a:gd name="T25" fmla="*/ 108 h 300"/>
                <a:gd name="T26" fmla="*/ 18 w 300"/>
                <a:gd name="T27" fmla="*/ 92 h 300"/>
                <a:gd name="T28" fmla="*/ 60 w 300"/>
                <a:gd name="T29" fmla="*/ 0 h 300"/>
                <a:gd name="T30" fmla="*/ 86 w 300"/>
                <a:gd name="T31" fmla="*/ 2 h 300"/>
                <a:gd name="T32" fmla="*/ 102 w 300"/>
                <a:gd name="T33" fmla="*/ 18 h 300"/>
                <a:gd name="T34" fmla="*/ 104 w 300"/>
                <a:gd name="T35" fmla="*/ 44 h 300"/>
                <a:gd name="T36" fmla="*/ 96 w 300"/>
                <a:gd name="T37" fmla="*/ 66 h 300"/>
                <a:gd name="T38" fmla="*/ 60 w 300"/>
                <a:gd name="T39" fmla="*/ 74 h 300"/>
                <a:gd name="T40" fmla="*/ 38 w 300"/>
                <a:gd name="T41" fmla="*/ 66 h 300"/>
                <a:gd name="T42" fmla="*/ 30 w 300"/>
                <a:gd name="T43" fmla="*/ 44 h 300"/>
                <a:gd name="T44" fmla="*/ 32 w 300"/>
                <a:gd name="T45" fmla="*/ 18 h 300"/>
                <a:gd name="T46" fmla="*/ 48 w 300"/>
                <a:gd name="T47" fmla="*/ 2 h 300"/>
                <a:gd name="T48" fmla="*/ 276 w 300"/>
                <a:gd name="T49" fmla="*/ 112 h 300"/>
                <a:gd name="T50" fmla="*/ 300 w 300"/>
                <a:gd name="T51" fmla="*/ 190 h 300"/>
                <a:gd name="T52" fmla="*/ 300 w 300"/>
                <a:gd name="T53" fmla="*/ 196 h 300"/>
                <a:gd name="T54" fmla="*/ 292 w 300"/>
                <a:gd name="T55" fmla="*/ 216 h 300"/>
                <a:gd name="T56" fmla="*/ 270 w 300"/>
                <a:gd name="T57" fmla="*/ 270 h 300"/>
                <a:gd name="T58" fmla="*/ 262 w 300"/>
                <a:gd name="T59" fmla="*/ 292 h 300"/>
                <a:gd name="T60" fmla="*/ 240 w 300"/>
                <a:gd name="T61" fmla="*/ 300 h 300"/>
                <a:gd name="T62" fmla="*/ 214 w 300"/>
                <a:gd name="T63" fmla="*/ 298 h 300"/>
                <a:gd name="T64" fmla="*/ 198 w 300"/>
                <a:gd name="T65" fmla="*/ 282 h 300"/>
                <a:gd name="T66" fmla="*/ 196 w 300"/>
                <a:gd name="T67" fmla="*/ 226 h 300"/>
                <a:gd name="T68" fmla="*/ 174 w 300"/>
                <a:gd name="T69" fmla="*/ 216 h 300"/>
                <a:gd name="T70" fmla="*/ 164 w 300"/>
                <a:gd name="T71" fmla="*/ 196 h 300"/>
                <a:gd name="T72" fmla="*/ 166 w 300"/>
                <a:gd name="T73" fmla="*/ 188 h 300"/>
                <a:gd name="T74" fmla="*/ 188 w 300"/>
                <a:gd name="T75" fmla="*/ 112 h 300"/>
                <a:gd name="T76" fmla="*/ 190 w 300"/>
                <a:gd name="T77" fmla="*/ 110 h 300"/>
                <a:gd name="T78" fmla="*/ 196 w 300"/>
                <a:gd name="T79" fmla="*/ 98 h 300"/>
                <a:gd name="T80" fmla="*/ 218 w 300"/>
                <a:gd name="T81" fmla="*/ 90 h 300"/>
                <a:gd name="T82" fmla="*/ 260 w 300"/>
                <a:gd name="T83" fmla="*/ 92 h 300"/>
                <a:gd name="T84" fmla="*/ 276 w 300"/>
                <a:gd name="T85" fmla="*/ 108 h 300"/>
                <a:gd name="T86" fmla="*/ 276 w 300"/>
                <a:gd name="T87" fmla="*/ 112 h 300"/>
                <a:gd name="T88" fmla="*/ 240 w 300"/>
                <a:gd name="T89" fmla="*/ 0 h 300"/>
                <a:gd name="T90" fmla="*/ 262 w 300"/>
                <a:gd name="T91" fmla="*/ 8 h 300"/>
                <a:gd name="T92" fmla="*/ 270 w 300"/>
                <a:gd name="T93" fmla="*/ 44 h 300"/>
                <a:gd name="T94" fmla="*/ 262 w 300"/>
                <a:gd name="T95" fmla="*/ 66 h 300"/>
                <a:gd name="T96" fmla="*/ 240 w 300"/>
                <a:gd name="T97" fmla="*/ 74 h 300"/>
                <a:gd name="T98" fmla="*/ 214 w 300"/>
                <a:gd name="T99" fmla="*/ 72 h 300"/>
                <a:gd name="T100" fmla="*/ 198 w 300"/>
                <a:gd name="T101" fmla="*/ 56 h 300"/>
                <a:gd name="T102" fmla="*/ 196 w 300"/>
                <a:gd name="T103" fmla="*/ 30 h 300"/>
                <a:gd name="T104" fmla="*/ 204 w 300"/>
                <a:gd name="T105" fmla="*/ 8 h 300"/>
                <a:gd name="T106" fmla="*/ 226 w 300"/>
                <a:gd name="T10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0" h="300">
                  <a:moveTo>
                    <a:pt x="30" y="90"/>
                  </a:moveTo>
                  <a:lnTo>
                    <a:pt x="104" y="90"/>
                  </a:lnTo>
                  <a:lnTo>
                    <a:pt x="104" y="90"/>
                  </a:lnTo>
                  <a:lnTo>
                    <a:pt x="116" y="92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32" y="108"/>
                  </a:lnTo>
                  <a:lnTo>
                    <a:pt x="134" y="120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2" y="17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16" y="194"/>
                  </a:lnTo>
                  <a:lnTo>
                    <a:pt x="104" y="196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2" y="282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298"/>
                  </a:lnTo>
                  <a:lnTo>
                    <a:pt x="74" y="300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48" y="298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32" y="282"/>
                  </a:lnTo>
                  <a:lnTo>
                    <a:pt x="30" y="270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18" y="194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2" y="176"/>
                  </a:lnTo>
                  <a:lnTo>
                    <a:pt x="0" y="16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8" y="92"/>
                  </a:ln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60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8"/>
                  </a:lnTo>
                  <a:lnTo>
                    <a:pt x="104" y="30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2" y="5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86" y="72"/>
                  </a:lnTo>
                  <a:lnTo>
                    <a:pt x="74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4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2" y="56"/>
                  </a:lnTo>
                  <a:lnTo>
                    <a:pt x="30" y="4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276" y="112"/>
                  </a:moveTo>
                  <a:lnTo>
                    <a:pt x="300" y="186"/>
                  </a:lnTo>
                  <a:lnTo>
                    <a:pt x="300" y="186"/>
                  </a:lnTo>
                  <a:lnTo>
                    <a:pt x="300" y="190"/>
                  </a:lnTo>
                  <a:lnTo>
                    <a:pt x="300" y="19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8" y="208"/>
                  </a:lnTo>
                  <a:lnTo>
                    <a:pt x="292" y="216"/>
                  </a:lnTo>
                  <a:lnTo>
                    <a:pt x="292" y="216"/>
                  </a:lnTo>
                  <a:lnTo>
                    <a:pt x="282" y="224"/>
                  </a:lnTo>
                  <a:lnTo>
                    <a:pt x="270" y="226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68" y="282"/>
                  </a:lnTo>
                  <a:lnTo>
                    <a:pt x="262" y="292"/>
                  </a:lnTo>
                  <a:lnTo>
                    <a:pt x="262" y="292"/>
                  </a:lnTo>
                  <a:lnTo>
                    <a:pt x="252" y="298"/>
                  </a:lnTo>
                  <a:lnTo>
                    <a:pt x="240" y="300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14" y="298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198" y="282"/>
                  </a:lnTo>
                  <a:lnTo>
                    <a:pt x="196" y="270"/>
                  </a:lnTo>
                  <a:lnTo>
                    <a:pt x="196" y="226"/>
                  </a:lnTo>
                  <a:lnTo>
                    <a:pt x="196" y="226"/>
                  </a:lnTo>
                  <a:lnTo>
                    <a:pt x="184" y="224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68" y="208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6" y="190"/>
                  </a:lnTo>
                  <a:lnTo>
                    <a:pt x="166" y="190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6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08"/>
                  </a:lnTo>
                  <a:lnTo>
                    <a:pt x="190" y="10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06" y="92"/>
                  </a:lnTo>
                  <a:lnTo>
                    <a:pt x="218" y="90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60" y="92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76" y="112"/>
                  </a:lnTo>
                  <a:lnTo>
                    <a:pt x="276" y="112"/>
                  </a:lnTo>
                  <a:close/>
                  <a:moveTo>
                    <a:pt x="226" y="0"/>
                  </a:moveTo>
                  <a:lnTo>
                    <a:pt x="240" y="0"/>
                  </a:ln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68" y="56"/>
                  </a:lnTo>
                  <a:lnTo>
                    <a:pt x="262" y="66"/>
                  </a:lnTo>
                  <a:lnTo>
                    <a:pt x="262" y="66"/>
                  </a:lnTo>
                  <a:lnTo>
                    <a:pt x="252" y="72"/>
                  </a:lnTo>
                  <a:lnTo>
                    <a:pt x="240" y="74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14" y="72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6" y="44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8" y="1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14" y="2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321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91379" y="67469"/>
            <a:ext cx="11842933" cy="655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1" r="3309"/>
          <a:stretch/>
        </p:blipFill>
        <p:spPr bwMode="auto">
          <a:xfrm flipH="1">
            <a:off x="7398" y="1743869"/>
            <a:ext cx="108398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1091406" y="2048669"/>
            <a:ext cx="10972800" cy="4514439"/>
          </a:xfrm>
        </p:spPr>
        <p:txBody>
          <a:bodyPr>
            <a:noAutofit/>
          </a:bodyPr>
          <a:lstStyle/>
          <a:p>
            <a:pPr marL="88900" indent="722313">
              <a:spcBef>
                <a:spcPts val="0"/>
              </a:spcBef>
            </a:pP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Кураторами</a:t>
            </a:r>
            <a:r>
              <a:rPr lang="uk-UA" sz="42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груп таборів можуть бути </a:t>
            </a:r>
            <a:r>
              <a:rPr lang="uk-UA" sz="42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вчителі іноземних мов, </a:t>
            </a:r>
            <a:r>
              <a:rPr lang="uk-UA" sz="42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які атестуються на присвоєння вищої категорії / педагогічного звання, вчителі-методисти, старші </a:t>
            </a:r>
            <a:r>
              <a:rPr lang="uk-UA" sz="42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вчителі.</a:t>
            </a:r>
            <a:endParaRPr lang="ru-RU" sz="42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Заголовок 4"/>
          <p:cNvSpPr>
            <a:spLocks noGrp="1"/>
          </p:cNvSpPr>
          <p:nvPr>
            <p:ph type="title"/>
          </p:nvPr>
        </p:nvSpPr>
        <p:spPr>
          <a:xfrm>
            <a:off x="7397" y="143669"/>
            <a:ext cx="12233815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КАДРОВИЙ </a:t>
            </a: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СКЛАД</a:t>
            </a:r>
            <a:b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79" y="67469"/>
            <a:ext cx="900000" cy="900000"/>
            <a:chOff x="191379" y="162151"/>
            <a:chExt cx="900000" cy="900000"/>
          </a:xfrm>
        </p:grpSpPr>
        <p:sp>
          <p:nvSpPr>
            <p:cNvPr id="4" name="Овал 3"/>
            <p:cNvSpPr/>
            <p:nvPr/>
          </p:nvSpPr>
          <p:spPr>
            <a:xfrm>
              <a:off x="191379" y="1621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Freeform 3095"/>
            <p:cNvSpPr>
              <a:spLocks noEditPoints="1"/>
            </p:cNvSpPr>
            <p:nvPr/>
          </p:nvSpPr>
          <p:spPr bwMode="auto">
            <a:xfrm>
              <a:off x="415160" y="385932"/>
              <a:ext cx="452437" cy="452437"/>
            </a:xfrm>
            <a:custGeom>
              <a:avLst/>
              <a:gdLst>
                <a:gd name="T0" fmla="*/ 104 w 300"/>
                <a:gd name="T1" fmla="*/ 90 h 300"/>
                <a:gd name="T2" fmla="*/ 126 w 300"/>
                <a:gd name="T3" fmla="*/ 98 h 300"/>
                <a:gd name="T4" fmla="*/ 134 w 300"/>
                <a:gd name="T5" fmla="*/ 166 h 300"/>
                <a:gd name="T6" fmla="*/ 126 w 300"/>
                <a:gd name="T7" fmla="*/ 186 h 300"/>
                <a:gd name="T8" fmla="*/ 104 w 300"/>
                <a:gd name="T9" fmla="*/ 196 h 300"/>
                <a:gd name="T10" fmla="*/ 102 w 300"/>
                <a:gd name="T11" fmla="*/ 282 h 300"/>
                <a:gd name="T12" fmla="*/ 86 w 300"/>
                <a:gd name="T13" fmla="*/ 298 h 300"/>
                <a:gd name="T14" fmla="*/ 60 w 300"/>
                <a:gd name="T15" fmla="*/ 300 h 300"/>
                <a:gd name="T16" fmla="*/ 38 w 300"/>
                <a:gd name="T17" fmla="*/ 292 h 300"/>
                <a:gd name="T18" fmla="*/ 30 w 300"/>
                <a:gd name="T19" fmla="*/ 196 h 300"/>
                <a:gd name="T20" fmla="*/ 8 w 300"/>
                <a:gd name="T21" fmla="*/ 186 h 300"/>
                <a:gd name="T22" fmla="*/ 0 w 300"/>
                <a:gd name="T23" fmla="*/ 166 h 300"/>
                <a:gd name="T24" fmla="*/ 2 w 300"/>
                <a:gd name="T25" fmla="*/ 108 h 300"/>
                <a:gd name="T26" fmla="*/ 18 w 300"/>
                <a:gd name="T27" fmla="*/ 92 h 300"/>
                <a:gd name="T28" fmla="*/ 60 w 300"/>
                <a:gd name="T29" fmla="*/ 0 h 300"/>
                <a:gd name="T30" fmla="*/ 86 w 300"/>
                <a:gd name="T31" fmla="*/ 2 h 300"/>
                <a:gd name="T32" fmla="*/ 102 w 300"/>
                <a:gd name="T33" fmla="*/ 18 h 300"/>
                <a:gd name="T34" fmla="*/ 104 w 300"/>
                <a:gd name="T35" fmla="*/ 44 h 300"/>
                <a:gd name="T36" fmla="*/ 96 w 300"/>
                <a:gd name="T37" fmla="*/ 66 h 300"/>
                <a:gd name="T38" fmla="*/ 60 w 300"/>
                <a:gd name="T39" fmla="*/ 74 h 300"/>
                <a:gd name="T40" fmla="*/ 38 w 300"/>
                <a:gd name="T41" fmla="*/ 66 h 300"/>
                <a:gd name="T42" fmla="*/ 30 w 300"/>
                <a:gd name="T43" fmla="*/ 44 h 300"/>
                <a:gd name="T44" fmla="*/ 32 w 300"/>
                <a:gd name="T45" fmla="*/ 18 h 300"/>
                <a:gd name="T46" fmla="*/ 48 w 300"/>
                <a:gd name="T47" fmla="*/ 2 h 300"/>
                <a:gd name="T48" fmla="*/ 276 w 300"/>
                <a:gd name="T49" fmla="*/ 112 h 300"/>
                <a:gd name="T50" fmla="*/ 300 w 300"/>
                <a:gd name="T51" fmla="*/ 190 h 300"/>
                <a:gd name="T52" fmla="*/ 300 w 300"/>
                <a:gd name="T53" fmla="*/ 196 h 300"/>
                <a:gd name="T54" fmla="*/ 292 w 300"/>
                <a:gd name="T55" fmla="*/ 216 h 300"/>
                <a:gd name="T56" fmla="*/ 270 w 300"/>
                <a:gd name="T57" fmla="*/ 270 h 300"/>
                <a:gd name="T58" fmla="*/ 262 w 300"/>
                <a:gd name="T59" fmla="*/ 292 h 300"/>
                <a:gd name="T60" fmla="*/ 240 w 300"/>
                <a:gd name="T61" fmla="*/ 300 h 300"/>
                <a:gd name="T62" fmla="*/ 214 w 300"/>
                <a:gd name="T63" fmla="*/ 298 h 300"/>
                <a:gd name="T64" fmla="*/ 198 w 300"/>
                <a:gd name="T65" fmla="*/ 282 h 300"/>
                <a:gd name="T66" fmla="*/ 196 w 300"/>
                <a:gd name="T67" fmla="*/ 226 h 300"/>
                <a:gd name="T68" fmla="*/ 174 w 300"/>
                <a:gd name="T69" fmla="*/ 216 h 300"/>
                <a:gd name="T70" fmla="*/ 164 w 300"/>
                <a:gd name="T71" fmla="*/ 196 h 300"/>
                <a:gd name="T72" fmla="*/ 166 w 300"/>
                <a:gd name="T73" fmla="*/ 188 h 300"/>
                <a:gd name="T74" fmla="*/ 188 w 300"/>
                <a:gd name="T75" fmla="*/ 112 h 300"/>
                <a:gd name="T76" fmla="*/ 190 w 300"/>
                <a:gd name="T77" fmla="*/ 110 h 300"/>
                <a:gd name="T78" fmla="*/ 196 w 300"/>
                <a:gd name="T79" fmla="*/ 98 h 300"/>
                <a:gd name="T80" fmla="*/ 218 w 300"/>
                <a:gd name="T81" fmla="*/ 90 h 300"/>
                <a:gd name="T82" fmla="*/ 260 w 300"/>
                <a:gd name="T83" fmla="*/ 92 h 300"/>
                <a:gd name="T84" fmla="*/ 276 w 300"/>
                <a:gd name="T85" fmla="*/ 108 h 300"/>
                <a:gd name="T86" fmla="*/ 276 w 300"/>
                <a:gd name="T87" fmla="*/ 112 h 300"/>
                <a:gd name="T88" fmla="*/ 240 w 300"/>
                <a:gd name="T89" fmla="*/ 0 h 300"/>
                <a:gd name="T90" fmla="*/ 262 w 300"/>
                <a:gd name="T91" fmla="*/ 8 h 300"/>
                <a:gd name="T92" fmla="*/ 270 w 300"/>
                <a:gd name="T93" fmla="*/ 44 h 300"/>
                <a:gd name="T94" fmla="*/ 262 w 300"/>
                <a:gd name="T95" fmla="*/ 66 h 300"/>
                <a:gd name="T96" fmla="*/ 240 w 300"/>
                <a:gd name="T97" fmla="*/ 74 h 300"/>
                <a:gd name="T98" fmla="*/ 214 w 300"/>
                <a:gd name="T99" fmla="*/ 72 h 300"/>
                <a:gd name="T100" fmla="*/ 198 w 300"/>
                <a:gd name="T101" fmla="*/ 56 h 300"/>
                <a:gd name="T102" fmla="*/ 196 w 300"/>
                <a:gd name="T103" fmla="*/ 30 h 300"/>
                <a:gd name="T104" fmla="*/ 204 w 300"/>
                <a:gd name="T105" fmla="*/ 8 h 300"/>
                <a:gd name="T106" fmla="*/ 226 w 300"/>
                <a:gd name="T10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0" h="300">
                  <a:moveTo>
                    <a:pt x="30" y="90"/>
                  </a:moveTo>
                  <a:lnTo>
                    <a:pt x="104" y="90"/>
                  </a:lnTo>
                  <a:lnTo>
                    <a:pt x="104" y="90"/>
                  </a:lnTo>
                  <a:lnTo>
                    <a:pt x="116" y="92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32" y="108"/>
                  </a:lnTo>
                  <a:lnTo>
                    <a:pt x="134" y="120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2" y="17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16" y="194"/>
                  </a:lnTo>
                  <a:lnTo>
                    <a:pt x="104" y="196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2" y="282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298"/>
                  </a:lnTo>
                  <a:lnTo>
                    <a:pt x="74" y="300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48" y="298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32" y="282"/>
                  </a:lnTo>
                  <a:lnTo>
                    <a:pt x="30" y="270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18" y="194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2" y="176"/>
                  </a:lnTo>
                  <a:lnTo>
                    <a:pt x="0" y="16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8" y="92"/>
                  </a:ln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60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8"/>
                  </a:lnTo>
                  <a:lnTo>
                    <a:pt x="104" y="30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2" y="5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86" y="72"/>
                  </a:lnTo>
                  <a:lnTo>
                    <a:pt x="74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4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2" y="56"/>
                  </a:lnTo>
                  <a:lnTo>
                    <a:pt x="30" y="4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276" y="112"/>
                  </a:moveTo>
                  <a:lnTo>
                    <a:pt x="300" y="186"/>
                  </a:lnTo>
                  <a:lnTo>
                    <a:pt x="300" y="186"/>
                  </a:lnTo>
                  <a:lnTo>
                    <a:pt x="300" y="190"/>
                  </a:lnTo>
                  <a:lnTo>
                    <a:pt x="300" y="19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8" y="208"/>
                  </a:lnTo>
                  <a:lnTo>
                    <a:pt x="292" y="216"/>
                  </a:lnTo>
                  <a:lnTo>
                    <a:pt x="292" y="216"/>
                  </a:lnTo>
                  <a:lnTo>
                    <a:pt x="282" y="224"/>
                  </a:lnTo>
                  <a:lnTo>
                    <a:pt x="270" y="226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68" y="282"/>
                  </a:lnTo>
                  <a:lnTo>
                    <a:pt x="262" y="292"/>
                  </a:lnTo>
                  <a:lnTo>
                    <a:pt x="262" y="292"/>
                  </a:lnTo>
                  <a:lnTo>
                    <a:pt x="252" y="298"/>
                  </a:lnTo>
                  <a:lnTo>
                    <a:pt x="240" y="300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14" y="298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198" y="282"/>
                  </a:lnTo>
                  <a:lnTo>
                    <a:pt x="196" y="270"/>
                  </a:lnTo>
                  <a:lnTo>
                    <a:pt x="196" y="226"/>
                  </a:lnTo>
                  <a:lnTo>
                    <a:pt x="196" y="226"/>
                  </a:lnTo>
                  <a:lnTo>
                    <a:pt x="184" y="224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68" y="208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6" y="190"/>
                  </a:lnTo>
                  <a:lnTo>
                    <a:pt x="166" y="190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6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08"/>
                  </a:lnTo>
                  <a:lnTo>
                    <a:pt x="190" y="10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06" y="92"/>
                  </a:lnTo>
                  <a:lnTo>
                    <a:pt x="218" y="90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60" y="92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76" y="112"/>
                  </a:lnTo>
                  <a:lnTo>
                    <a:pt x="276" y="112"/>
                  </a:lnTo>
                  <a:close/>
                  <a:moveTo>
                    <a:pt x="226" y="0"/>
                  </a:moveTo>
                  <a:lnTo>
                    <a:pt x="240" y="0"/>
                  </a:ln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68" y="56"/>
                  </a:lnTo>
                  <a:lnTo>
                    <a:pt x="262" y="66"/>
                  </a:lnTo>
                  <a:lnTo>
                    <a:pt x="262" y="66"/>
                  </a:lnTo>
                  <a:lnTo>
                    <a:pt x="252" y="72"/>
                  </a:lnTo>
                  <a:lnTo>
                    <a:pt x="240" y="74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14" y="72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6" y="44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8" y="1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14" y="2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0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91379" y="67469"/>
            <a:ext cx="11842933" cy="65532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8514" y="143669"/>
            <a:ext cx="11017092" cy="1676400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УЧАСНИКИ</a:t>
            </a:r>
            <a:b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</a:br>
            <a:r>
              <a:rPr lang="uk-UA" sz="60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літніх </a:t>
            </a:r>
            <a:r>
              <a:rPr lang="uk-UA" sz="60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  <a:cs typeface="+mn-cs"/>
              </a:rPr>
              <a:t>мовних таборів </a:t>
            </a:r>
            <a:endParaRPr lang="ru-RU" sz="60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41465" r="58067" b="37835"/>
          <a:stretch/>
        </p:blipFill>
        <p:spPr>
          <a:xfrm>
            <a:off x="634206" y="1991031"/>
            <a:ext cx="11044721" cy="4705837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24806" y="2048670"/>
            <a:ext cx="9372600" cy="4495799"/>
          </a:xfrm>
        </p:spPr>
        <p:txBody>
          <a:bodyPr>
            <a:noAutofit/>
          </a:bodyPr>
          <a:lstStyle/>
          <a:p>
            <a:pPr marL="88900" indent="811213">
              <a:buNone/>
            </a:pPr>
            <a:r>
              <a:rPr lang="uk-UA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Учні</a:t>
            </a:r>
            <a:r>
              <a:rPr lang="uk-UA" sz="42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42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загальноосвітніх навчальних закладів з </a:t>
            </a: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різним рівнем знань </a:t>
            </a:r>
            <a:r>
              <a:rPr lang="uk-UA" sz="42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іноземної </a:t>
            </a:r>
            <a:r>
              <a:rPr lang="uk-UA" sz="4200" b="1" dirty="0" smtClean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мови - </a:t>
            </a:r>
            <a:r>
              <a:rPr lang="uk-UA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 </a:t>
            </a: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власним бажанням</a:t>
            </a:r>
            <a:r>
              <a:rPr lang="uk-UA" sz="4200" b="1" dirty="0">
                <a:solidFill>
                  <a:srgbClr val="1E1E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та на підставі </a:t>
            </a:r>
            <a:r>
              <a:rPr lang="uk-UA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заяви від </a:t>
            </a:r>
            <a:r>
              <a:rPr lang="uk-UA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батьків</a:t>
            </a:r>
            <a:endParaRPr lang="ru-RU" sz="4200" b="1" dirty="0">
              <a:solidFill>
                <a:srgbClr val="1E1E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91379" y="67469"/>
            <a:ext cx="900000" cy="900000"/>
            <a:chOff x="191379" y="162151"/>
            <a:chExt cx="900000" cy="900000"/>
          </a:xfrm>
        </p:grpSpPr>
        <p:sp>
          <p:nvSpPr>
            <p:cNvPr id="10" name="Овал 9"/>
            <p:cNvSpPr/>
            <p:nvPr/>
          </p:nvSpPr>
          <p:spPr>
            <a:xfrm>
              <a:off x="191379" y="162151"/>
              <a:ext cx="900000" cy="9000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Freeform 3095"/>
            <p:cNvSpPr>
              <a:spLocks noEditPoints="1"/>
            </p:cNvSpPr>
            <p:nvPr/>
          </p:nvSpPr>
          <p:spPr bwMode="auto">
            <a:xfrm>
              <a:off x="415160" y="385932"/>
              <a:ext cx="452437" cy="452437"/>
            </a:xfrm>
            <a:custGeom>
              <a:avLst/>
              <a:gdLst>
                <a:gd name="T0" fmla="*/ 104 w 300"/>
                <a:gd name="T1" fmla="*/ 90 h 300"/>
                <a:gd name="T2" fmla="*/ 126 w 300"/>
                <a:gd name="T3" fmla="*/ 98 h 300"/>
                <a:gd name="T4" fmla="*/ 134 w 300"/>
                <a:gd name="T5" fmla="*/ 166 h 300"/>
                <a:gd name="T6" fmla="*/ 126 w 300"/>
                <a:gd name="T7" fmla="*/ 186 h 300"/>
                <a:gd name="T8" fmla="*/ 104 w 300"/>
                <a:gd name="T9" fmla="*/ 196 h 300"/>
                <a:gd name="T10" fmla="*/ 102 w 300"/>
                <a:gd name="T11" fmla="*/ 282 h 300"/>
                <a:gd name="T12" fmla="*/ 86 w 300"/>
                <a:gd name="T13" fmla="*/ 298 h 300"/>
                <a:gd name="T14" fmla="*/ 60 w 300"/>
                <a:gd name="T15" fmla="*/ 300 h 300"/>
                <a:gd name="T16" fmla="*/ 38 w 300"/>
                <a:gd name="T17" fmla="*/ 292 h 300"/>
                <a:gd name="T18" fmla="*/ 30 w 300"/>
                <a:gd name="T19" fmla="*/ 196 h 300"/>
                <a:gd name="T20" fmla="*/ 8 w 300"/>
                <a:gd name="T21" fmla="*/ 186 h 300"/>
                <a:gd name="T22" fmla="*/ 0 w 300"/>
                <a:gd name="T23" fmla="*/ 166 h 300"/>
                <a:gd name="T24" fmla="*/ 2 w 300"/>
                <a:gd name="T25" fmla="*/ 108 h 300"/>
                <a:gd name="T26" fmla="*/ 18 w 300"/>
                <a:gd name="T27" fmla="*/ 92 h 300"/>
                <a:gd name="T28" fmla="*/ 60 w 300"/>
                <a:gd name="T29" fmla="*/ 0 h 300"/>
                <a:gd name="T30" fmla="*/ 86 w 300"/>
                <a:gd name="T31" fmla="*/ 2 h 300"/>
                <a:gd name="T32" fmla="*/ 102 w 300"/>
                <a:gd name="T33" fmla="*/ 18 h 300"/>
                <a:gd name="T34" fmla="*/ 104 w 300"/>
                <a:gd name="T35" fmla="*/ 44 h 300"/>
                <a:gd name="T36" fmla="*/ 96 w 300"/>
                <a:gd name="T37" fmla="*/ 66 h 300"/>
                <a:gd name="T38" fmla="*/ 60 w 300"/>
                <a:gd name="T39" fmla="*/ 74 h 300"/>
                <a:gd name="T40" fmla="*/ 38 w 300"/>
                <a:gd name="T41" fmla="*/ 66 h 300"/>
                <a:gd name="T42" fmla="*/ 30 w 300"/>
                <a:gd name="T43" fmla="*/ 44 h 300"/>
                <a:gd name="T44" fmla="*/ 32 w 300"/>
                <a:gd name="T45" fmla="*/ 18 h 300"/>
                <a:gd name="T46" fmla="*/ 48 w 300"/>
                <a:gd name="T47" fmla="*/ 2 h 300"/>
                <a:gd name="T48" fmla="*/ 276 w 300"/>
                <a:gd name="T49" fmla="*/ 112 h 300"/>
                <a:gd name="T50" fmla="*/ 300 w 300"/>
                <a:gd name="T51" fmla="*/ 190 h 300"/>
                <a:gd name="T52" fmla="*/ 300 w 300"/>
                <a:gd name="T53" fmla="*/ 196 h 300"/>
                <a:gd name="T54" fmla="*/ 292 w 300"/>
                <a:gd name="T55" fmla="*/ 216 h 300"/>
                <a:gd name="T56" fmla="*/ 270 w 300"/>
                <a:gd name="T57" fmla="*/ 270 h 300"/>
                <a:gd name="T58" fmla="*/ 262 w 300"/>
                <a:gd name="T59" fmla="*/ 292 h 300"/>
                <a:gd name="T60" fmla="*/ 240 w 300"/>
                <a:gd name="T61" fmla="*/ 300 h 300"/>
                <a:gd name="T62" fmla="*/ 214 w 300"/>
                <a:gd name="T63" fmla="*/ 298 h 300"/>
                <a:gd name="T64" fmla="*/ 198 w 300"/>
                <a:gd name="T65" fmla="*/ 282 h 300"/>
                <a:gd name="T66" fmla="*/ 196 w 300"/>
                <a:gd name="T67" fmla="*/ 226 h 300"/>
                <a:gd name="T68" fmla="*/ 174 w 300"/>
                <a:gd name="T69" fmla="*/ 216 h 300"/>
                <a:gd name="T70" fmla="*/ 164 w 300"/>
                <a:gd name="T71" fmla="*/ 196 h 300"/>
                <a:gd name="T72" fmla="*/ 166 w 300"/>
                <a:gd name="T73" fmla="*/ 188 h 300"/>
                <a:gd name="T74" fmla="*/ 188 w 300"/>
                <a:gd name="T75" fmla="*/ 112 h 300"/>
                <a:gd name="T76" fmla="*/ 190 w 300"/>
                <a:gd name="T77" fmla="*/ 110 h 300"/>
                <a:gd name="T78" fmla="*/ 196 w 300"/>
                <a:gd name="T79" fmla="*/ 98 h 300"/>
                <a:gd name="T80" fmla="*/ 218 w 300"/>
                <a:gd name="T81" fmla="*/ 90 h 300"/>
                <a:gd name="T82" fmla="*/ 260 w 300"/>
                <a:gd name="T83" fmla="*/ 92 h 300"/>
                <a:gd name="T84" fmla="*/ 276 w 300"/>
                <a:gd name="T85" fmla="*/ 108 h 300"/>
                <a:gd name="T86" fmla="*/ 276 w 300"/>
                <a:gd name="T87" fmla="*/ 112 h 300"/>
                <a:gd name="T88" fmla="*/ 240 w 300"/>
                <a:gd name="T89" fmla="*/ 0 h 300"/>
                <a:gd name="T90" fmla="*/ 262 w 300"/>
                <a:gd name="T91" fmla="*/ 8 h 300"/>
                <a:gd name="T92" fmla="*/ 270 w 300"/>
                <a:gd name="T93" fmla="*/ 44 h 300"/>
                <a:gd name="T94" fmla="*/ 262 w 300"/>
                <a:gd name="T95" fmla="*/ 66 h 300"/>
                <a:gd name="T96" fmla="*/ 240 w 300"/>
                <a:gd name="T97" fmla="*/ 74 h 300"/>
                <a:gd name="T98" fmla="*/ 214 w 300"/>
                <a:gd name="T99" fmla="*/ 72 h 300"/>
                <a:gd name="T100" fmla="*/ 198 w 300"/>
                <a:gd name="T101" fmla="*/ 56 h 300"/>
                <a:gd name="T102" fmla="*/ 196 w 300"/>
                <a:gd name="T103" fmla="*/ 30 h 300"/>
                <a:gd name="T104" fmla="*/ 204 w 300"/>
                <a:gd name="T105" fmla="*/ 8 h 300"/>
                <a:gd name="T106" fmla="*/ 226 w 300"/>
                <a:gd name="T10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0" h="300">
                  <a:moveTo>
                    <a:pt x="30" y="90"/>
                  </a:moveTo>
                  <a:lnTo>
                    <a:pt x="104" y="90"/>
                  </a:lnTo>
                  <a:lnTo>
                    <a:pt x="104" y="90"/>
                  </a:lnTo>
                  <a:lnTo>
                    <a:pt x="116" y="92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32" y="108"/>
                  </a:lnTo>
                  <a:lnTo>
                    <a:pt x="134" y="120"/>
                  </a:lnTo>
                  <a:lnTo>
                    <a:pt x="134" y="166"/>
                  </a:lnTo>
                  <a:lnTo>
                    <a:pt x="134" y="166"/>
                  </a:lnTo>
                  <a:lnTo>
                    <a:pt x="132" y="176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16" y="194"/>
                  </a:lnTo>
                  <a:lnTo>
                    <a:pt x="104" y="196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2" y="282"/>
                  </a:lnTo>
                  <a:lnTo>
                    <a:pt x="96" y="292"/>
                  </a:lnTo>
                  <a:lnTo>
                    <a:pt x="96" y="292"/>
                  </a:lnTo>
                  <a:lnTo>
                    <a:pt x="86" y="298"/>
                  </a:lnTo>
                  <a:lnTo>
                    <a:pt x="74" y="300"/>
                  </a:lnTo>
                  <a:lnTo>
                    <a:pt x="60" y="300"/>
                  </a:lnTo>
                  <a:lnTo>
                    <a:pt x="60" y="300"/>
                  </a:lnTo>
                  <a:lnTo>
                    <a:pt x="48" y="298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32" y="282"/>
                  </a:lnTo>
                  <a:lnTo>
                    <a:pt x="30" y="270"/>
                  </a:lnTo>
                  <a:lnTo>
                    <a:pt x="30" y="196"/>
                  </a:lnTo>
                  <a:lnTo>
                    <a:pt x="30" y="196"/>
                  </a:lnTo>
                  <a:lnTo>
                    <a:pt x="18" y="194"/>
                  </a:lnTo>
                  <a:lnTo>
                    <a:pt x="8" y="186"/>
                  </a:lnTo>
                  <a:lnTo>
                    <a:pt x="8" y="186"/>
                  </a:lnTo>
                  <a:lnTo>
                    <a:pt x="2" y="176"/>
                  </a:lnTo>
                  <a:lnTo>
                    <a:pt x="0" y="166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2" y="10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18" y="92"/>
                  </a:lnTo>
                  <a:lnTo>
                    <a:pt x="30" y="90"/>
                  </a:lnTo>
                  <a:lnTo>
                    <a:pt x="30" y="90"/>
                  </a:lnTo>
                  <a:close/>
                  <a:moveTo>
                    <a:pt x="60" y="0"/>
                  </a:moveTo>
                  <a:lnTo>
                    <a:pt x="74" y="0"/>
                  </a:lnTo>
                  <a:lnTo>
                    <a:pt x="74" y="0"/>
                  </a:lnTo>
                  <a:lnTo>
                    <a:pt x="86" y="2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2" y="18"/>
                  </a:lnTo>
                  <a:lnTo>
                    <a:pt x="104" y="30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2" y="56"/>
                  </a:lnTo>
                  <a:lnTo>
                    <a:pt x="96" y="66"/>
                  </a:lnTo>
                  <a:lnTo>
                    <a:pt x="96" y="66"/>
                  </a:lnTo>
                  <a:lnTo>
                    <a:pt x="86" y="72"/>
                  </a:lnTo>
                  <a:lnTo>
                    <a:pt x="74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48" y="72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2" y="56"/>
                  </a:lnTo>
                  <a:lnTo>
                    <a:pt x="30" y="4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2" y="1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8" y="2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276" y="112"/>
                  </a:moveTo>
                  <a:lnTo>
                    <a:pt x="300" y="186"/>
                  </a:lnTo>
                  <a:lnTo>
                    <a:pt x="300" y="186"/>
                  </a:lnTo>
                  <a:lnTo>
                    <a:pt x="300" y="190"/>
                  </a:lnTo>
                  <a:lnTo>
                    <a:pt x="300" y="190"/>
                  </a:lnTo>
                  <a:lnTo>
                    <a:pt x="300" y="196"/>
                  </a:lnTo>
                  <a:lnTo>
                    <a:pt x="300" y="196"/>
                  </a:lnTo>
                  <a:lnTo>
                    <a:pt x="298" y="208"/>
                  </a:lnTo>
                  <a:lnTo>
                    <a:pt x="292" y="216"/>
                  </a:lnTo>
                  <a:lnTo>
                    <a:pt x="292" y="216"/>
                  </a:lnTo>
                  <a:lnTo>
                    <a:pt x="282" y="224"/>
                  </a:lnTo>
                  <a:lnTo>
                    <a:pt x="270" y="226"/>
                  </a:lnTo>
                  <a:lnTo>
                    <a:pt x="270" y="270"/>
                  </a:lnTo>
                  <a:lnTo>
                    <a:pt x="270" y="270"/>
                  </a:lnTo>
                  <a:lnTo>
                    <a:pt x="268" y="282"/>
                  </a:lnTo>
                  <a:lnTo>
                    <a:pt x="262" y="292"/>
                  </a:lnTo>
                  <a:lnTo>
                    <a:pt x="262" y="292"/>
                  </a:lnTo>
                  <a:lnTo>
                    <a:pt x="252" y="298"/>
                  </a:lnTo>
                  <a:lnTo>
                    <a:pt x="240" y="300"/>
                  </a:lnTo>
                  <a:lnTo>
                    <a:pt x="226" y="300"/>
                  </a:lnTo>
                  <a:lnTo>
                    <a:pt x="226" y="300"/>
                  </a:lnTo>
                  <a:lnTo>
                    <a:pt x="214" y="298"/>
                  </a:lnTo>
                  <a:lnTo>
                    <a:pt x="204" y="292"/>
                  </a:lnTo>
                  <a:lnTo>
                    <a:pt x="204" y="292"/>
                  </a:lnTo>
                  <a:lnTo>
                    <a:pt x="198" y="282"/>
                  </a:lnTo>
                  <a:lnTo>
                    <a:pt x="196" y="270"/>
                  </a:lnTo>
                  <a:lnTo>
                    <a:pt x="196" y="226"/>
                  </a:lnTo>
                  <a:lnTo>
                    <a:pt x="196" y="226"/>
                  </a:lnTo>
                  <a:lnTo>
                    <a:pt x="184" y="224"/>
                  </a:lnTo>
                  <a:lnTo>
                    <a:pt x="174" y="216"/>
                  </a:lnTo>
                  <a:lnTo>
                    <a:pt x="174" y="216"/>
                  </a:lnTo>
                  <a:lnTo>
                    <a:pt x="168" y="208"/>
                  </a:lnTo>
                  <a:lnTo>
                    <a:pt x="164" y="196"/>
                  </a:lnTo>
                  <a:lnTo>
                    <a:pt x="164" y="196"/>
                  </a:lnTo>
                  <a:lnTo>
                    <a:pt x="166" y="190"/>
                  </a:lnTo>
                  <a:lnTo>
                    <a:pt x="166" y="190"/>
                  </a:lnTo>
                  <a:lnTo>
                    <a:pt x="166" y="188"/>
                  </a:lnTo>
                  <a:lnTo>
                    <a:pt x="166" y="188"/>
                  </a:lnTo>
                  <a:lnTo>
                    <a:pt x="166" y="186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90" y="110"/>
                  </a:lnTo>
                  <a:lnTo>
                    <a:pt x="190" y="110"/>
                  </a:lnTo>
                  <a:lnTo>
                    <a:pt x="190" y="108"/>
                  </a:lnTo>
                  <a:lnTo>
                    <a:pt x="190" y="10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206" y="92"/>
                  </a:lnTo>
                  <a:lnTo>
                    <a:pt x="218" y="90"/>
                  </a:lnTo>
                  <a:lnTo>
                    <a:pt x="248" y="90"/>
                  </a:lnTo>
                  <a:lnTo>
                    <a:pt x="248" y="90"/>
                  </a:lnTo>
                  <a:lnTo>
                    <a:pt x="260" y="92"/>
                  </a:lnTo>
                  <a:lnTo>
                    <a:pt x="270" y="98"/>
                  </a:lnTo>
                  <a:lnTo>
                    <a:pt x="270" y="98"/>
                  </a:lnTo>
                  <a:lnTo>
                    <a:pt x="276" y="108"/>
                  </a:lnTo>
                  <a:lnTo>
                    <a:pt x="276" y="108"/>
                  </a:lnTo>
                  <a:lnTo>
                    <a:pt x="276" y="112"/>
                  </a:lnTo>
                  <a:lnTo>
                    <a:pt x="276" y="112"/>
                  </a:lnTo>
                  <a:close/>
                  <a:moveTo>
                    <a:pt x="226" y="0"/>
                  </a:moveTo>
                  <a:lnTo>
                    <a:pt x="240" y="0"/>
                  </a:lnTo>
                  <a:lnTo>
                    <a:pt x="240" y="0"/>
                  </a:lnTo>
                  <a:lnTo>
                    <a:pt x="252" y="2"/>
                  </a:lnTo>
                  <a:lnTo>
                    <a:pt x="262" y="8"/>
                  </a:lnTo>
                  <a:lnTo>
                    <a:pt x="262" y="8"/>
                  </a:lnTo>
                  <a:lnTo>
                    <a:pt x="268" y="18"/>
                  </a:lnTo>
                  <a:lnTo>
                    <a:pt x="270" y="30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68" y="56"/>
                  </a:lnTo>
                  <a:lnTo>
                    <a:pt x="262" y="66"/>
                  </a:lnTo>
                  <a:lnTo>
                    <a:pt x="262" y="66"/>
                  </a:lnTo>
                  <a:lnTo>
                    <a:pt x="252" y="72"/>
                  </a:lnTo>
                  <a:lnTo>
                    <a:pt x="240" y="74"/>
                  </a:lnTo>
                  <a:lnTo>
                    <a:pt x="226" y="74"/>
                  </a:lnTo>
                  <a:lnTo>
                    <a:pt x="226" y="74"/>
                  </a:lnTo>
                  <a:lnTo>
                    <a:pt x="214" y="72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198" y="56"/>
                  </a:lnTo>
                  <a:lnTo>
                    <a:pt x="196" y="44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198" y="1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14" y="2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ko-KR"/>
              </a:defPPr>
              <a:lvl1pPr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ctr" rtl="0" fontAlgn="base" latinLnBrk="1">
                <a:spcBef>
                  <a:spcPct val="0"/>
                </a:spcBef>
                <a:spcAft>
                  <a:spcPct val="0"/>
                </a:spcAft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0" hangingPunct="1">
                <a:defRPr kumimoji="1" sz="800" 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39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360</Words>
  <Application>Microsoft Office PowerPoint</Application>
  <PresentationFormat>Произвольный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МЕТА створення літніх мовних таборів </vt:lpstr>
      <vt:lpstr>ЗАВДАННЯ літніх мовних таборів </vt:lpstr>
      <vt:lpstr>ЗАВДАННЯ літніх мовних таборів </vt:lpstr>
      <vt:lpstr>ТЕРМІН ПРОВЕДЕННЯ літніх мовних таборів </vt:lpstr>
      <vt:lpstr>КАДРОВИЙ СКЛАД літніх мовних таборів </vt:lpstr>
      <vt:lpstr>КАДРОВИЙ СКЛАД літніх мовних таборів </vt:lpstr>
      <vt:lpstr>УЧАСНИКИ літніх мовних таборів </vt:lpstr>
      <vt:lpstr>СТРУКТУРА літніх мовних таборів </vt:lpstr>
      <vt:lpstr>ТИПИ літніх мовних таборів </vt:lpstr>
      <vt:lpstr>Презентация PowerPoint</vt:lpstr>
      <vt:lpstr>ОЧІКУВАНІ РЕЗУЛЬТАТИ</vt:lpstr>
      <vt:lpstr>Презентация PowerPoint</vt:lpstr>
    </vt:vector>
  </TitlesOfParts>
  <Company>Fairmont Raffles Hotels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pmarkasian</dc:creator>
  <cp:lastModifiedBy>Любовь Покроева</cp:lastModifiedBy>
  <cp:revision>48</cp:revision>
  <dcterms:created xsi:type="dcterms:W3CDTF">2014-07-15T23:03:16Z</dcterms:created>
  <dcterms:modified xsi:type="dcterms:W3CDTF">2015-05-18T08:02:59Z</dcterms:modified>
</cp:coreProperties>
</file>