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drawings/drawing2.xml" ContentType="application/vnd.openxmlformats-officedocument.drawingml.chartshapes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7" r:id="rId2"/>
    <p:sldId id="258" r:id="rId3"/>
    <p:sldId id="261" r:id="rId4"/>
    <p:sldId id="262" r:id="rId5"/>
    <p:sldId id="263" r:id="rId6"/>
    <p:sldId id="270" r:id="rId7"/>
    <p:sldId id="271" r:id="rId8"/>
    <p:sldId id="264" r:id="rId9"/>
    <p:sldId id="272" r:id="rId10"/>
    <p:sldId id="265" r:id="rId11"/>
    <p:sldId id="267" r:id="rId12"/>
    <p:sldId id="259" r:id="rId13"/>
    <p:sldId id="260" r:id="rId14"/>
    <p:sldId id="277" r:id="rId15"/>
    <p:sldId id="279" r:id="rId16"/>
    <p:sldId id="276" r:id="rId17"/>
    <p:sldId id="266" r:id="rId18"/>
    <p:sldId id="280" r:id="rId19"/>
    <p:sldId id="281" r:id="rId20"/>
  </p:sldIdLst>
  <p:sldSz cx="9144000" cy="6858000" type="screen4x3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99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 autoAdjust="0"/>
    <p:restoredTop sz="94669" autoAdjust="0"/>
  </p:normalViewPr>
  <p:slideViewPr>
    <p:cSldViewPr>
      <p:cViewPr varScale="1">
        <p:scale>
          <a:sx n="87" d="100"/>
          <a:sy n="87" d="100"/>
        </p:scale>
        <p:origin x="-145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10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4.2888514947781231E-2"/>
                  <c:y val="-1.07875781462354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4507722827303555E-2"/>
                  <c:y val="-2.15751562924707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6761584240955297E-2"/>
                  <c:y val="-5.93316798042946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400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2012-2013 н.р.</c:v>
                </c:pt>
                <c:pt idx="1">
                  <c:v>2013-2014 н.р.</c:v>
                </c:pt>
                <c:pt idx="2">
                  <c:v>2014-2015 н.р.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2813</c:v>
                </c:pt>
                <c:pt idx="1">
                  <c:v>2802</c:v>
                </c:pt>
                <c:pt idx="2">
                  <c:v>2729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2"/>
        <c:shape val="cylinder"/>
        <c:axId val="40304640"/>
        <c:axId val="40307328"/>
        <c:axId val="0"/>
      </c:bar3DChart>
      <c:catAx>
        <c:axId val="40304640"/>
        <c:scaling>
          <c:orientation val="minMax"/>
        </c:scaling>
        <c:delete val="1"/>
        <c:axPos val="b"/>
        <c:majorTickMark val="out"/>
        <c:minorTickMark val="none"/>
        <c:tickLblPos val="nextTo"/>
        <c:crossAx val="40307328"/>
        <c:crosses val="autoZero"/>
        <c:auto val="1"/>
        <c:lblAlgn val="ctr"/>
        <c:lblOffset val="100"/>
        <c:noMultiLvlLbl val="0"/>
      </c:catAx>
      <c:valAx>
        <c:axId val="403073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="0"/>
            </a:pPr>
            <a:endParaRPr lang="ru-RU"/>
          </a:p>
        </c:txPr>
        <c:crossAx val="40304640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>
              <a:solidFill>
                <a:schemeClr val="tx1"/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 b="1">
          <a:solidFill>
            <a:schemeClr val="bg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КУ ХОПМПК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2000" b="1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2013/2014 н.р.</c:v>
                </c:pt>
                <c:pt idx="1">
                  <c:v>2014/2015 н.р.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2802</c:v>
                </c:pt>
                <c:pt idx="1">
                  <c:v>2729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Р(М)ПМПК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5898714377832208E-2"/>
                  <c:y val="2.0779075343872834E-2"/>
                </c:manualLayout>
              </c:layout>
              <c:spPr/>
              <c:txPr>
                <a:bodyPr/>
                <a:lstStyle/>
                <a:p>
                  <a:pPr>
                    <a:defRPr sz="2000" b="1">
                      <a:solidFill>
                        <a:schemeClr val="bg1"/>
                      </a:solidFill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0234727389968264E-2"/>
                  <c:y val="3.6940578389107186E-2"/>
                </c:manualLayout>
              </c:layout>
              <c:spPr/>
              <c:txPr>
                <a:bodyPr/>
                <a:lstStyle/>
                <a:p>
                  <a:pPr>
                    <a:defRPr sz="2000" b="1">
                      <a:solidFill>
                        <a:schemeClr val="bg1"/>
                      </a:solidFill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2013/2014 н.р.</c:v>
                </c:pt>
                <c:pt idx="1">
                  <c:v>2014/2015 н.р.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302</c:v>
                </c:pt>
                <c:pt idx="1">
                  <c:v>421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pyramid"/>
        <c:axId val="202193152"/>
        <c:axId val="201703424"/>
        <c:axId val="0"/>
      </c:bar3DChart>
      <c:catAx>
        <c:axId val="202193152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201703424"/>
        <c:crosses val="autoZero"/>
        <c:auto val="1"/>
        <c:lblAlgn val="ctr"/>
        <c:lblOffset val="100"/>
        <c:noMultiLvlLbl val="0"/>
      </c:catAx>
      <c:valAx>
        <c:axId val="20170342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202193152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3674297657237435E-2"/>
          <c:y val="5.8891555233659666E-2"/>
          <c:w val="0.5612061339554778"/>
          <c:h val="0.9102772161416256"/>
        </c:manualLayout>
      </c:layout>
      <c:bar3DChart>
        <c:barDir val="col"/>
        <c:grouping val="clustere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6.1728395061728392E-3"/>
                  <c:y val="-1.34861766689143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Лист1!$A$2:$A$9</c:f>
              <c:strCache>
                <c:ptCount val="8"/>
                <c:pt idx="0">
                  <c:v>Порушення мовлення (1363 дитини)</c:v>
                </c:pt>
                <c:pt idx="1">
                  <c:v>Порушення розумового розвитку (308 дітей)</c:v>
                </c:pt>
                <c:pt idx="2">
                  <c:v>Порушення зору (279 дітей)</c:v>
                </c:pt>
                <c:pt idx="3">
                  <c:v>Порушення опорно-рухового апарату (275 дітей)</c:v>
                </c:pt>
                <c:pt idx="4">
                  <c:v>Затримка психічного розвитку (273 дитини)</c:v>
                </c:pt>
                <c:pt idx="5">
                  <c:v>Труднощі розвитку з нормою інтелекту (111 дитина)</c:v>
                </c:pt>
                <c:pt idx="6">
                  <c:v>Порушення слуху ( 94 дитини )</c:v>
                </c:pt>
                <c:pt idx="7">
                  <c:v>Аутизм (26 дітей)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1363</c:v>
                </c:pt>
                <c:pt idx="1">
                  <c:v>308</c:v>
                </c:pt>
                <c:pt idx="2">
                  <c:v>279</c:v>
                </c:pt>
                <c:pt idx="3">
                  <c:v>275</c:v>
                </c:pt>
                <c:pt idx="4">
                  <c:v>273</c:v>
                </c:pt>
                <c:pt idx="5">
                  <c:v>111</c:v>
                </c:pt>
                <c:pt idx="6">
                  <c:v>94</c:v>
                </c:pt>
                <c:pt idx="7">
                  <c:v>26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0"/>
        <c:gapDepth val="30"/>
        <c:shape val="cylinder"/>
        <c:axId val="40352384"/>
        <c:axId val="40355328"/>
        <c:axId val="0"/>
      </c:bar3DChart>
      <c:catAx>
        <c:axId val="40352384"/>
        <c:scaling>
          <c:orientation val="minMax"/>
        </c:scaling>
        <c:delete val="1"/>
        <c:axPos val="b"/>
        <c:majorTickMark val="out"/>
        <c:minorTickMark val="none"/>
        <c:tickLblPos val="nextTo"/>
        <c:crossAx val="40355328"/>
        <c:crosses val="autoZero"/>
        <c:auto val="1"/>
        <c:lblAlgn val="ctr"/>
        <c:lblOffset val="100"/>
        <c:noMultiLvlLbl val="0"/>
      </c:catAx>
      <c:valAx>
        <c:axId val="403553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>
                <a:solidFill>
                  <a:schemeClr val="bg1"/>
                </a:solidFill>
              </a:defRPr>
            </a:pPr>
            <a:endParaRPr lang="ru-RU"/>
          </a:p>
        </c:txPr>
        <c:crossAx val="4035238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4814814814814903"/>
          <c:y val="2.3539078865646951E-2"/>
          <c:w val="0.34259259259259262"/>
          <c:h val="0.95292162132125269"/>
        </c:manualLayout>
      </c:layout>
      <c:overlay val="0"/>
      <c:txPr>
        <a:bodyPr/>
        <a:lstStyle/>
        <a:p>
          <a:pPr>
            <a:defRPr sz="1600" b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5209628401712964E-2"/>
          <c:y val="3.982457351293664E-2"/>
          <c:w val="0.49872611318322058"/>
          <c:h val="0.92035085297412678"/>
        </c:manualLayout>
      </c:layout>
      <c:bar3DChart>
        <c:barDir val="col"/>
        <c:grouping val="clustere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7066608374418989E-2"/>
                  <c:y val="-2.69723533378287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4222173645349162E-2"/>
                  <c:y val="-1.07889413351314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Лист1!$A$2:$A$10</c:f>
              <c:strCache>
                <c:ptCount val="8"/>
                <c:pt idx="0">
                  <c:v>Порушення мовлення (1313 дітей)</c:v>
                </c:pt>
                <c:pt idx="1">
                  <c:v>Порушення опорно-рухового апарату (177 дітей)</c:v>
                </c:pt>
                <c:pt idx="2">
                  <c:v>Порушення зору (146 дітей)</c:v>
                </c:pt>
                <c:pt idx="3">
                  <c:v>Затримка психічного розвитку (114 дітей)</c:v>
                </c:pt>
                <c:pt idx="4">
                  <c:v>Порушення слуху (32 дитини)</c:v>
                </c:pt>
                <c:pt idx="5">
                  <c:v>Порушеня розумового розвитку (11 дитина)</c:v>
                </c:pt>
                <c:pt idx="6">
                  <c:v>Аутизм ( 3 дитини)</c:v>
                </c:pt>
                <c:pt idx="7">
                  <c:v>Труднощі у розвитку з нормою інтелекту (1 дитина)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1313</c:v>
                </c:pt>
                <c:pt idx="1">
                  <c:v>177</c:v>
                </c:pt>
                <c:pt idx="2">
                  <c:v>146</c:v>
                </c:pt>
                <c:pt idx="3">
                  <c:v>114</c:v>
                </c:pt>
                <c:pt idx="4">
                  <c:v>32</c:v>
                </c:pt>
                <c:pt idx="5">
                  <c:v>11</c:v>
                </c:pt>
                <c:pt idx="6">
                  <c:v>3</c:v>
                </c:pt>
                <c:pt idx="7">
                  <c:v>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0"/>
        <c:gapDepth val="30"/>
        <c:shape val="cylinder"/>
        <c:axId val="40188544"/>
        <c:axId val="40642048"/>
        <c:axId val="0"/>
      </c:bar3DChart>
      <c:catAx>
        <c:axId val="40188544"/>
        <c:scaling>
          <c:orientation val="minMax"/>
        </c:scaling>
        <c:delete val="1"/>
        <c:axPos val="b"/>
        <c:majorTickMark val="out"/>
        <c:minorTickMark val="none"/>
        <c:tickLblPos val="nextTo"/>
        <c:crossAx val="40642048"/>
        <c:crosses val="autoZero"/>
        <c:auto val="1"/>
        <c:lblAlgn val="ctr"/>
        <c:lblOffset val="100"/>
        <c:noMultiLvlLbl val="0"/>
      </c:catAx>
      <c:valAx>
        <c:axId val="406420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>
                <a:solidFill>
                  <a:schemeClr val="bg1"/>
                </a:solidFill>
              </a:defRPr>
            </a:pPr>
            <a:endParaRPr lang="ru-RU"/>
          </a:p>
        </c:txPr>
        <c:crossAx val="4018854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59270767140949498"/>
          <c:y val="5.6732416202526295E-2"/>
          <c:w val="0.39852039876594392"/>
          <c:h val="0.88653495521421244"/>
        </c:manualLayout>
      </c:layout>
      <c:overlay val="0"/>
      <c:txPr>
        <a:bodyPr/>
        <a:lstStyle/>
        <a:p>
          <a:pPr>
            <a:defRPr sz="16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4.6868358831179742E-2"/>
                  <c:y val="-1.5141892649147651E-2"/>
                </c:manualLayout>
              </c:layout>
              <c:tx>
                <c:rich>
                  <a:bodyPr/>
                  <a:lstStyle/>
                  <a:p>
                    <a:r>
                      <a:rPr lang="en-US" sz="2400" b="1" dirty="0">
                        <a:latin typeface="Times New Roman" pitchFamily="18" charset="0"/>
                        <a:cs typeface="Times New Roman" pitchFamily="18" charset="0"/>
                      </a:rPr>
                      <a:t>48</a:t>
                    </a:r>
                    <a:endParaRPr lang="en-US" b="1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8787607308562545E-2"/>
                  <c:y val="-3.7854731622869141E-2"/>
                </c:manualLayout>
              </c:layout>
              <c:tx>
                <c:rich>
                  <a:bodyPr/>
                  <a:lstStyle/>
                  <a:p>
                    <a:r>
                      <a:rPr lang="en-US" sz="2400" b="1" dirty="0">
                        <a:latin typeface="Times New Roman" pitchFamily="18" charset="0"/>
                        <a:cs typeface="Times New Roman" pitchFamily="18" charset="0"/>
                      </a:rPr>
                      <a:t>27</a:t>
                    </a:r>
                    <a:endParaRPr lang="en-US" b="1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м. Харків</c:v>
                </c:pt>
                <c:pt idx="1">
                  <c:v>Харківська область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48</c:v>
                </c:pt>
                <c:pt idx="1">
                  <c:v>27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cylinder"/>
        <c:axId val="40667776"/>
        <c:axId val="40683008"/>
        <c:axId val="0"/>
      </c:bar3DChart>
      <c:catAx>
        <c:axId val="40667776"/>
        <c:scaling>
          <c:orientation val="minMax"/>
        </c:scaling>
        <c:delete val="1"/>
        <c:axPos val="b"/>
        <c:majorTickMark val="none"/>
        <c:minorTickMark val="none"/>
        <c:tickLblPos val="nextTo"/>
        <c:crossAx val="40683008"/>
        <c:crosses val="autoZero"/>
        <c:auto val="1"/>
        <c:lblAlgn val="ctr"/>
        <c:lblOffset val="100"/>
        <c:noMultiLvlLbl val="0"/>
      </c:catAx>
      <c:valAx>
        <c:axId val="4068300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40667776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20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4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7399129197298913E-2"/>
          <c:y val="0.12499990541789024"/>
          <c:w val="0.89582070662168123"/>
          <c:h val="0.8750000999868017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14"/>
          <c:dLbls>
            <c:dLbl>
              <c:idx val="0"/>
              <c:layout>
                <c:manualLayout>
                  <c:x val="-6.7836559087713938E-2"/>
                  <c:y val="-0.30057632392524219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6.4656641793871483E-2"/>
                  <c:y val="0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</c:dLbls>
          <c:cat>
            <c:strRef>
              <c:f>Лист1!$A$2:$A$7</c:f>
              <c:strCache>
                <c:ptCount val="6"/>
                <c:pt idx="0">
                  <c:v>Логопедичні (60)</c:v>
                </c:pt>
                <c:pt idx="1">
                  <c:v>ПОРА (4)</c:v>
                </c:pt>
                <c:pt idx="2">
                  <c:v>Розумова відсталість (2)</c:v>
                </c:pt>
                <c:pt idx="3">
                  <c:v>Затримка психічного розвитку (5)</c:v>
                </c:pt>
                <c:pt idx="4">
                  <c:v>Вади зору (5)</c:v>
                </c:pt>
                <c:pt idx="5">
                  <c:v>Вади слуху (2)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60</c:v>
                </c:pt>
                <c:pt idx="1">
                  <c:v>4</c:v>
                </c:pt>
                <c:pt idx="2">
                  <c:v>2</c:v>
                </c:pt>
                <c:pt idx="3">
                  <c:v>7</c:v>
                </c:pt>
                <c:pt idx="4">
                  <c:v>5</c:v>
                </c:pt>
                <c:pt idx="5">
                  <c:v>2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2956330573944198E-2"/>
          <c:y val="4.1824717888488593E-2"/>
          <c:w val="0.52813954063080293"/>
          <c:h val="0.80437006117486054"/>
        </c:manualLayout>
      </c:layout>
      <c:bar3DChart>
        <c:barDir val="col"/>
        <c:grouping val="clustere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8.9570260228641601E-3"/>
                  <c:y val="-1.88127279955427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Лист1!$A$2:$A$9</c:f>
              <c:strCache>
                <c:ptCount val="8"/>
                <c:pt idx="0">
                  <c:v>Порушення розумового розвитку (297 дітей)</c:v>
                </c:pt>
                <c:pt idx="1">
                  <c:v>Затримка психічного розвитку (159 дітей)</c:v>
                </c:pt>
                <c:pt idx="2">
                  <c:v>Порушення зору (133 дитини)</c:v>
                </c:pt>
                <c:pt idx="3">
                  <c:v>Труднощі у розвитку з нормою інтелекту (110 дітей)</c:v>
                </c:pt>
                <c:pt idx="4">
                  <c:v>Порушення опорно-рухового апарату (98 дітей)</c:v>
                </c:pt>
                <c:pt idx="5">
                  <c:v>Порушення слуху (62 дитини)</c:v>
                </c:pt>
                <c:pt idx="6">
                  <c:v>Порушення мовлення (50 дітей)</c:v>
                </c:pt>
                <c:pt idx="7">
                  <c:v>Аутизм ( 23 дитини)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297</c:v>
                </c:pt>
                <c:pt idx="1">
                  <c:v>159</c:v>
                </c:pt>
                <c:pt idx="2">
                  <c:v>133</c:v>
                </c:pt>
                <c:pt idx="3">
                  <c:v>110</c:v>
                </c:pt>
                <c:pt idx="4">
                  <c:v>98</c:v>
                </c:pt>
                <c:pt idx="5">
                  <c:v>62</c:v>
                </c:pt>
                <c:pt idx="6">
                  <c:v>50</c:v>
                </c:pt>
                <c:pt idx="7">
                  <c:v>23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8"/>
        <c:gapDepth val="18"/>
        <c:shape val="cylinder"/>
        <c:axId val="40780160"/>
        <c:axId val="40782848"/>
        <c:axId val="0"/>
      </c:bar3DChart>
      <c:catAx>
        <c:axId val="40780160"/>
        <c:scaling>
          <c:orientation val="minMax"/>
        </c:scaling>
        <c:delete val="1"/>
        <c:axPos val="b"/>
        <c:majorTickMark val="out"/>
        <c:minorTickMark val="none"/>
        <c:tickLblPos val="nextTo"/>
        <c:crossAx val="40782848"/>
        <c:crosses val="autoZero"/>
        <c:auto val="1"/>
        <c:lblAlgn val="ctr"/>
        <c:lblOffset val="100"/>
        <c:noMultiLvlLbl val="0"/>
      </c:catAx>
      <c:valAx>
        <c:axId val="407828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="0">
                <a:solidFill>
                  <a:schemeClr val="bg1"/>
                </a:solidFill>
              </a:defRPr>
            </a:pPr>
            <a:endParaRPr lang="ru-RU"/>
          </a:p>
        </c:txPr>
        <c:crossAx val="4078016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2709338158059391"/>
          <c:y val="4.0373507251384964E-2"/>
          <c:w val="0.36364738092797638"/>
          <c:h val="0.93844053224466395"/>
        </c:manualLayout>
      </c:layout>
      <c:overlay val="0"/>
      <c:txPr>
        <a:bodyPr/>
        <a:lstStyle/>
        <a:p>
          <a:pPr>
            <a:defRPr sz="1600" b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effectLst>
              <a:outerShdw blurRad="50800" dist="50800" dir="5400000" algn="ctr" rotWithShape="0">
                <a:srgbClr val="0070C0"/>
              </a:outerShdw>
            </a:effectLst>
          </c:spPr>
          <c:explosion val="25"/>
          <c:dLbls>
            <c:dLbl>
              <c:idx val="0"/>
              <c:layout>
                <c:manualLayout>
                  <c:x val="-0.15571605417650086"/>
                  <c:y val="-3.4681850578715764E-4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Для </a:t>
                    </a:r>
                    <a:r>
                      <a:rPr lang="ru-RU" dirty="0" err="1"/>
                      <a:t>розумово</a:t>
                    </a:r>
                    <a:r>
                      <a:rPr lang="ru-RU" dirty="0"/>
                      <a:t> </a:t>
                    </a:r>
                    <a:r>
                      <a:rPr lang="ru-RU" dirty="0" err="1" smtClean="0"/>
                      <a:t>відсталих</a:t>
                    </a:r>
                    <a:r>
                      <a:rPr lang="ru-RU" dirty="0" smtClean="0"/>
                      <a:t> </a:t>
                    </a:r>
                    <a:r>
                      <a:rPr lang="ru-RU" dirty="0"/>
                      <a:t>; 7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Лист1!$A$2:$A$7</c:f>
              <c:strCache>
                <c:ptCount val="6"/>
                <c:pt idx="0">
                  <c:v>Для розумово відсталіх </c:v>
                </c:pt>
                <c:pt idx="1">
                  <c:v>Зниження зору</c:v>
                </c:pt>
                <c:pt idx="2">
                  <c:v>Зниження слуху</c:v>
                </c:pt>
                <c:pt idx="3">
                  <c:v>ЗПР</c:v>
                </c:pt>
                <c:pt idx="4">
                  <c:v>Вади мовлення</c:v>
                </c:pt>
                <c:pt idx="5">
                  <c:v>ПОРА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7</c:v>
                </c:pt>
                <c:pt idx="1">
                  <c:v>2</c:v>
                </c:pt>
                <c:pt idx="2">
                  <c:v>2</c:v>
                </c:pt>
                <c:pt idx="3">
                  <c:v>2</c:v>
                </c:pt>
                <c:pt idx="4">
                  <c:v>1</c:v>
                </c:pt>
                <c:pt idx="5">
                  <c:v>1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0"/>
    </mc:Choice>
    <mc:Fallback>
      <c:style val="20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1572395937064335E-2"/>
          <c:y val="2.65459469495779E-2"/>
          <c:w val="0.90337179085934316"/>
          <c:h val="0.6204578867188272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2400" b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Лист1!$A$2:$A$10</c:f>
              <c:strCache>
                <c:ptCount val="9"/>
                <c:pt idx="0">
                  <c:v>Ізюмський р-н</c:v>
                </c:pt>
                <c:pt idx="1">
                  <c:v>Кегичівський р-н</c:v>
                </c:pt>
                <c:pt idx="2">
                  <c:v>Краснокутський р-н</c:v>
                </c:pt>
                <c:pt idx="3">
                  <c:v>Харківський р-н</c:v>
                </c:pt>
                <c:pt idx="4">
                  <c:v>м. Лозова</c:v>
                </c:pt>
                <c:pt idx="5">
                  <c:v>м. Чугуїв</c:v>
                </c:pt>
                <c:pt idx="6">
                  <c:v>Дзержинський р-н</c:v>
                </c:pt>
                <c:pt idx="7">
                  <c:v>Жовтневий р-н</c:v>
                </c:pt>
                <c:pt idx="8">
                  <c:v>Московський р-н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3</c:v>
                </c:pt>
                <c:pt idx="6">
                  <c:v>1</c:v>
                </c:pt>
                <c:pt idx="7">
                  <c:v>1</c:v>
                </c:pt>
                <c:pt idx="8">
                  <c:v>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cylinder"/>
        <c:axId val="142362880"/>
        <c:axId val="117641600"/>
        <c:axId val="0"/>
      </c:bar3DChart>
      <c:catAx>
        <c:axId val="1423628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17641600"/>
        <c:crosses val="autoZero"/>
        <c:auto val="1"/>
        <c:lblAlgn val="ctr"/>
        <c:lblOffset val="100"/>
        <c:noMultiLvlLbl val="0"/>
      </c:catAx>
      <c:valAx>
        <c:axId val="117641600"/>
        <c:scaling>
          <c:orientation val="minMax"/>
          <c:max val="5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ru-RU"/>
          </a:p>
        </c:txPr>
        <c:crossAx val="142362880"/>
        <c:crosses val="autoZero"/>
        <c:crossBetween val="between"/>
        <c:majorUnit val="1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240"/>
      <c:depthPercent val="10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 prstMaterial="metal">
              <a:bevelT/>
            </a:sp3d>
          </c:spPr>
          <c:explosion val="36"/>
          <c:dLbls>
            <c:txPr>
              <a:bodyPr/>
              <a:lstStyle/>
              <a:p>
                <a:pPr>
                  <a:defRPr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Лист1!$A$2:$A$12</c:f>
              <c:strCache>
                <c:ptCount val="11"/>
                <c:pt idx="0">
                  <c:v>Балаклійська (53 дитини)</c:v>
                </c:pt>
                <c:pt idx="1">
                  <c:v>Вовчанська (0 дітей)</c:v>
                </c:pt>
                <c:pt idx="2">
                  <c:v>Дергачівська (168 дітей)</c:v>
                </c:pt>
                <c:pt idx="3">
                  <c:v>Кегичівська (29 дітей)</c:v>
                </c:pt>
                <c:pt idx="4">
                  <c:v>Сахновщинська (0 дітей)</c:v>
                </c:pt>
                <c:pt idx="5">
                  <c:v>Ізюмська (15 дітей)</c:v>
                </c:pt>
                <c:pt idx="6">
                  <c:v>Купянська (88 дітей)</c:v>
                </c:pt>
                <c:pt idx="7">
                  <c:v>Лозівська (0 дітей)</c:v>
                </c:pt>
                <c:pt idx="8">
                  <c:v>Первомайська (66 дітей)</c:v>
                </c:pt>
                <c:pt idx="9">
                  <c:v>Чугуївська (2 дитини)</c:v>
                </c:pt>
                <c:pt idx="10">
                  <c:v>Зміївська (0 дітей)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53</c:v>
                </c:pt>
                <c:pt idx="1">
                  <c:v>0</c:v>
                </c:pt>
                <c:pt idx="2">
                  <c:v>168</c:v>
                </c:pt>
                <c:pt idx="3">
                  <c:v>29</c:v>
                </c:pt>
                <c:pt idx="4">
                  <c:v>0</c:v>
                </c:pt>
                <c:pt idx="5">
                  <c:v>15</c:v>
                </c:pt>
                <c:pt idx="6">
                  <c:v>88</c:v>
                </c:pt>
                <c:pt idx="7">
                  <c:v>0</c:v>
                </c:pt>
                <c:pt idx="8">
                  <c:v>66</c:v>
                </c:pt>
                <c:pt idx="9">
                  <c:v>2</c:v>
                </c:pt>
                <c:pt idx="10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scene3d>
          <a:camera prst="orthographicFront"/>
          <a:lightRig rig="threePt" dir="t"/>
        </a:scene3d>
        <a:sp3d>
          <a:bevelT/>
        </a:sp3d>
      </c:spPr>
    </c:plotArea>
    <c:legend>
      <c:legendPos val="r"/>
      <c:layout>
        <c:manualLayout>
          <c:xMode val="edge"/>
          <c:yMode val="edge"/>
          <c:x val="0.63901025720342708"/>
          <c:y val="3.5359710896540032E-2"/>
          <c:w val="0.35224663459177474"/>
          <c:h val="0.92928057820691956"/>
        </c:manualLayout>
      </c:layout>
      <c:overlay val="0"/>
      <c:txPr>
        <a:bodyPr/>
        <a:lstStyle/>
        <a:p>
          <a:pPr>
            <a:defRPr>
              <a:solidFill>
                <a:schemeClr val="tx1"/>
              </a:solidFill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 b="1">
          <a:solidFill>
            <a:schemeClr val="bg1"/>
          </a:solidFill>
        </a:defRPr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33C9EB9-C864-4575-A52A-E530CAB378B9}" type="doc">
      <dgm:prSet loTypeId="urn:microsoft.com/office/officeart/2005/8/layout/radial5" loCatId="relationship" qsTypeId="urn:microsoft.com/office/officeart/2005/8/quickstyle/3d2" qsCatId="3D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CBA6E41C-2DBF-4B21-B69C-FAC522E15F0B}">
      <dgm:prSet phldrT="[Текст]" custT="1"/>
      <dgm:spPr>
        <a:solidFill>
          <a:srgbClr val="00B0F0"/>
        </a:solidFill>
      </dgm:spPr>
      <dgm:t>
        <a:bodyPr/>
        <a:lstStyle/>
        <a:p>
          <a:r>
            <a:rPr lang="uk-UA" sz="1800" b="1" dirty="0" err="1" smtClean="0">
              <a:latin typeface="Times New Roman" pitchFamily="18" charset="0"/>
              <a:cs typeface="Times New Roman" pitchFamily="18" charset="0"/>
            </a:rPr>
            <a:t>КУ</a:t>
          </a:r>
          <a:r>
            <a:rPr lang="uk-UA" sz="1800" b="1" dirty="0" smtClean="0">
              <a:latin typeface="Times New Roman" pitchFamily="18" charset="0"/>
              <a:cs typeface="Times New Roman" pitchFamily="18" charset="0"/>
            </a:rPr>
            <a:t> ХОПМПК</a:t>
          </a:r>
        </a:p>
        <a:p>
          <a:r>
            <a:rPr lang="uk-UA" sz="1800" b="0" dirty="0" smtClean="0">
              <a:latin typeface="Times New Roman" pitchFamily="18" charset="0"/>
              <a:cs typeface="Times New Roman" pitchFamily="18" charset="0"/>
            </a:rPr>
            <a:t>(2729 витягів)</a:t>
          </a:r>
          <a:endParaRPr lang="ru-RU" sz="1800" b="0" dirty="0">
            <a:latin typeface="Times New Roman" pitchFamily="18" charset="0"/>
            <a:cs typeface="Times New Roman" pitchFamily="18" charset="0"/>
          </a:endParaRPr>
        </a:p>
      </dgm:t>
    </dgm:pt>
    <dgm:pt modelId="{224A81EE-97DB-4679-872B-2EBB918ECC31}" type="parTrans" cxnId="{7E91C200-B178-4A96-BC49-CCCBBF90EAF2}">
      <dgm:prSet/>
      <dgm:spPr/>
      <dgm:t>
        <a:bodyPr/>
        <a:lstStyle/>
        <a:p>
          <a:endParaRPr lang="ru-RU"/>
        </a:p>
      </dgm:t>
    </dgm:pt>
    <dgm:pt modelId="{BC9AFE19-F695-41AD-BF8F-651395027DA0}" type="sibTrans" cxnId="{7E91C200-B178-4A96-BC49-CCCBBF90EAF2}">
      <dgm:prSet/>
      <dgm:spPr/>
      <dgm:t>
        <a:bodyPr/>
        <a:lstStyle/>
        <a:p>
          <a:endParaRPr lang="ru-RU"/>
        </a:p>
      </dgm:t>
    </dgm:pt>
    <dgm:pt modelId="{AF5C8667-1779-4626-89E7-BF05FEA40120}">
      <dgm:prSet phldrT="[Текст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solidFill>
          <a:srgbClr val="FF0000"/>
        </a:solidFill>
        <a:effectLst>
          <a:glow rad="101600">
            <a:schemeClr val="tx1">
              <a:alpha val="60000"/>
            </a:schemeClr>
          </a:glow>
        </a:effectLst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1600" b="1" dirty="0" err="1" smtClean="0">
              <a:latin typeface="Times New Roman" pitchFamily="18" charset="0"/>
              <a:cs typeface="Times New Roman" pitchFamily="18" charset="0"/>
            </a:rPr>
            <a:t>Сахновщинський</a:t>
          </a:r>
          <a:r>
            <a:rPr lang="uk-UA" sz="1600" b="1" dirty="0" smtClean="0">
              <a:latin typeface="Times New Roman" pitchFamily="18" charset="0"/>
              <a:cs typeface="Times New Roman" pitchFamily="18" charset="0"/>
            </a:rPr>
            <a:t> район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1400" b="0" dirty="0" smtClean="0">
              <a:latin typeface="Times New Roman" pitchFamily="18" charset="0"/>
              <a:cs typeface="Times New Roman" pitchFamily="18" charset="0"/>
            </a:rPr>
            <a:t>( 0 </a:t>
          </a:r>
          <a:r>
            <a:rPr lang="uk-UA" sz="1600" b="0" dirty="0" smtClean="0">
              <a:latin typeface="Times New Roman" pitchFamily="18" charset="0"/>
              <a:cs typeface="Times New Roman" pitchFamily="18" charset="0"/>
            </a:rPr>
            <a:t>витягів</a:t>
          </a:r>
          <a:r>
            <a:rPr lang="uk-UA" sz="1400" b="0" dirty="0" smtClean="0">
              <a:latin typeface="Times New Roman" pitchFamily="18" charset="0"/>
              <a:cs typeface="Times New Roman" pitchFamily="18" charset="0"/>
            </a:rPr>
            <a:t>)</a:t>
          </a:r>
          <a:endParaRPr lang="ru-RU" sz="1400" b="0" dirty="0" smtClean="0">
            <a:latin typeface="Times New Roman" pitchFamily="18" charset="0"/>
            <a:cs typeface="Times New Roman" pitchFamily="18" charset="0"/>
          </a:endParaRPr>
        </a:p>
      </dgm:t>
    </dgm:pt>
    <dgm:pt modelId="{1C88516C-5866-4E83-8BBF-F7CC4200CEC6}" type="parTrans" cxnId="{EB97CFF4-7D73-4C63-B3A3-C211A2993F94}">
      <dgm:prSet/>
      <dgm:spPr>
        <a:solidFill>
          <a:srgbClr val="FF0000"/>
        </a:solidFill>
      </dgm:spPr>
      <dgm:t>
        <a:bodyPr/>
        <a:lstStyle/>
        <a:p>
          <a:endParaRPr lang="ru-RU"/>
        </a:p>
      </dgm:t>
    </dgm:pt>
    <dgm:pt modelId="{484B0A72-3720-4A10-B3B5-AAAB2CD78F74}" type="sibTrans" cxnId="{EB97CFF4-7D73-4C63-B3A3-C211A2993F94}">
      <dgm:prSet/>
      <dgm:spPr/>
      <dgm:t>
        <a:bodyPr/>
        <a:lstStyle/>
        <a:p>
          <a:endParaRPr lang="ru-RU"/>
        </a:p>
      </dgm:t>
    </dgm:pt>
    <dgm:pt modelId="{C8BC52D0-8665-4927-BC40-49087D20B3BA}">
      <dgm:prSet phldrT="[Текст]" custT="1"/>
      <dgm:spPr/>
      <dgm:t>
        <a:bodyPr/>
        <a:lstStyle/>
        <a:p>
          <a:r>
            <a:rPr lang="uk-UA" sz="1600" b="1" dirty="0" smtClean="0">
              <a:latin typeface="Times New Roman" pitchFamily="18" charset="0"/>
              <a:cs typeface="Times New Roman" pitchFamily="18" charset="0"/>
            </a:rPr>
            <a:t>Вовчанський район</a:t>
          </a:r>
        </a:p>
        <a:p>
          <a:r>
            <a:rPr lang="uk-UA" sz="1600" b="0" dirty="0" smtClean="0">
              <a:latin typeface="Times New Roman" pitchFamily="18" charset="0"/>
              <a:cs typeface="Times New Roman" pitchFamily="18" charset="0"/>
            </a:rPr>
            <a:t>( 0 витягів)</a:t>
          </a:r>
          <a:endParaRPr lang="ru-RU" sz="1600" b="0" dirty="0">
            <a:latin typeface="Times New Roman" pitchFamily="18" charset="0"/>
            <a:cs typeface="Times New Roman" pitchFamily="18" charset="0"/>
          </a:endParaRPr>
        </a:p>
      </dgm:t>
    </dgm:pt>
    <dgm:pt modelId="{C685D4FB-FDFD-4E84-B8B3-2A94E23042CB}" type="parTrans" cxnId="{86A69E6C-C5E5-4AEB-962B-CAC381468633}">
      <dgm:prSet/>
      <dgm:spPr/>
      <dgm:t>
        <a:bodyPr/>
        <a:lstStyle/>
        <a:p>
          <a:endParaRPr lang="ru-RU"/>
        </a:p>
      </dgm:t>
    </dgm:pt>
    <dgm:pt modelId="{8CA219CA-DCC2-4023-A6D4-5F7E321EC41B}" type="sibTrans" cxnId="{86A69E6C-C5E5-4AEB-962B-CAC381468633}">
      <dgm:prSet/>
      <dgm:spPr/>
      <dgm:t>
        <a:bodyPr/>
        <a:lstStyle/>
        <a:p>
          <a:endParaRPr lang="ru-RU"/>
        </a:p>
      </dgm:t>
    </dgm:pt>
    <dgm:pt modelId="{10B7FFC3-EB13-4D57-BC6F-7141114F90F6}">
      <dgm:prSet phldrT="[Текст]" custT="1"/>
      <dgm:spPr/>
      <dgm:t>
        <a:bodyPr/>
        <a:lstStyle/>
        <a:p>
          <a:r>
            <a:rPr lang="uk-UA" sz="1600" b="1" dirty="0" smtClean="0">
              <a:latin typeface="Times New Roman" pitchFamily="18" charset="0"/>
              <a:cs typeface="Times New Roman" pitchFamily="18" charset="0"/>
            </a:rPr>
            <a:t>м. Ізюм</a:t>
          </a:r>
        </a:p>
        <a:p>
          <a:r>
            <a:rPr lang="uk-UA" sz="1600" b="0" dirty="0" smtClean="0">
              <a:latin typeface="Times New Roman" pitchFamily="18" charset="0"/>
              <a:cs typeface="Times New Roman" pitchFamily="18" charset="0"/>
            </a:rPr>
            <a:t>( 15 витягів)</a:t>
          </a:r>
          <a:endParaRPr lang="ru-RU" sz="1600" b="0" dirty="0">
            <a:latin typeface="Times New Roman" pitchFamily="18" charset="0"/>
            <a:cs typeface="Times New Roman" pitchFamily="18" charset="0"/>
          </a:endParaRPr>
        </a:p>
      </dgm:t>
    </dgm:pt>
    <dgm:pt modelId="{F607578A-8EDB-4BB2-AF74-DC0C320A2DDB}" type="parTrans" cxnId="{116D4A24-5493-45D5-855C-979888DF7905}">
      <dgm:prSet/>
      <dgm:spPr/>
      <dgm:t>
        <a:bodyPr/>
        <a:lstStyle/>
        <a:p>
          <a:endParaRPr lang="ru-RU"/>
        </a:p>
      </dgm:t>
    </dgm:pt>
    <dgm:pt modelId="{E6353E30-D804-4A20-B340-F06B8E76025C}" type="sibTrans" cxnId="{116D4A24-5493-45D5-855C-979888DF7905}">
      <dgm:prSet/>
      <dgm:spPr/>
      <dgm:t>
        <a:bodyPr/>
        <a:lstStyle/>
        <a:p>
          <a:endParaRPr lang="ru-RU"/>
        </a:p>
      </dgm:t>
    </dgm:pt>
    <dgm:pt modelId="{C71095BF-8A66-415B-ABC7-409E43DBFCB5}">
      <dgm:prSet phldrT="[Текст]" custT="1"/>
      <dgm:spPr/>
      <dgm:t>
        <a:bodyPr/>
        <a:lstStyle/>
        <a:p>
          <a:r>
            <a:rPr lang="uk-UA" sz="1600" b="1" dirty="0" err="1" smtClean="0">
              <a:latin typeface="Times New Roman" pitchFamily="18" charset="0"/>
              <a:cs typeface="Times New Roman" pitchFamily="18" charset="0"/>
            </a:rPr>
            <a:t>Балаклійський</a:t>
          </a:r>
          <a:r>
            <a:rPr lang="uk-UA" sz="1600" b="1" dirty="0" smtClean="0">
              <a:latin typeface="Times New Roman" pitchFamily="18" charset="0"/>
              <a:cs typeface="Times New Roman" pitchFamily="18" charset="0"/>
            </a:rPr>
            <a:t> район</a:t>
          </a:r>
        </a:p>
        <a:p>
          <a:r>
            <a:rPr lang="uk-UA" sz="1600" b="0" dirty="0" smtClean="0">
              <a:latin typeface="Times New Roman" pitchFamily="18" charset="0"/>
              <a:cs typeface="Times New Roman" pitchFamily="18" charset="0"/>
            </a:rPr>
            <a:t>(53 витягів)</a:t>
          </a:r>
          <a:endParaRPr lang="ru-RU" sz="1600" b="0" dirty="0">
            <a:latin typeface="Times New Roman" pitchFamily="18" charset="0"/>
            <a:cs typeface="Times New Roman" pitchFamily="18" charset="0"/>
          </a:endParaRPr>
        </a:p>
      </dgm:t>
    </dgm:pt>
    <dgm:pt modelId="{B397A20B-1C5F-482F-8C4B-EB624744AC22}" type="parTrans" cxnId="{8872ED1D-2836-461E-B7B6-77D72AC70A77}">
      <dgm:prSet/>
      <dgm:spPr/>
      <dgm:t>
        <a:bodyPr/>
        <a:lstStyle/>
        <a:p>
          <a:endParaRPr lang="ru-RU"/>
        </a:p>
      </dgm:t>
    </dgm:pt>
    <dgm:pt modelId="{A75AB5CA-689B-46F3-A310-24A8F853D1BC}" type="sibTrans" cxnId="{8872ED1D-2836-461E-B7B6-77D72AC70A77}">
      <dgm:prSet/>
      <dgm:spPr/>
      <dgm:t>
        <a:bodyPr/>
        <a:lstStyle/>
        <a:p>
          <a:endParaRPr lang="ru-RU"/>
        </a:p>
      </dgm:t>
    </dgm:pt>
    <dgm:pt modelId="{0ACD77A3-6F41-4DC1-8CF2-9A7B3DB593EF}">
      <dgm:prSet custT="1"/>
      <dgm:spPr>
        <a:solidFill>
          <a:srgbClr val="FFFF00"/>
        </a:solidFill>
      </dgm:spPr>
      <dgm:t>
        <a:bodyPr/>
        <a:lstStyle/>
        <a:p>
          <a:r>
            <a:rPr lang="uk-UA" sz="1600" b="1" dirty="0" err="1" smtClean="0">
              <a:latin typeface="Times New Roman" pitchFamily="18" charset="0"/>
              <a:cs typeface="Times New Roman" pitchFamily="18" charset="0"/>
            </a:rPr>
            <a:t>Дергачівський</a:t>
          </a:r>
          <a:r>
            <a:rPr lang="uk-UA" sz="1600" b="1" dirty="0" smtClean="0">
              <a:latin typeface="Times New Roman" pitchFamily="18" charset="0"/>
              <a:cs typeface="Times New Roman" pitchFamily="18" charset="0"/>
            </a:rPr>
            <a:t> район</a:t>
          </a:r>
        </a:p>
        <a:p>
          <a:r>
            <a:rPr lang="uk-UA" sz="1600" b="0" dirty="0" smtClean="0">
              <a:latin typeface="Times New Roman" pitchFamily="18" charset="0"/>
              <a:cs typeface="Times New Roman" pitchFamily="18" charset="0"/>
            </a:rPr>
            <a:t>(168 витягів)</a:t>
          </a:r>
          <a:endParaRPr lang="ru-RU" sz="1600" b="0" dirty="0">
            <a:latin typeface="Times New Roman" pitchFamily="18" charset="0"/>
            <a:cs typeface="Times New Roman" pitchFamily="18" charset="0"/>
          </a:endParaRPr>
        </a:p>
      </dgm:t>
    </dgm:pt>
    <dgm:pt modelId="{B5E276E2-0DF6-4B95-8F97-388ED7E70B15}" type="parTrans" cxnId="{752B36F9-CDED-4879-BA68-C1B2A59CF834}">
      <dgm:prSet/>
      <dgm:spPr>
        <a:solidFill>
          <a:srgbClr val="FFFF00"/>
        </a:solidFill>
      </dgm:spPr>
      <dgm:t>
        <a:bodyPr/>
        <a:lstStyle/>
        <a:p>
          <a:endParaRPr lang="ru-RU"/>
        </a:p>
      </dgm:t>
    </dgm:pt>
    <dgm:pt modelId="{8B48C6AA-EF87-44E7-8929-631681726B72}" type="sibTrans" cxnId="{752B36F9-CDED-4879-BA68-C1B2A59CF834}">
      <dgm:prSet/>
      <dgm:spPr/>
      <dgm:t>
        <a:bodyPr/>
        <a:lstStyle/>
        <a:p>
          <a:endParaRPr lang="ru-RU"/>
        </a:p>
      </dgm:t>
    </dgm:pt>
    <dgm:pt modelId="{86B3AC87-AD30-42A8-87CF-A6C563DC0F52}">
      <dgm:prSet phldrT="[Текст]" custT="1"/>
      <dgm:spPr/>
      <dgm:t>
        <a:bodyPr/>
        <a:lstStyle/>
        <a:p>
          <a:r>
            <a:rPr lang="uk-UA" sz="1600" b="1" dirty="0" err="1" smtClean="0">
              <a:latin typeface="Times New Roman" pitchFamily="18" charset="0"/>
              <a:cs typeface="Times New Roman" pitchFamily="18" charset="0"/>
            </a:rPr>
            <a:t>Кегичівський</a:t>
          </a:r>
          <a:r>
            <a:rPr lang="uk-UA" sz="1600" b="1" dirty="0" smtClean="0">
              <a:latin typeface="Times New Roman" pitchFamily="18" charset="0"/>
              <a:cs typeface="Times New Roman" pitchFamily="18" charset="0"/>
            </a:rPr>
            <a:t> район</a:t>
          </a:r>
        </a:p>
        <a:p>
          <a:r>
            <a:rPr lang="uk-UA" sz="1600" b="0" dirty="0" smtClean="0">
              <a:latin typeface="Times New Roman" pitchFamily="18" charset="0"/>
              <a:cs typeface="Times New Roman" pitchFamily="18" charset="0"/>
            </a:rPr>
            <a:t>(29 витягів)</a:t>
          </a:r>
          <a:endParaRPr lang="ru-RU" sz="1600" b="0" dirty="0">
            <a:latin typeface="Times New Roman" pitchFamily="18" charset="0"/>
            <a:cs typeface="Times New Roman" pitchFamily="18" charset="0"/>
          </a:endParaRPr>
        </a:p>
      </dgm:t>
    </dgm:pt>
    <dgm:pt modelId="{012F69F4-EE6C-4476-920C-7D5E80D70FBF}" type="parTrans" cxnId="{9C08D551-3FE9-499A-8F65-9C35A87C477F}">
      <dgm:prSet/>
      <dgm:spPr/>
      <dgm:t>
        <a:bodyPr/>
        <a:lstStyle/>
        <a:p>
          <a:endParaRPr lang="ru-RU"/>
        </a:p>
      </dgm:t>
    </dgm:pt>
    <dgm:pt modelId="{105C2CEE-ED6C-44B8-8AEA-C32195A84F21}" type="sibTrans" cxnId="{9C08D551-3FE9-499A-8F65-9C35A87C477F}">
      <dgm:prSet/>
      <dgm:spPr/>
      <dgm:t>
        <a:bodyPr/>
        <a:lstStyle/>
        <a:p>
          <a:endParaRPr lang="ru-RU"/>
        </a:p>
      </dgm:t>
    </dgm:pt>
    <dgm:pt modelId="{B63CF15B-C0F4-4A92-8E3D-532C0351B0B2}">
      <dgm:prSet phldrT="[Текст]" custT="1"/>
      <dgm:spPr>
        <a:solidFill>
          <a:srgbClr val="FF6699"/>
        </a:solidFill>
      </dgm:spPr>
      <dgm:t>
        <a:bodyPr/>
        <a:lstStyle/>
        <a:p>
          <a:r>
            <a:rPr lang="uk-UA" sz="1600" b="1" dirty="0" smtClean="0">
              <a:latin typeface="Times New Roman" pitchFamily="18" charset="0"/>
              <a:cs typeface="Times New Roman" pitchFamily="18" charset="0"/>
            </a:rPr>
            <a:t>м. Лозова</a:t>
          </a:r>
        </a:p>
        <a:p>
          <a:r>
            <a:rPr lang="uk-UA" sz="1400" b="0" dirty="0" smtClean="0">
              <a:latin typeface="Times New Roman" pitchFamily="18" charset="0"/>
              <a:cs typeface="Times New Roman" pitchFamily="18" charset="0"/>
            </a:rPr>
            <a:t>(</a:t>
          </a:r>
          <a:r>
            <a:rPr lang="uk-UA" sz="1600" b="0" dirty="0" smtClean="0">
              <a:latin typeface="Times New Roman" pitchFamily="18" charset="0"/>
              <a:cs typeface="Times New Roman" pitchFamily="18" charset="0"/>
            </a:rPr>
            <a:t>0</a:t>
          </a:r>
          <a:r>
            <a:rPr lang="uk-UA" sz="1400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k-UA" sz="1600" b="0" dirty="0" smtClean="0">
              <a:latin typeface="Times New Roman" pitchFamily="18" charset="0"/>
              <a:cs typeface="Times New Roman" pitchFamily="18" charset="0"/>
            </a:rPr>
            <a:t>витягів</a:t>
          </a:r>
          <a:r>
            <a:rPr lang="uk-UA" sz="1400" b="0" dirty="0" smtClean="0">
              <a:latin typeface="Times New Roman" pitchFamily="18" charset="0"/>
              <a:cs typeface="Times New Roman" pitchFamily="18" charset="0"/>
            </a:rPr>
            <a:t>)</a:t>
          </a:r>
          <a:endParaRPr lang="ru-RU" sz="1400" b="0" dirty="0">
            <a:latin typeface="Times New Roman" pitchFamily="18" charset="0"/>
            <a:cs typeface="Times New Roman" pitchFamily="18" charset="0"/>
          </a:endParaRPr>
        </a:p>
      </dgm:t>
    </dgm:pt>
    <dgm:pt modelId="{28B649CE-975F-414B-A239-B4B3F7608AA4}" type="parTrans" cxnId="{F17B204E-60C8-4CA3-AC6E-47B768F52F8C}">
      <dgm:prSet/>
      <dgm:spPr>
        <a:solidFill>
          <a:srgbClr val="FF6699"/>
        </a:solidFill>
      </dgm:spPr>
      <dgm:t>
        <a:bodyPr/>
        <a:lstStyle/>
        <a:p>
          <a:endParaRPr lang="ru-RU"/>
        </a:p>
      </dgm:t>
    </dgm:pt>
    <dgm:pt modelId="{A9672EE5-1AE9-4AC7-9366-9F6C9FDDA2C5}" type="sibTrans" cxnId="{F17B204E-60C8-4CA3-AC6E-47B768F52F8C}">
      <dgm:prSet/>
      <dgm:spPr/>
      <dgm:t>
        <a:bodyPr/>
        <a:lstStyle/>
        <a:p>
          <a:endParaRPr lang="ru-RU"/>
        </a:p>
      </dgm:t>
    </dgm:pt>
    <dgm:pt modelId="{5F544379-A107-488B-8A89-580E16DFB473}">
      <dgm:prSet phldrT="[Текст]" custT="1"/>
      <dgm:spPr/>
      <dgm:t>
        <a:bodyPr/>
        <a:lstStyle/>
        <a:p>
          <a:r>
            <a:rPr lang="uk-UA" sz="1600" b="1" dirty="0" smtClean="0">
              <a:latin typeface="Times New Roman" pitchFamily="18" charset="0"/>
              <a:cs typeface="Times New Roman" pitchFamily="18" charset="0"/>
            </a:rPr>
            <a:t>м. Первомайський</a:t>
          </a:r>
        </a:p>
        <a:p>
          <a:r>
            <a:rPr lang="uk-UA" sz="1600" b="0" dirty="0" smtClean="0">
              <a:latin typeface="Times New Roman" pitchFamily="18" charset="0"/>
              <a:cs typeface="Times New Roman" pitchFamily="18" charset="0"/>
            </a:rPr>
            <a:t>(66 витягів)</a:t>
          </a:r>
        </a:p>
      </dgm:t>
    </dgm:pt>
    <dgm:pt modelId="{B90D3A75-8B9E-4A64-A5FC-32429A85BAC6}" type="parTrans" cxnId="{8D4A28A8-1EB1-467C-82E3-0C926FA34473}">
      <dgm:prSet/>
      <dgm:spPr/>
      <dgm:t>
        <a:bodyPr/>
        <a:lstStyle/>
        <a:p>
          <a:endParaRPr lang="ru-RU"/>
        </a:p>
      </dgm:t>
    </dgm:pt>
    <dgm:pt modelId="{C6192890-E547-4A70-ABE2-75846082FB12}" type="sibTrans" cxnId="{8D4A28A8-1EB1-467C-82E3-0C926FA34473}">
      <dgm:prSet/>
      <dgm:spPr/>
      <dgm:t>
        <a:bodyPr/>
        <a:lstStyle/>
        <a:p>
          <a:endParaRPr lang="ru-RU"/>
        </a:p>
      </dgm:t>
    </dgm:pt>
    <dgm:pt modelId="{2E117A2B-AA49-476B-9F41-3ED3BC5EF2B6}">
      <dgm:prSet phldrT="[Текст]" custT="1"/>
      <dgm:spPr>
        <a:solidFill>
          <a:srgbClr val="FFFF00"/>
        </a:solidFill>
      </dgm:spPr>
      <dgm:t>
        <a:bodyPr/>
        <a:lstStyle/>
        <a:p>
          <a:r>
            <a:rPr lang="uk-UA" sz="1600" b="1" dirty="0" smtClean="0">
              <a:latin typeface="Times New Roman" pitchFamily="18" charset="0"/>
              <a:cs typeface="Times New Roman" pitchFamily="18" charset="0"/>
            </a:rPr>
            <a:t>м. Куп’янськ</a:t>
          </a:r>
        </a:p>
        <a:p>
          <a:r>
            <a:rPr lang="uk-UA" sz="1600" b="0" dirty="0" smtClean="0">
              <a:latin typeface="Times New Roman" pitchFamily="18" charset="0"/>
              <a:cs typeface="Times New Roman" pitchFamily="18" charset="0"/>
            </a:rPr>
            <a:t>( 88 витягів)</a:t>
          </a:r>
        </a:p>
      </dgm:t>
    </dgm:pt>
    <dgm:pt modelId="{6B1A52E8-45D8-4700-A1C7-6175AC54DC40}" type="parTrans" cxnId="{FE3BAAF5-FF5B-41CA-935E-75656191F5F6}">
      <dgm:prSet/>
      <dgm:spPr>
        <a:solidFill>
          <a:srgbClr val="FFFF00"/>
        </a:solidFill>
      </dgm:spPr>
      <dgm:t>
        <a:bodyPr/>
        <a:lstStyle/>
        <a:p>
          <a:endParaRPr lang="ru-RU"/>
        </a:p>
      </dgm:t>
    </dgm:pt>
    <dgm:pt modelId="{909FA1CD-F7FB-4566-9558-A15DD0D69D1B}" type="sibTrans" cxnId="{FE3BAAF5-FF5B-41CA-935E-75656191F5F6}">
      <dgm:prSet/>
      <dgm:spPr/>
      <dgm:t>
        <a:bodyPr/>
        <a:lstStyle/>
        <a:p>
          <a:endParaRPr lang="ru-RU"/>
        </a:p>
      </dgm:t>
    </dgm:pt>
    <dgm:pt modelId="{7FA72CA4-17E6-44D2-AAEC-2A05F8611291}">
      <dgm:prSet custScaleX="177152" custRadScaleRad="145260" custRadScaleInc="13448"/>
      <dgm:spPr/>
      <dgm:t>
        <a:bodyPr/>
        <a:lstStyle/>
        <a:p>
          <a:endParaRPr lang="ru-RU"/>
        </a:p>
      </dgm:t>
    </dgm:pt>
    <dgm:pt modelId="{8D9C5460-6CDB-4831-84E6-C478B5142BF9}" type="parTrans" cxnId="{4CE3BC90-0A5A-4DD1-850A-FAD08E9EC7F2}">
      <dgm:prSet/>
      <dgm:spPr/>
      <dgm:t>
        <a:bodyPr/>
        <a:lstStyle/>
        <a:p>
          <a:endParaRPr lang="ru-RU"/>
        </a:p>
      </dgm:t>
    </dgm:pt>
    <dgm:pt modelId="{05E05B23-E209-4639-8A1E-7337DE48F750}" type="sibTrans" cxnId="{4CE3BC90-0A5A-4DD1-850A-FAD08E9EC7F2}">
      <dgm:prSet/>
      <dgm:spPr/>
      <dgm:t>
        <a:bodyPr/>
        <a:lstStyle/>
        <a:p>
          <a:endParaRPr lang="ru-RU"/>
        </a:p>
      </dgm:t>
    </dgm:pt>
    <dgm:pt modelId="{20D8911E-9D94-4AB6-AF86-7CF6A31E3E90}">
      <dgm:prSet custT="1"/>
      <dgm:spPr>
        <a:solidFill>
          <a:schemeClr val="tx1">
            <a:lumMod val="95000"/>
          </a:schemeClr>
        </a:solidFill>
      </dgm:spPr>
      <dgm:t>
        <a:bodyPr/>
        <a:lstStyle/>
        <a:p>
          <a:r>
            <a:rPr lang="uk-UA" sz="1600" b="1" dirty="0" err="1" smtClean="0">
              <a:latin typeface="Times New Roman" pitchFamily="18" charset="0"/>
              <a:cs typeface="Times New Roman" pitchFamily="18" charset="0"/>
            </a:rPr>
            <a:t>м.Чугуїв</a:t>
          </a:r>
          <a:r>
            <a:rPr lang="uk-UA" sz="1600" b="0" dirty="0" smtClean="0">
              <a:latin typeface="Times New Roman" pitchFamily="18" charset="0"/>
              <a:cs typeface="Times New Roman" pitchFamily="18" charset="0"/>
            </a:rPr>
            <a:t>  </a:t>
          </a:r>
        </a:p>
        <a:p>
          <a:r>
            <a:rPr lang="uk-UA" sz="1600" b="0" dirty="0" smtClean="0">
              <a:latin typeface="Times New Roman" pitchFamily="18" charset="0"/>
              <a:cs typeface="Times New Roman" pitchFamily="18" charset="0"/>
            </a:rPr>
            <a:t>(2 дитини)</a:t>
          </a:r>
          <a:endParaRPr lang="ru-RU" sz="1600" b="0" dirty="0">
            <a:latin typeface="Times New Roman" pitchFamily="18" charset="0"/>
            <a:cs typeface="Times New Roman" pitchFamily="18" charset="0"/>
          </a:endParaRPr>
        </a:p>
      </dgm:t>
    </dgm:pt>
    <dgm:pt modelId="{045C7A7C-E67C-4D2C-9BD0-65B186775720}" type="parTrans" cxnId="{3D7FB220-F7BA-49B8-8D66-0BA3070CC4F2}">
      <dgm:prSet/>
      <dgm:spPr/>
      <dgm:t>
        <a:bodyPr/>
        <a:lstStyle/>
        <a:p>
          <a:endParaRPr lang="ru-RU"/>
        </a:p>
      </dgm:t>
    </dgm:pt>
    <dgm:pt modelId="{B318A50A-5923-46F8-9545-C42023C68D14}" type="sibTrans" cxnId="{3D7FB220-F7BA-49B8-8D66-0BA3070CC4F2}">
      <dgm:prSet/>
      <dgm:spPr/>
      <dgm:t>
        <a:bodyPr/>
        <a:lstStyle/>
        <a:p>
          <a:endParaRPr lang="ru-RU"/>
        </a:p>
      </dgm:t>
    </dgm:pt>
    <dgm:pt modelId="{315BCCC4-6256-4838-96E3-DE40D73A76AA}">
      <dgm:prSet phldrT="[Текст]" custT="1"/>
      <dgm:spPr/>
      <dgm:t>
        <a:bodyPr/>
        <a:lstStyle/>
        <a:p>
          <a:r>
            <a:rPr lang="uk-UA" sz="1600" b="1" dirty="0" err="1" smtClean="0">
              <a:latin typeface="Times New Roman" pitchFamily="18" charset="0"/>
              <a:cs typeface="Times New Roman" pitchFamily="18" charset="0"/>
            </a:rPr>
            <a:t>Зміївський</a:t>
          </a:r>
          <a:r>
            <a:rPr lang="uk-UA" sz="1600" b="1" dirty="0" smtClean="0">
              <a:latin typeface="Times New Roman" pitchFamily="18" charset="0"/>
              <a:cs typeface="Times New Roman" pitchFamily="18" charset="0"/>
            </a:rPr>
            <a:t> район </a:t>
          </a:r>
        </a:p>
        <a:p>
          <a:r>
            <a:rPr lang="uk-UA" sz="1600" b="0" dirty="0" smtClean="0">
              <a:latin typeface="Times New Roman" pitchFamily="18" charset="0"/>
              <a:cs typeface="Times New Roman" pitchFamily="18" charset="0"/>
            </a:rPr>
            <a:t>(0 дітей)</a:t>
          </a:r>
          <a:endParaRPr lang="ru-RU" sz="1600" b="0" dirty="0">
            <a:latin typeface="Times New Roman" pitchFamily="18" charset="0"/>
            <a:cs typeface="Times New Roman" pitchFamily="18" charset="0"/>
          </a:endParaRPr>
        </a:p>
      </dgm:t>
    </dgm:pt>
    <dgm:pt modelId="{25CC6B2D-204C-4F72-8279-6DC5B4752944}" type="parTrans" cxnId="{BEEEADAE-9F7A-4407-8BA1-5144CFEFCD41}">
      <dgm:prSet/>
      <dgm:spPr/>
      <dgm:t>
        <a:bodyPr/>
        <a:lstStyle/>
        <a:p>
          <a:endParaRPr lang="ru-RU"/>
        </a:p>
      </dgm:t>
    </dgm:pt>
    <dgm:pt modelId="{79D0218F-71BC-421B-830D-CEEB24FB7DFC}" type="sibTrans" cxnId="{BEEEADAE-9F7A-4407-8BA1-5144CFEFCD41}">
      <dgm:prSet/>
      <dgm:spPr/>
      <dgm:t>
        <a:bodyPr/>
        <a:lstStyle/>
        <a:p>
          <a:endParaRPr lang="ru-RU"/>
        </a:p>
      </dgm:t>
    </dgm:pt>
    <dgm:pt modelId="{8BAA42D7-84D4-4BFD-959C-DC8A17E2C803}" type="pres">
      <dgm:prSet presAssocID="{A33C9EB9-C864-4575-A52A-E530CAB378B9}" presName="Name0" presStyleCnt="0">
        <dgm:presLayoutVars>
          <dgm:chMax val="1"/>
          <dgm:dir val="rev"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2B39EC0-3FED-46AC-9998-44BC2ECDD0F0}" type="pres">
      <dgm:prSet presAssocID="{CBA6E41C-2DBF-4B21-B69C-FAC522E15F0B}" presName="centerShape" presStyleLbl="node0" presStyleIdx="0" presStyleCnt="1" custScaleX="208332" custScaleY="134757" custLinFactNeighborX="333" custLinFactNeighborY="300"/>
      <dgm:spPr/>
      <dgm:t>
        <a:bodyPr/>
        <a:lstStyle/>
        <a:p>
          <a:endParaRPr lang="ru-RU"/>
        </a:p>
      </dgm:t>
    </dgm:pt>
    <dgm:pt modelId="{FBAFE3D8-61E7-4184-A393-8147BAFCE05B}" type="pres">
      <dgm:prSet presAssocID="{1C88516C-5866-4E83-8BBF-F7CC4200CEC6}" presName="parTrans" presStyleLbl="sibTrans2D1" presStyleIdx="0" presStyleCnt="11"/>
      <dgm:spPr/>
      <dgm:t>
        <a:bodyPr/>
        <a:lstStyle/>
        <a:p>
          <a:endParaRPr lang="ru-RU"/>
        </a:p>
      </dgm:t>
    </dgm:pt>
    <dgm:pt modelId="{963986A3-0821-484D-839D-D97CD249F584}" type="pres">
      <dgm:prSet presAssocID="{1C88516C-5866-4E83-8BBF-F7CC4200CEC6}" presName="connectorText" presStyleLbl="sibTrans2D1" presStyleIdx="0" presStyleCnt="11"/>
      <dgm:spPr/>
      <dgm:t>
        <a:bodyPr/>
        <a:lstStyle/>
        <a:p>
          <a:endParaRPr lang="ru-RU"/>
        </a:p>
      </dgm:t>
    </dgm:pt>
    <dgm:pt modelId="{9E959110-B5A4-470F-BCCF-C3541B122AC2}" type="pres">
      <dgm:prSet presAssocID="{AF5C8667-1779-4626-89E7-BF05FEA40120}" presName="node" presStyleLbl="node1" presStyleIdx="0" presStyleCnt="11" custScaleX="334865" custScaleY="129592" custRadScaleRad="97600" custRadScaleInc="-93971">
        <dgm:presLayoutVars>
          <dgm:bulletEnabled val="1"/>
        </dgm:presLayoutVars>
      </dgm:prSet>
      <dgm:spPr>
        <a:prstGeom prst="pentagon">
          <a:avLst/>
        </a:prstGeom>
      </dgm:spPr>
      <dgm:t>
        <a:bodyPr/>
        <a:lstStyle/>
        <a:p>
          <a:endParaRPr lang="ru-RU"/>
        </a:p>
      </dgm:t>
    </dgm:pt>
    <dgm:pt modelId="{86B0D6E6-8E70-447D-94AB-9122E05606CE}" type="pres">
      <dgm:prSet presAssocID="{B5E276E2-0DF6-4B95-8F97-388ED7E70B15}" presName="parTrans" presStyleLbl="sibTrans2D1" presStyleIdx="1" presStyleCnt="11"/>
      <dgm:spPr/>
      <dgm:t>
        <a:bodyPr/>
        <a:lstStyle/>
        <a:p>
          <a:endParaRPr lang="ru-RU"/>
        </a:p>
      </dgm:t>
    </dgm:pt>
    <dgm:pt modelId="{BFF5CDFD-A1AF-4792-80C7-86BB846DE20B}" type="pres">
      <dgm:prSet presAssocID="{B5E276E2-0DF6-4B95-8F97-388ED7E70B15}" presName="connectorText" presStyleLbl="sibTrans2D1" presStyleIdx="1" presStyleCnt="11"/>
      <dgm:spPr/>
      <dgm:t>
        <a:bodyPr/>
        <a:lstStyle/>
        <a:p>
          <a:endParaRPr lang="ru-RU"/>
        </a:p>
      </dgm:t>
    </dgm:pt>
    <dgm:pt modelId="{C8DDBB51-5FD4-4B2D-9C1F-F5604DEBCA11}" type="pres">
      <dgm:prSet presAssocID="{0ACD77A3-6F41-4DC1-8CF2-9A7B3DB593EF}" presName="node" presStyleLbl="node1" presStyleIdx="1" presStyleCnt="11" custScaleX="224521" custRadScaleRad="169401" custRadScaleInc="-1632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4E2BCA-728F-4340-B870-61A0697B9763}" type="pres">
      <dgm:prSet presAssocID="{045C7A7C-E67C-4D2C-9BD0-65B186775720}" presName="parTrans" presStyleLbl="sibTrans2D1" presStyleIdx="2" presStyleCnt="11"/>
      <dgm:spPr/>
      <dgm:t>
        <a:bodyPr/>
        <a:lstStyle/>
        <a:p>
          <a:endParaRPr lang="ru-RU"/>
        </a:p>
      </dgm:t>
    </dgm:pt>
    <dgm:pt modelId="{8E0F678D-02FA-4DB8-BF4A-CF9661B5DA6C}" type="pres">
      <dgm:prSet presAssocID="{045C7A7C-E67C-4D2C-9BD0-65B186775720}" presName="connectorText" presStyleLbl="sibTrans2D1" presStyleIdx="2" presStyleCnt="11"/>
      <dgm:spPr/>
      <dgm:t>
        <a:bodyPr/>
        <a:lstStyle/>
        <a:p>
          <a:endParaRPr lang="ru-RU"/>
        </a:p>
      </dgm:t>
    </dgm:pt>
    <dgm:pt modelId="{88EFD792-79C5-4DCB-A545-20DC7A1C6F27}" type="pres">
      <dgm:prSet presAssocID="{20D8911E-9D94-4AB6-AF86-7CF6A31E3E90}" presName="node" presStyleLbl="node1" presStyleIdx="2" presStyleCnt="11" custScaleX="254239" custRadScaleRad="142705" custRadScaleInc="-750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917AEF-F523-40EC-9427-C71CC95E0105}" type="pres">
      <dgm:prSet presAssocID="{C685D4FB-FDFD-4E84-B8B3-2A94E23042CB}" presName="parTrans" presStyleLbl="sibTrans2D1" presStyleIdx="3" presStyleCnt="11"/>
      <dgm:spPr/>
      <dgm:t>
        <a:bodyPr/>
        <a:lstStyle/>
        <a:p>
          <a:endParaRPr lang="ru-RU"/>
        </a:p>
      </dgm:t>
    </dgm:pt>
    <dgm:pt modelId="{5E28750A-1D8F-4043-94A7-7B56103EEE05}" type="pres">
      <dgm:prSet presAssocID="{C685D4FB-FDFD-4E84-B8B3-2A94E23042CB}" presName="connectorText" presStyleLbl="sibTrans2D1" presStyleIdx="3" presStyleCnt="11"/>
      <dgm:spPr/>
      <dgm:t>
        <a:bodyPr/>
        <a:lstStyle/>
        <a:p>
          <a:endParaRPr lang="ru-RU"/>
        </a:p>
      </dgm:t>
    </dgm:pt>
    <dgm:pt modelId="{A7C6BA12-BB31-407C-9D22-F746A8E81176}" type="pres">
      <dgm:prSet presAssocID="{C8BC52D0-8665-4927-BC40-49087D20B3BA}" presName="node" presStyleLbl="node1" presStyleIdx="3" presStyleCnt="11" custScaleX="239094" custRadScaleRad="144992" custRadScaleInc="-119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0E18AC-50B6-4DD5-9C81-8E4A09EA76A4}" type="pres">
      <dgm:prSet presAssocID="{F607578A-8EDB-4BB2-AF74-DC0C320A2DDB}" presName="parTrans" presStyleLbl="sibTrans2D1" presStyleIdx="4" presStyleCnt="11"/>
      <dgm:spPr/>
      <dgm:t>
        <a:bodyPr/>
        <a:lstStyle/>
        <a:p>
          <a:endParaRPr lang="ru-RU"/>
        </a:p>
      </dgm:t>
    </dgm:pt>
    <dgm:pt modelId="{FC58741A-E141-4759-AFAD-96C9F271CB50}" type="pres">
      <dgm:prSet presAssocID="{F607578A-8EDB-4BB2-AF74-DC0C320A2DDB}" presName="connectorText" presStyleLbl="sibTrans2D1" presStyleIdx="4" presStyleCnt="11"/>
      <dgm:spPr/>
      <dgm:t>
        <a:bodyPr/>
        <a:lstStyle/>
        <a:p>
          <a:endParaRPr lang="ru-RU"/>
        </a:p>
      </dgm:t>
    </dgm:pt>
    <dgm:pt modelId="{0A029729-FD7C-45F4-A896-BB00D666F30B}" type="pres">
      <dgm:prSet presAssocID="{10B7FFC3-EB13-4D57-BC6F-7141114F90F6}" presName="node" presStyleLbl="node1" presStyleIdx="4" presStyleCnt="11" custScaleX="177152" custRadScaleRad="158130" custRadScaleInc="415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649799-384C-4802-A522-625A402AE38D}" type="pres">
      <dgm:prSet presAssocID="{B397A20B-1C5F-482F-8C4B-EB624744AC22}" presName="parTrans" presStyleLbl="sibTrans2D1" presStyleIdx="5" presStyleCnt="11"/>
      <dgm:spPr/>
      <dgm:t>
        <a:bodyPr/>
        <a:lstStyle/>
        <a:p>
          <a:endParaRPr lang="ru-RU"/>
        </a:p>
      </dgm:t>
    </dgm:pt>
    <dgm:pt modelId="{1A63A0D1-CAB9-42F3-AE4B-DACC169B226F}" type="pres">
      <dgm:prSet presAssocID="{B397A20B-1C5F-482F-8C4B-EB624744AC22}" presName="connectorText" presStyleLbl="sibTrans2D1" presStyleIdx="5" presStyleCnt="11"/>
      <dgm:spPr/>
      <dgm:t>
        <a:bodyPr/>
        <a:lstStyle/>
        <a:p>
          <a:endParaRPr lang="ru-RU"/>
        </a:p>
      </dgm:t>
    </dgm:pt>
    <dgm:pt modelId="{144618A9-A5B6-4393-9FFD-8FC049D66924}" type="pres">
      <dgm:prSet presAssocID="{C71095BF-8A66-415B-ABC7-409E43DBFCB5}" presName="node" presStyleLbl="node1" presStyleIdx="5" presStyleCnt="11" custScaleX="253902" custScaleY="166161" custRadScaleRad="103994" custRadScaleInc="-8675">
        <dgm:presLayoutVars>
          <dgm:bulletEnabled val="1"/>
        </dgm:presLayoutVars>
      </dgm:prSet>
      <dgm:spPr>
        <a:prstGeom prst="pentagon">
          <a:avLst/>
        </a:prstGeom>
      </dgm:spPr>
      <dgm:t>
        <a:bodyPr/>
        <a:lstStyle/>
        <a:p>
          <a:endParaRPr lang="ru-RU"/>
        </a:p>
      </dgm:t>
    </dgm:pt>
    <dgm:pt modelId="{110DC5F6-E775-48F0-896D-FA8F29645B5D}" type="pres">
      <dgm:prSet presAssocID="{012F69F4-EE6C-4476-920C-7D5E80D70FBF}" presName="parTrans" presStyleLbl="sibTrans2D1" presStyleIdx="6" presStyleCnt="11"/>
      <dgm:spPr/>
      <dgm:t>
        <a:bodyPr/>
        <a:lstStyle/>
        <a:p>
          <a:endParaRPr lang="ru-RU"/>
        </a:p>
      </dgm:t>
    </dgm:pt>
    <dgm:pt modelId="{39E2D160-B5FF-47EF-A252-2D3E0F936386}" type="pres">
      <dgm:prSet presAssocID="{012F69F4-EE6C-4476-920C-7D5E80D70FBF}" presName="connectorText" presStyleLbl="sibTrans2D1" presStyleIdx="6" presStyleCnt="11"/>
      <dgm:spPr/>
      <dgm:t>
        <a:bodyPr/>
        <a:lstStyle/>
        <a:p>
          <a:endParaRPr lang="ru-RU"/>
        </a:p>
      </dgm:t>
    </dgm:pt>
    <dgm:pt modelId="{ED7EDA03-C2A7-488F-B5DE-F93BF80BF35B}" type="pres">
      <dgm:prSet presAssocID="{86B3AC87-AD30-42A8-87CF-A6C563DC0F52}" presName="node" presStyleLbl="node1" presStyleIdx="6" presStyleCnt="11" custScaleX="273698" custRadScaleRad="126879" custRadScaleInc="-1453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10A078-C0CC-4AFF-9405-50B24D944E2E}" type="pres">
      <dgm:prSet presAssocID="{25CC6B2D-204C-4F72-8279-6DC5B4752944}" presName="parTrans" presStyleLbl="sibTrans2D1" presStyleIdx="7" presStyleCnt="11"/>
      <dgm:spPr/>
      <dgm:t>
        <a:bodyPr/>
        <a:lstStyle/>
        <a:p>
          <a:endParaRPr lang="ru-RU"/>
        </a:p>
      </dgm:t>
    </dgm:pt>
    <dgm:pt modelId="{5949B3A0-5CFF-4627-A052-94F84937261B}" type="pres">
      <dgm:prSet presAssocID="{25CC6B2D-204C-4F72-8279-6DC5B4752944}" presName="connectorText" presStyleLbl="sibTrans2D1" presStyleIdx="7" presStyleCnt="11"/>
      <dgm:spPr/>
      <dgm:t>
        <a:bodyPr/>
        <a:lstStyle/>
        <a:p>
          <a:endParaRPr lang="ru-RU"/>
        </a:p>
      </dgm:t>
    </dgm:pt>
    <dgm:pt modelId="{00E67254-5023-497A-896A-2704F1C23EB6}" type="pres">
      <dgm:prSet presAssocID="{315BCCC4-6256-4838-96E3-DE40D73A76AA}" presName="node" presStyleLbl="node1" presStyleIdx="7" presStyleCnt="11" custScaleX="303119" custRadScaleRad="146914" custRadScaleInc="-11967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0558B5-1E2C-4A4D-B227-FA76191CDCCD}" type="pres">
      <dgm:prSet presAssocID="{28B649CE-975F-414B-A239-B4B3F7608AA4}" presName="parTrans" presStyleLbl="sibTrans2D1" presStyleIdx="8" presStyleCnt="11" custLinFactNeighborX="-3949" custLinFactNeighborY="10477"/>
      <dgm:spPr/>
      <dgm:t>
        <a:bodyPr/>
        <a:lstStyle/>
        <a:p>
          <a:endParaRPr lang="ru-RU"/>
        </a:p>
      </dgm:t>
    </dgm:pt>
    <dgm:pt modelId="{1FD189EB-587C-4B14-8807-EB7A193EF05E}" type="pres">
      <dgm:prSet presAssocID="{28B649CE-975F-414B-A239-B4B3F7608AA4}" presName="connectorText" presStyleLbl="sibTrans2D1" presStyleIdx="8" presStyleCnt="11"/>
      <dgm:spPr/>
      <dgm:t>
        <a:bodyPr/>
        <a:lstStyle/>
        <a:p>
          <a:endParaRPr lang="ru-RU"/>
        </a:p>
      </dgm:t>
    </dgm:pt>
    <dgm:pt modelId="{3311F703-F407-4D88-BF9D-5997E1C9856A}" type="pres">
      <dgm:prSet presAssocID="{B63CF15B-C0F4-4A92-8E3D-532C0351B0B2}" presName="node" presStyleLbl="node1" presStyleIdx="8" presStyleCnt="11" custScaleX="204693" custRadScaleRad="132316" custRadScaleInc="-3203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8C6458-BB1D-4E15-9B12-B0FE5D37AA56}" type="pres">
      <dgm:prSet presAssocID="{B90D3A75-8B9E-4A64-A5FC-32429A85BAC6}" presName="parTrans" presStyleLbl="sibTrans2D1" presStyleIdx="9" presStyleCnt="11"/>
      <dgm:spPr/>
      <dgm:t>
        <a:bodyPr/>
        <a:lstStyle/>
        <a:p>
          <a:endParaRPr lang="ru-RU"/>
        </a:p>
      </dgm:t>
    </dgm:pt>
    <dgm:pt modelId="{CAB0077C-176C-44BD-9D82-88ABDD0DEC90}" type="pres">
      <dgm:prSet presAssocID="{B90D3A75-8B9E-4A64-A5FC-32429A85BAC6}" presName="connectorText" presStyleLbl="sibTrans2D1" presStyleIdx="9" presStyleCnt="11"/>
      <dgm:spPr/>
      <dgm:t>
        <a:bodyPr/>
        <a:lstStyle/>
        <a:p>
          <a:endParaRPr lang="ru-RU"/>
        </a:p>
      </dgm:t>
    </dgm:pt>
    <dgm:pt modelId="{090F39FB-8634-4F3B-8106-9F7A10EEF95D}" type="pres">
      <dgm:prSet presAssocID="{5F544379-A107-488B-8A89-580E16DFB473}" presName="node" presStyleLbl="node1" presStyleIdx="9" presStyleCnt="11" custScaleX="313028" custRadScaleRad="142283" custRadScaleInc="352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1E7C00-B584-4A28-A27B-9780662AD2A0}" type="pres">
      <dgm:prSet presAssocID="{6B1A52E8-45D8-4700-A1C7-6175AC54DC40}" presName="parTrans" presStyleLbl="sibTrans2D1" presStyleIdx="10" presStyleCnt="11"/>
      <dgm:spPr/>
      <dgm:t>
        <a:bodyPr/>
        <a:lstStyle/>
        <a:p>
          <a:endParaRPr lang="ru-RU"/>
        </a:p>
      </dgm:t>
    </dgm:pt>
    <dgm:pt modelId="{19698630-4824-4841-82DB-93F8A2F2CA09}" type="pres">
      <dgm:prSet presAssocID="{6B1A52E8-45D8-4700-A1C7-6175AC54DC40}" presName="connectorText" presStyleLbl="sibTrans2D1" presStyleIdx="10" presStyleCnt="11"/>
      <dgm:spPr/>
      <dgm:t>
        <a:bodyPr/>
        <a:lstStyle/>
        <a:p>
          <a:endParaRPr lang="ru-RU"/>
        </a:p>
      </dgm:t>
    </dgm:pt>
    <dgm:pt modelId="{047F0B40-E9A8-4F9A-993B-C3249C3F2CA2}" type="pres">
      <dgm:prSet presAssocID="{2E117A2B-AA49-476B-9F41-3ED3BC5EF2B6}" presName="node" presStyleLbl="node1" presStyleIdx="10" presStyleCnt="11" custScaleX="221253" custRadScaleRad="154723" custRadScaleInc="3656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E6C222C-B219-465F-9740-97719F46EE87}" type="presOf" srcId="{C685D4FB-FDFD-4E84-B8B3-2A94E23042CB}" destId="{5E28750A-1D8F-4043-94A7-7B56103EEE05}" srcOrd="1" destOrd="0" presId="urn:microsoft.com/office/officeart/2005/8/layout/radial5"/>
    <dgm:cxn modelId="{73C43330-0E63-4A9B-83C6-8DBCBED675C4}" type="presOf" srcId="{C685D4FB-FDFD-4E84-B8B3-2A94E23042CB}" destId="{D4917AEF-F523-40EC-9427-C71CC95E0105}" srcOrd="0" destOrd="0" presId="urn:microsoft.com/office/officeart/2005/8/layout/radial5"/>
    <dgm:cxn modelId="{AC65682B-4A89-4232-8450-A6DEF14C3056}" type="presOf" srcId="{1C88516C-5866-4E83-8BBF-F7CC4200CEC6}" destId="{963986A3-0821-484D-839D-D97CD249F584}" srcOrd="1" destOrd="0" presId="urn:microsoft.com/office/officeart/2005/8/layout/radial5"/>
    <dgm:cxn modelId="{560A447F-084B-439E-835B-B2C6ACA82704}" type="presOf" srcId="{C71095BF-8A66-415B-ABC7-409E43DBFCB5}" destId="{144618A9-A5B6-4393-9FFD-8FC049D66924}" srcOrd="0" destOrd="0" presId="urn:microsoft.com/office/officeart/2005/8/layout/radial5"/>
    <dgm:cxn modelId="{F22BD575-8330-4FEB-A05E-CED1CB9990EF}" type="presOf" srcId="{B397A20B-1C5F-482F-8C4B-EB624744AC22}" destId="{3D649799-384C-4802-A522-625A402AE38D}" srcOrd="0" destOrd="0" presId="urn:microsoft.com/office/officeart/2005/8/layout/radial5"/>
    <dgm:cxn modelId="{D6588C96-99A4-4DD2-8B4E-CA75608FACD3}" type="presOf" srcId="{A33C9EB9-C864-4575-A52A-E530CAB378B9}" destId="{8BAA42D7-84D4-4BFD-959C-DC8A17E2C803}" srcOrd="0" destOrd="0" presId="urn:microsoft.com/office/officeart/2005/8/layout/radial5"/>
    <dgm:cxn modelId="{FE3BAAF5-FF5B-41CA-935E-75656191F5F6}" srcId="{CBA6E41C-2DBF-4B21-B69C-FAC522E15F0B}" destId="{2E117A2B-AA49-476B-9F41-3ED3BC5EF2B6}" srcOrd="10" destOrd="0" parTransId="{6B1A52E8-45D8-4700-A1C7-6175AC54DC40}" sibTransId="{909FA1CD-F7FB-4566-9558-A15DD0D69D1B}"/>
    <dgm:cxn modelId="{13C82D32-894C-48B6-8F9A-84F337B36F19}" type="presOf" srcId="{86B3AC87-AD30-42A8-87CF-A6C563DC0F52}" destId="{ED7EDA03-C2A7-488F-B5DE-F93BF80BF35B}" srcOrd="0" destOrd="0" presId="urn:microsoft.com/office/officeart/2005/8/layout/radial5"/>
    <dgm:cxn modelId="{F17B204E-60C8-4CA3-AC6E-47B768F52F8C}" srcId="{CBA6E41C-2DBF-4B21-B69C-FAC522E15F0B}" destId="{B63CF15B-C0F4-4A92-8E3D-532C0351B0B2}" srcOrd="8" destOrd="0" parTransId="{28B649CE-975F-414B-A239-B4B3F7608AA4}" sibTransId="{A9672EE5-1AE9-4AC7-9366-9F6C9FDDA2C5}"/>
    <dgm:cxn modelId="{9CFE8D19-7606-473A-837C-EF040DC7D79C}" type="presOf" srcId="{28B649CE-975F-414B-A239-B4B3F7608AA4}" destId="{1FD189EB-587C-4B14-8807-EB7A193EF05E}" srcOrd="1" destOrd="0" presId="urn:microsoft.com/office/officeart/2005/8/layout/radial5"/>
    <dgm:cxn modelId="{75660612-02A9-4D4E-B027-B910F74A9F11}" type="presOf" srcId="{6B1A52E8-45D8-4700-A1C7-6175AC54DC40}" destId="{411E7C00-B584-4A28-A27B-9780662AD2A0}" srcOrd="0" destOrd="0" presId="urn:microsoft.com/office/officeart/2005/8/layout/radial5"/>
    <dgm:cxn modelId="{8D4A28A8-1EB1-467C-82E3-0C926FA34473}" srcId="{CBA6E41C-2DBF-4B21-B69C-FAC522E15F0B}" destId="{5F544379-A107-488B-8A89-580E16DFB473}" srcOrd="9" destOrd="0" parTransId="{B90D3A75-8B9E-4A64-A5FC-32429A85BAC6}" sibTransId="{C6192890-E547-4A70-ABE2-75846082FB12}"/>
    <dgm:cxn modelId="{0BEB2F08-914D-4683-A9ED-4440F4ECDF1F}" type="presOf" srcId="{B63CF15B-C0F4-4A92-8E3D-532C0351B0B2}" destId="{3311F703-F407-4D88-BF9D-5997E1C9856A}" srcOrd="0" destOrd="0" presId="urn:microsoft.com/office/officeart/2005/8/layout/radial5"/>
    <dgm:cxn modelId="{BEEEADAE-9F7A-4407-8BA1-5144CFEFCD41}" srcId="{CBA6E41C-2DBF-4B21-B69C-FAC522E15F0B}" destId="{315BCCC4-6256-4838-96E3-DE40D73A76AA}" srcOrd="7" destOrd="0" parTransId="{25CC6B2D-204C-4F72-8279-6DC5B4752944}" sibTransId="{79D0218F-71BC-421B-830D-CEEB24FB7DFC}"/>
    <dgm:cxn modelId="{116D4A24-5493-45D5-855C-979888DF7905}" srcId="{CBA6E41C-2DBF-4B21-B69C-FAC522E15F0B}" destId="{10B7FFC3-EB13-4D57-BC6F-7141114F90F6}" srcOrd="4" destOrd="0" parTransId="{F607578A-8EDB-4BB2-AF74-DC0C320A2DDB}" sibTransId="{E6353E30-D804-4A20-B340-F06B8E76025C}"/>
    <dgm:cxn modelId="{38BAE646-56BD-4984-8001-3B700CA745F6}" type="presOf" srcId="{28B649CE-975F-414B-A239-B4B3F7608AA4}" destId="{F40558B5-1E2C-4A4D-B227-FA76191CDCCD}" srcOrd="0" destOrd="0" presId="urn:microsoft.com/office/officeart/2005/8/layout/radial5"/>
    <dgm:cxn modelId="{F98CEB4B-C400-4DE4-86AC-C128847555C4}" type="presOf" srcId="{5F544379-A107-488B-8A89-580E16DFB473}" destId="{090F39FB-8634-4F3B-8106-9F7A10EEF95D}" srcOrd="0" destOrd="0" presId="urn:microsoft.com/office/officeart/2005/8/layout/radial5"/>
    <dgm:cxn modelId="{5BD2CBEE-C370-4060-9A30-638BBA8ECEB4}" type="presOf" srcId="{F607578A-8EDB-4BB2-AF74-DC0C320A2DDB}" destId="{E90E18AC-50B6-4DD5-9C81-8E4A09EA76A4}" srcOrd="0" destOrd="0" presId="urn:microsoft.com/office/officeart/2005/8/layout/radial5"/>
    <dgm:cxn modelId="{9C08D551-3FE9-499A-8F65-9C35A87C477F}" srcId="{CBA6E41C-2DBF-4B21-B69C-FAC522E15F0B}" destId="{86B3AC87-AD30-42A8-87CF-A6C563DC0F52}" srcOrd="6" destOrd="0" parTransId="{012F69F4-EE6C-4476-920C-7D5E80D70FBF}" sibTransId="{105C2CEE-ED6C-44B8-8AEA-C32195A84F21}"/>
    <dgm:cxn modelId="{940BB5E9-175D-4D20-B0C9-ABBD05E8A3FB}" type="presOf" srcId="{045C7A7C-E67C-4D2C-9BD0-65B186775720}" destId="{904E2BCA-728F-4340-B870-61A0697B9763}" srcOrd="0" destOrd="0" presId="urn:microsoft.com/office/officeart/2005/8/layout/radial5"/>
    <dgm:cxn modelId="{7E91C200-B178-4A96-BC49-CCCBBF90EAF2}" srcId="{A33C9EB9-C864-4575-A52A-E530CAB378B9}" destId="{CBA6E41C-2DBF-4B21-B69C-FAC522E15F0B}" srcOrd="0" destOrd="0" parTransId="{224A81EE-97DB-4679-872B-2EBB918ECC31}" sibTransId="{BC9AFE19-F695-41AD-BF8F-651395027DA0}"/>
    <dgm:cxn modelId="{78B391EA-7D2A-4F91-BAC7-91EA780FC6CC}" type="presOf" srcId="{CBA6E41C-2DBF-4B21-B69C-FAC522E15F0B}" destId="{E2B39EC0-3FED-46AC-9998-44BC2ECDD0F0}" srcOrd="0" destOrd="0" presId="urn:microsoft.com/office/officeart/2005/8/layout/radial5"/>
    <dgm:cxn modelId="{81D13D64-635E-46A5-AD7F-C282187AE963}" type="presOf" srcId="{B5E276E2-0DF6-4B95-8F97-388ED7E70B15}" destId="{BFF5CDFD-A1AF-4792-80C7-86BB846DE20B}" srcOrd="1" destOrd="0" presId="urn:microsoft.com/office/officeart/2005/8/layout/radial5"/>
    <dgm:cxn modelId="{3939CA08-0FB7-4EF1-8912-89417499BCD0}" type="presOf" srcId="{B90D3A75-8B9E-4A64-A5FC-32429A85BAC6}" destId="{CAB0077C-176C-44BD-9D82-88ABDD0DEC90}" srcOrd="1" destOrd="0" presId="urn:microsoft.com/office/officeart/2005/8/layout/radial5"/>
    <dgm:cxn modelId="{752B36F9-CDED-4879-BA68-C1B2A59CF834}" srcId="{CBA6E41C-2DBF-4B21-B69C-FAC522E15F0B}" destId="{0ACD77A3-6F41-4DC1-8CF2-9A7B3DB593EF}" srcOrd="1" destOrd="0" parTransId="{B5E276E2-0DF6-4B95-8F97-388ED7E70B15}" sibTransId="{8B48C6AA-EF87-44E7-8929-631681726B72}"/>
    <dgm:cxn modelId="{C90991AA-1957-40E5-A131-778758231D49}" type="presOf" srcId="{10B7FFC3-EB13-4D57-BC6F-7141114F90F6}" destId="{0A029729-FD7C-45F4-A896-BB00D666F30B}" srcOrd="0" destOrd="0" presId="urn:microsoft.com/office/officeart/2005/8/layout/radial5"/>
    <dgm:cxn modelId="{EB97CFF4-7D73-4C63-B3A3-C211A2993F94}" srcId="{CBA6E41C-2DBF-4B21-B69C-FAC522E15F0B}" destId="{AF5C8667-1779-4626-89E7-BF05FEA40120}" srcOrd="0" destOrd="0" parTransId="{1C88516C-5866-4E83-8BBF-F7CC4200CEC6}" sibTransId="{484B0A72-3720-4A10-B3B5-AAAB2CD78F74}"/>
    <dgm:cxn modelId="{39E8CCF6-9AB0-43DA-AECF-8908DDC36FD5}" type="presOf" srcId="{25CC6B2D-204C-4F72-8279-6DC5B4752944}" destId="{F910A078-C0CC-4AFF-9405-50B24D944E2E}" srcOrd="0" destOrd="0" presId="urn:microsoft.com/office/officeart/2005/8/layout/radial5"/>
    <dgm:cxn modelId="{2D98A3ED-7580-4ACC-B65D-F93C9E7A4387}" type="presOf" srcId="{6B1A52E8-45D8-4700-A1C7-6175AC54DC40}" destId="{19698630-4824-4841-82DB-93F8A2F2CA09}" srcOrd="1" destOrd="0" presId="urn:microsoft.com/office/officeart/2005/8/layout/radial5"/>
    <dgm:cxn modelId="{51FAD57C-C757-4522-BE39-D2914983CF1E}" type="presOf" srcId="{B90D3A75-8B9E-4A64-A5FC-32429A85BAC6}" destId="{C58C6458-BB1D-4E15-9B12-B0FE5D37AA56}" srcOrd="0" destOrd="0" presId="urn:microsoft.com/office/officeart/2005/8/layout/radial5"/>
    <dgm:cxn modelId="{5CA31E50-1FAB-435F-BFFB-0CFB48EADFF4}" type="presOf" srcId="{315BCCC4-6256-4838-96E3-DE40D73A76AA}" destId="{00E67254-5023-497A-896A-2704F1C23EB6}" srcOrd="0" destOrd="0" presId="urn:microsoft.com/office/officeart/2005/8/layout/radial5"/>
    <dgm:cxn modelId="{8425B019-D27F-4D4B-AF43-68303BAC0C54}" type="presOf" srcId="{25CC6B2D-204C-4F72-8279-6DC5B4752944}" destId="{5949B3A0-5CFF-4627-A052-94F84937261B}" srcOrd="1" destOrd="0" presId="urn:microsoft.com/office/officeart/2005/8/layout/radial5"/>
    <dgm:cxn modelId="{8872ED1D-2836-461E-B7B6-77D72AC70A77}" srcId="{CBA6E41C-2DBF-4B21-B69C-FAC522E15F0B}" destId="{C71095BF-8A66-415B-ABC7-409E43DBFCB5}" srcOrd="5" destOrd="0" parTransId="{B397A20B-1C5F-482F-8C4B-EB624744AC22}" sibTransId="{A75AB5CA-689B-46F3-A310-24A8F853D1BC}"/>
    <dgm:cxn modelId="{CAC82ACC-09A9-4FDC-93E8-AEC9486F2246}" type="presOf" srcId="{1C88516C-5866-4E83-8BBF-F7CC4200CEC6}" destId="{FBAFE3D8-61E7-4184-A393-8147BAFCE05B}" srcOrd="0" destOrd="0" presId="urn:microsoft.com/office/officeart/2005/8/layout/radial5"/>
    <dgm:cxn modelId="{05E9052C-591A-46C3-9E04-775E0AEBF9C6}" type="presOf" srcId="{C8BC52D0-8665-4927-BC40-49087D20B3BA}" destId="{A7C6BA12-BB31-407C-9D22-F746A8E81176}" srcOrd="0" destOrd="0" presId="urn:microsoft.com/office/officeart/2005/8/layout/radial5"/>
    <dgm:cxn modelId="{DC3D2D61-6143-4026-9A92-62545ED2AA78}" type="presOf" srcId="{2E117A2B-AA49-476B-9F41-3ED3BC5EF2B6}" destId="{047F0B40-E9A8-4F9A-993B-C3249C3F2CA2}" srcOrd="0" destOrd="0" presId="urn:microsoft.com/office/officeart/2005/8/layout/radial5"/>
    <dgm:cxn modelId="{9E680946-E3DB-4C10-9B44-24AE8A0139B2}" type="presOf" srcId="{0ACD77A3-6F41-4DC1-8CF2-9A7B3DB593EF}" destId="{C8DDBB51-5FD4-4B2D-9C1F-F5604DEBCA11}" srcOrd="0" destOrd="0" presId="urn:microsoft.com/office/officeart/2005/8/layout/radial5"/>
    <dgm:cxn modelId="{4CE3BC90-0A5A-4DD1-850A-FAD08E9EC7F2}" srcId="{A33C9EB9-C864-4575-A52A-E530CAB378B9}" destId="{7FA72CA4-17E6-44D2-AAEC-2A05F8611291}" srcOrd="1" destOrd="0" parTransId="{8D9C5460-6CDB-4831-84E6-C478B5142BF9}" sibTransId="{05E05B23-E209-4639-8A1E-7337DE48F750}"/>
    <dgm:cxn modelId="{D6C45A7B-0334-4203-A7F6-A3138EA3C162}" type="presOf" srcId="{B5E276E2-0DF6-4B95-8F97-388ED7E70B15}" destId="{86B0D6E6-8E70-447D-94AB-9122E05606CE}" srcOrd="0" destOrd="0" presId="urn:microsoft.com/office/officeart/2005/8/layout/radial5"/>
    <dgm:cxn modelId="{4D4597F7-497D-4C41-BD6C-53C8610F716A}" type="presOf" srcId="{012F69F4-EE6C-4476-920C-7D5E80D70FBF}" destId="{110DC5F6-E775-48F0-896D-FA8F29645B5D}" srcOrd="0" destOrd="0" presId="urn:microsoft.com/office/officeart/2005/8/layout/radial5"/>
    <dgm:cxn modelId="{86A69E6C-C5E5-4AEB-962B-CAC381468633}" srcId="{CBA6E41C-2DBF-4B21-B69C-FAC522E15F0B}" destId="{C8BC52D0-8665-4927-BC40-49087D20B3BA}" srcOrd="3" destOrd="0" parTransId="{C685D4FB-FDFD-4E84-B8B3-2A94E23042CB}" sibTransId="{8CA219CA-DCC2-4023-A6D4-5F7E321EC41B}"/>
    <dgm:cxn modelId="{E63D8DF3-3638-4D3C-A1B8-CAA213C3F7D1}" type="presOf" srcId="{045C7A7C-E67C-4D2C-9BD0-65B186775720}" destId="{8E0F678D-02FA-4DB8-BF4A-CF9661B5DA6C}" srcOrd="1" destOrd="0" presId="urn:microsoft.com/office/officeart/2005/8/layout/radial5"/>
    <dgm:cxn modelId="{DAB8BE1A-3B30-4E44-918A-E809DCB0497E}" type="presOf" srcId="{B397A20B-1C5F-482F-8C4B-EB624744AC22}" destId="{1A63A0D1-CAB9-42F3-AE4B-DACC169B226F}" srcOrd="1" destOrd="0" presId="urn:microsoft.com/office/officeart/2005/8/layout/radial5"/>
    <dgm:cxn modelId="{044C2AC3-E075-4C74-B44C-033B96B9BF42}" type="presOf" srcId="{F607578A-8EDB-4BB2-AF74-DC0C320A2DDB}" destId="{FC58741A-E141-4759-AFAD-96C9F271CB50}" srcOrd="1" destOrd="0" presId="urn:microsoft.com/office/officeart/2005/8/layout/radial5"/>
    <dgm:cxn modelId="{BA252E28-A023-4ADB-A133-27A9F7676E9B}" type="presOf" srcId="{20D8911E-9D94-4AB6-AF86-7CF6A31E3E90}" destId="{88EFD792-79C5-4DCB-A545-20DC7A1C6F27}" srcOrd="0" destOrd="0" presId="urn:microsoft.com/office/officeart/2005/8/layout/radial5"/>
    <dgm:cxn modelId="{4F04AEEE-5506-41DF-AE9F-367E217F47D9}" type="presOf" srcId="{AF5C8667-1779-4626-89E7-BF05FEA40120}" destId="{9E959110-B5A4-470F-BCCF-C3541B122AC2}" srcOrd="0" destOrd="0" presId="urn:microsoft.com/office/officeart/2005/8/layout/radial5"/>
    <dgm:cxn modelId="{3D7FB220-F7BA-49B8-8D66-0BA3070CC4F2}" srcId="{CBA6E41C-2DBF-4B21-B69C-FAC522E15F0B}" destId="{20D8911E-9D94-4AB6-AF86-7CF6A31E3E90}" srcOrd="2" destOrd="0" parTransId="{045C7A7C-E67C-4D2C-9BD0-65B186775720}" sibTransId="{B318A50A-5923-46F8-9545-C42023C68D14}"/>
    <dgm:cxn modelId="{82940AB4-83E3-4E70-9009-89586960CE30}" type="presOf" srcId="{012F69F4-EE6C-4476-920C-7D5E80D70FBF}" destId="{39E2D160-B5FF-47EF-A252-2D3E0F936386}" srcOrd="1" destOrd="0" presId="urn:microsoft.com/office/officeart/2005/8/layout/radial5"/>
    <dgm:cxn modelId="{918DD77C-5783-441F-8166-7FF5E278E4ED}" type="presParOf" srcId="{8BAA42D7-84D4-4BFD-959C-DC8A17E2C803}" destId="{E2B39EC0-3FED-46AC-9998-44BC2ECDD0F0}" srcOrd="0" destOrd="0" presId="urn:microsoft.com/office/officeart/2005/8/layout/radial5"/>
    <dgm:cxn modelId="{8086CD1C-DC3B-4C55-86C4-0668E9D2D29D}" type="presParOf" srcId="{8BAA42D7-84D4-4BFD-959C-DC8A17E2C803}" destId="{FBAFE3D8-61E7-4184-A393-8147BAFCE05B}" srcOrd="1" destOrd="0" presId="urn:microsoft.com/office/officeart/2005/8/layout/radial5"/>
    <dgm:cxn modelId="{D55E97FC-78ED-450C-9CF1-4A613292B144}" type="presParOf" srcId="{FBAFE3D8-61E7-4184-A393-8147BAFCE05B}" destId="{963986A3-0821-484D-839D-D97CD249F584}" srcOrd="0" destOrd="0" presId="urn:microsoft.com/office/officeart/2005/8/layout/radial5"/>
    <dgm:cxn modelId="{7739999A-58AE-4255-B1A9-74C447BDA3A2}" type="presParOf" srcId="{8BAA42D7-84D4-4BFD-959C-DC8A17E2C803}" destId="{9E959110-B5A4-470F-BCCF-C3541B122AC2}" srcOrd="2" destOrd="0" presId="urn:microsoft.com/office/officeart/2005/8/layout/radial5"/>
    <dgm:cxn modelId="{A6C193EE-6646-4236-81C4-B59C76D6B8C9}" type="presParOf" srcId="{8BAA42D7-84D4-4BFD-959C-DC8A17E2C803}" destId="{86B0D6E6-8E70-447D-94AB-9122E05606CE}" srcOrd="3" destOrd="0" presId="urn:microsoft.com/office/officeart/2005/8/layout/radial5"/>
    <dgm:cxn modelId="{DCC9DE64-6A21-4500-AAE5-DA6B4C21A501}" type="presParOf" srcId="{86B0D6E6-8E70-447D-94AB-9122E05606CE}" destId="{BFF5CDFD-A1AF-4792-80C7-86BB846DE20B}" srcOrd="0" destOrd="0" presId="urn:microsoft.com/office/officeart/2005/8/layout/radial5"/>
    <dgm:cxn modelId="{F97083A3-BEE0-4DD5-8700-D999FACF6F48}" type="presParOf" srcId="{8BAA42D7-84D4-4BFD-959C-DC8A17E2C803}" destId="{C8DDBB51-5FD4-4B2D-9C1F-F5604DEBCA11}" srcOrd="4" destOrd="0" presId="urn:microsoft.com/office/officeart/2005/8/layout/radial5"/>
    <dgm:cxn modelId="{328A24CE-51DE-42FA-A763-DDB9352E0808}" type="presParOf" srcId="{8BAA42D7-84D4-4BFD-959C-DC8A17E2C803}" destId="{904E2BCA-728F-4340-B870-61A0697B9763}" srcOrd="5" destOrd="0" presId="urn:microsoft.com/office/officeart/2005/8/layout/radial5"/>
    <dgm:cxn modelId="{96F106BF-9343-42FB-959D-85E7D9077680}" type="presParOf" srcId="{904E2BCA-728F-4340-B870-61A0697B9763}" destId="{8E0F678D-02FA-4DB8-BF4A-CF9661B5DA6C}" srcOrd="0" destOrd="0" presId="urn:microsoft.com/office/officeart/2005/8/layout/radial5"/>
    <dgm:cxn modelId="{F7E7F0E6-9948-4D29-AC60-AE5F5C057538}" type="presParOf" srcId="{8BAA42D7-84D4-4BFD-959C-DC8A17E2C803}" destId="{88EFD792-79C5-4DCB-A545-20DC7A1C6F27}" srcOrd="6" destOrd="0" presId="urn:microsoft.com/office/officeart/2005/8/layout/radial5"/>
    <dgm:cxn modelId="{D8568623-B206-4195-A310-8F27CA14DF5E}" type="presParOf" srcId="{8BAA42D7-84D4-4BFD-959C-DC8A17E2C803}" destId="{D4917AEF-F523-40EC-9427-C71CC95E0105}" srcOrd="7" destOrd="0" presId="urn:microsoft.com/office/officeart/2005/8/layout/radial5"/>
    <dgm:cxn modelId="{BCB00724-2823-4451-B49C-1B8AA2893E16}" type="presParOf" srcId="{D4917AEF-F523-40EC-9427-C71CC95E0105}" destId="{5E28750A-1D8F-4043-94A7-7B56103EEE05}" srcOrd="0" destOrd="0" presId="urn:microsoft.com/office/officeart/2005/8/layout/radial5"/>
    <dgm:cxn modelId="{F4554D8A-8C08-47D5-82A6-DF9D3A2AD0C8}" type="presParOf" srcId="{8BAA42D7-84D4-4BFD-959C-DC8A17E2C803}" destId="{A7C6BA12-BB31-407C-9D22-F746A8E81176}" srcOrd="8" destOrd="0" presId="urn:microsoft.com/office/officeart/2005/8/layout/radial5"/>
    <dgm:cxn modelId="{7FC9F351-3EE1-4BB7-9B4B-E6B0FCFC0B6E}" type="presParOf" srcId="{8BAA42D7-84D4-4BFD-959C-DC8A17E2C803}" destId="{E90E18AC-50B6-4DD5-9C81-8E4A09EA76A4}" srcOrd="9" destOrd="0" presId="urn:microsoft.com/office/officeart/2005/8/layout/radial5"/>
    <dgm:cxn modelId="{D7906AB5-D08E-4F98-AE95-B66D25E01120}" type="presParOf" srcId="{E90E18AC-50B6-4DD5-9C81-8E4A09EA76A4}" destId="{FC58741A-E141-4759-AFAD-96C9F271CB50}" srcOrd="0" destOrd="0" presId="urn:microsoft.com/office/officeart/2005/8/layout/radial5"/>
    <dgm:cxn modelId="{6865D409-FE80-4F2C-8CB7-374F2061DA16}" type="presParOf" srcId="{8BAA42D7-84D4-4BFD-959C-DC8A17E2C803}" destId="{0A029729-FD7C-45F4-A896-BB00D666F30B}" srcOrd="10" destOrd="0" presId="urn:microsoft.com/office/officeart/2005/8/layout/radial5"/>
    <dgm:cxn modelId="{FED5B25B-428C-45C4-87E3-B07BA7E538C7}" type="presParOf" srcId="{8BAA42D7-84D4-4BFD-959C-DC8A17E2C803}" destId="{3D649799-384C-4802-A522-625A402AE38D}" srcOrd="11" destOrd="0" presId="urn:microsoft.com/office/officeart/2005/8/layout/radial5"/>
    <dgm:cxn modelId="{CBFF447B-FBE7-46D1-83DF-033435A10FD1}" type="presParOf" srcId="{3D649799-384C-4802-A522-625A402AE38D}" destId="{1A63A0D1-CAB9-42F3-AE4B-DACC169B226F}" srcOrd="0" destOrd="0" presId="urn:microsoft.com/office/officeart/2005/8/layout/radial5"/>
    <dgm:cxn modelId="{DA7F6430-6C1F-4A24-91ED-4C43BBE6E0A0}" type="presParOf" srcId="{8BAA42D7-84D4-4BFD-959C-DC8A17E2C803}" destId="{144618A9-A5B6-4393-9FFD-8FC049D66924}" srcOrd="12" destOrd="0" presId="urn:microsoft.com/office/officeart/2005/8/layout/radial5"/>
    <dgm:cxn modelId="{DBC169D3-A956-4AAD-B3DB-7AA12002BF73}" type="presParOf" srcId="{8BAA42D7-84D4-4BFD-959C-DC8A17E2C803}" destId="{110DC5F6-E775-48F0-896D-FA8F29645B5D}" srcOrd="13" destOrd="0" presId="urn:microsoft.com/office/officeart/2005/8/layout/radial5"/>
    <dgm:cxn modelId="{33849AFC-ED57-4FCE-A804-F19FEA0C7E4F}" type="presParOf" srcId="{110DC5F6-E775-48F0-896D-FA8F29645B5D}" destId="{39E2D160-B5FF-47EF-A252-2D3E0F936386}" srcOrd="0" destOrd="0" presId="urn:microsoft.com/office/officeart/2005/8/layout/radial5"/>
    <dgm:cxn modelId="{380BBFED-716E-4A81-AB8B-48C70DFAF9EB}" type="presParOf" srcId="{8BAA42D7-84D4-4BFD-959C-DC8A17E2C803}" destId="{ED7EDA03-C2A7-488F-B5DE-F93BF80BF35B}" srcOrd="14" destOrd="0" presId="urn:microsoft.com/office/officeart/2005/8/layout/radial5"/>
    <dgm:cxn modelId="{18D22D92-322E-40E1-BD3C-E5385AFED519}" type="presParOf" srcId="{8BAA42D7-84D4-4BFD-959C-DC8A17E2C803}" destId="{F910A078-C0CC-4AFF-9405-50B24D944E2E}" srcOrd="15" destOrd="0" presId="urn:microsoft.com/office/officeart/2005/8/layout/radial5"/>
    <dgm:cxn modelId="{DDC566ED-40B4-4AF0-AD2F-8B0F640DC50C}" type="presParOf" srcId="{F910A078-C0CC-4AFF-9405-50B24D944E2E}" destId="{5949B3A0-5CFF-4627-A052-94F84937261B}" srcOrd="0" destOrd="0" presId="urn:microsoft.com/office/officeart/2005/8/layout/radial5"/>
    <dgm:cxn modelId="{6D39ADB6-7D35-4831-8D53-43233464C8C8}" type="presParOf" srcId="{8BAA42D7-84D4-4BFD-959C-DC8A17E2C803}" destId="{00E67254-5023-497A-896A-2704F1C23EB6}" srcOrd="16" destOrd="0" presId="urn:microsoft.com/office/officeart/2005/8/layout/radial5"/>
    <dgm:cxn modelId="{BC04040A-6436-4242-BC75-54906765C7CB}" type="presParOf" srcId="{8BAA42D7-84D4-4BFD-959C-DC8A17E2C803}" destId="{F40558B5-1E2C-4A4D-B227-FA76191CDCCD}" srcOrd="17" destOrd="0" presId="urn:microsoft.com/office/officeart/2005/8/layout/radial5"/>
    <dgm:cxn modelId="{746DC2F6-DD44-421D-AB1F-223495F51175}" type="presParOf" srcId="{F40558B5-1E2C-4A4D-B227-FA76191CDCCD}" destId="{1FD189EB-587C-4B14-8807-EB7A193EF05E}" srcOrd="0" destOrd="0" presId="urn:microsoft.com/office/officeart/2005/8/layout/radial5"/>
    <dgm:cxn modelId="{D545770B-72C8-450F-A688-BB94259DD28E}" type="presParOf" srcId="{8BAA42D7-84D4-4BFD-959C-DC8A17E2C803}" destId="{3311F703-F407-4D88-BF9D-5997E1C9856A}" srcOrd="18" destOrd="0" presId="urn:microsoft.com/office/officeart/2005/8/layout/radial5"/>
    <dgm:cxn modelId="{51FA6449-E9A2-40B5-9251-D334441B79A8}" type="presParOf" srcId="{8BAA42D7-84D4-4BFD-959C-DC8A17E2C803}" destId="{C58C6458-BB1D-4E15-9B12-B0FE5D37AA56}" srcOrd="19" destOrd="0" presId="urn:microsoft.com/office/officeart/2005/8/layout/radial5"/>
    <dgm:cxn modelId="{7D9860A1-BBEC-44E4-93EE-BD19F45E1552}" type="presParOf" srcId="{C58C6458-BB1D-4E15-9B12-B0FE5D37AA56}" destId="{CAB0077C-176C-44BD-9D82-88ABDD0DEC90}" srcOrd="0" destOrd="0" presId="urn:microsoft.com/office/officeart/2005/8/layout/radial5"/>
    <dgm:cxn modelId="{65513458-C62B-4E6A-AA5E-C07F47F9EBFF}" type="presParOf" srcId="{8BAA42D7-84D4-4BFD-959C-DC8A17E2C803}" destId="{090F39FB-8634-4F3B-8106-9F7A10EEF95D}" srcOrd="20" destOrd="0" presId="urn:microsoft.com/office/officeart/2005/8/layout/radial5"/>
    <dgm:cxn modelId="{9DF53B57-770E-4C5E-9EEC-4139C1F8B87D}" type="presParOf" srcId="{8BAA42D7-84D4-4BFD-959C-DC8A17E2C803}" destId="{411E7C00-B584-4A28-A27B-9780662AD2A0}" srcOrd="21" destOrd="0" presId="urn:microsoft.com/office/officeart/2005/8/layout/radial5"/>
    <dgm:cxn modelId="{ADE13E2A-4A75-4A05-9551-D5F72E3CB8CC}" type="presParOf" srcId="{411E7C00-B584-4A28-A27B-9780662AD2A0}" destId="{19698630-4824-4841-82DB-93F8A2F2CA09}" srcOrd="0" destOrd="0" presId="urn:microsoft.com/office/officeart/2005/8/layout/radial5"/>
    <dgm:cxn modelId="{5210DD8F-82C4-431E-BDB9-C7C9EA34750A}" type="presParOf" srcId="{8BAA42D7-84D4-4BFD-959C-DC8A17E2C803}" destId="{047F0B40-E9A8-4F9A-993B-C3249C3F2CA2}" srcOrd="22" destOrd="0" presId="urn:microsoft.com/office/officeart/2005/8/layout/radial5"/>
  </dgm:cxnLst>
  <dgm:bg>
    <a:noFill/>
  </dgm:bg>
  <dgm:whole>
    <a:ln>
      <a:noFill/>
    </a:ln>
  </dgm:whole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7D9DD11-1BD1-41B2-AFE9-346EFE4BB612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69964FB-F416-42D7-8346-7CC0F79483B5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3500" b="1" dirty="0" smtClean="0">
              <a:latin typeface="Times New Roman" pitchFamily="18" charset="0"/>
              <a:cs typeface="Times New Roman" pitchFamily="18" charset="0"/>
            </a:rPr>
            <a:t> Формальний підхід в роботі Р(М) ПМПК</a:t>
          </a:r>
          <a:endParaRPr lang="ru-RU" sz="3500" b="1" dirty="0" smtClean="0">
            <a:latin typeface="Times New Roman" pitchFamily="18" charset="0"/>
            <a:cs typeface="Times New Roman" pitchFamily="18" charset="0"/>
          </a:endParaRPr>
        </a:p>
      </dgm:t>
    </dgm:pt>
    <dgm:pt modelId="{EA9CDB98-B35B-41A2-B5CA-A07A7DC4F5CF}" type="parTrans" cxnId="{63EAA5F1-F186-438D-8630-DB6C57AE99DF}">
      <dgm:prSet/>
      <dgm:spPr/>
      <dgm:t>
        <a:bodyPr/>
        <a:lstStyle/>
        <a:p>
          <a:endParaRPr lang="ru-RU"/>
        </a:p>
      </dgm:t>
    </dgm:pt>
    <dgm:pt modelId="{3DB6DFF2-1916-462B-A4B9-3EC0A5DB25B3}" type="sibTrans" cxnId="{63EAA5F1-F186-438D-8630-DB6C57AE99DF}">
      <dgm:prSet/>
      <dgm:spPr/>
      <dgm:t>
        <a:bodyPr/>
        <a:lstStyle/>
        <a:p>
          <a:endParaRPr lang="ru-RU"/>
        </a:p>
      </dgm:t>
    </dgm:pt>
    <dgm:pt modelId="{D04D890B-531F-4E64-AC5E-319D9B4C3256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b="1" dirty="0" smtClean="0">
              <a:latin typeface="Times New Roman" pitchFamily="18" charset="0"/>
              <a:cs typeface="Times New Roman" pitchFamily="18" charset="0"/>
            </a:rPr>
            <a:t>Відсутність офіційних повноважень консультації Р(М) ПМПК </a:t>
          </a:r>
          <a:endParaRPr lang="ru-RU" sz="2400" b="1" dirty="0">
            <a:latin typeface="Times New Roman" pitchFamily="18" charset="0"/>
            <a:cs typeface="Times New Roman" pitchFamily="18" charset="0"/>
          </a:endParaRPr>
        </a:p>
      </dgm:t>
    </dgm:pt>
    <dgm:pt modelId="{20D16728-E60A-4189-BFF0-8DD6280D6F49}" type="parTrans" cxnId="{6799EEBF-EBD5-4C28-83D0-1009667C372E}">
      <dgm:prSet/>
      <dgm:spPr/>
      <dgm:t>
        <a:bodyPr/>
        <a:lstStyle/>
        <a:p>
          <a:endParaRPr lang="ru-RU"/>
        </a:p>
      </dgm:t>
    </dgm:pt>
    <dgm:pt modelId="{F6D48143-3D76-41D8-9480-549684964AC9}" type="sibTrans" cxnId="{6799EEBF-EBD5-4C28-83D0-1009667C372E}">
      <dgm:prSet/>
      <dgm:spPr/>
      <dgm:t>
        <a:bodyPr/>
        <a:lstStyle/>
        <a:p>
          <a:endParaRPr lang="ru-RU"/>
        </a:p>
      </dgm:t>
    </dgm:pt>
    <dgm:pt modelId="{12BDE521-FB72-4700-9E71-3137678BCA0F}">
      <dgm:prSet phldrT="[Текст]" custT="1"/>
      <dgm:spPr/>
      <dgm:t>
        <a:bodyPr/>
        <a:lstStyle/>
        <a:p>
          <a:r>
            <a:rPr lang="uk-UA" sz="1400" b="1" dirty="0" smtClean="0">
              <a:latin typeface="Times New Roman" pitchFamily="18" charset="0"/>
              <a:cs typeface="Times New Roman" pitchFamily="18" charset="0"/>
            </a:rPr>
            <a:t>Недостатня інформованість населення про існування Р(М) ПМПК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dgm:t>
    </dgm:pt>
    <dgm:pt modelId="{1FA902B0-A7DD-4857-A72A-FE43F62392D0}" type="parTrans" cxnId="{D742FBB8-7E8A-4716-AA98-CB97753D6DD7}">
      <dgm:prSet/>
      <dgm:spPr/>
      <dgm:t>
        <a:bodyPr/>
        <a:lstStyle/>
        <a:p>
          <a:endParaRPr lang="ru-RU"/>
        </a:p>
      </dgm:t>
    </dgm:pt>
    <dgm:pt modelId="{C3FFC066-5EEA-44C5-A23C-908DCD1BF4AB}" type="sibTrans" cxnId="{D742FBB8-7E8A-4716-AA98-CB97753D6DD7}">
      <dgm:prSet/>
      <dgm:spPr/>
      <dgm:t>
        <a:bodyPr/>
        <a:lstStyle/>
        <a:p>
          <a:endParaRPr lang="ru-RU"/>
        </a:p>
      </dgm:t>
    </dgm:pt>
    <dgm:pt modelId="{0817537B-FFB3-4115-A10F-139DCFCA226C}">
      <dgm:prSet phldrT="[Текст]" custT="1"/>
      <dgm:spPr/>
      <dgm:t>
        <a:bodyPr/>
        <a:lstStyle/>
        <a:p>
          <a:r>
            <a:rPr lang="uk-UA" sz="1400" b="1" dirty="0" smtClean="0">
              <a:latin typeface="Times New Roman" pitchFamily="18" charset="0"/>
              <a:cs typeface="Times New Roman" pitchFamily="18" charset="0"/>
            </a:rPr>
            <a:t>Не здійснюється супровід дітей з ПФВ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dgm:t>
    </dgm:pt>
    <dgm:pt modelId="{CAFA6827-F5D7-44DA-A74C-C55F0874A722}" type="parTrans" cxnId="{21E7AA58-ACBD-47F8-82CB-66C5AA8AFDA3}">
      <dgm:prSet/>
      <dgm:spPr/>
      <dgm:t>
        <a:bodyPr/>
        <a:lstStyle/>
        <a:p>
          <a:endParaRPr lang="ru-RU"/>
        </a:p>
      </dgm:t>
    </dgm:pt>
    <dgm:pt modelId="{E3C34178-80E6-4DFA-BD63-72A7DB814C7D}" type="sibTrans" cxnId="{21E7AA58-ACBD-47F8-82CB-66C5AA8AFDA3}">
      <dgm:prSet/>
      <dgm:spPr/>
      <dgm:t>
        <a:bodyPr/>
        <a:lstStyle/>
        <a:p>
          <a:endParaRPr lang="ru-RU"/>
        </a:p>
      </dgm:t>
    </dgm:pt>
    <dgm:pt modelId="{CF5AB6A3-475C-4C6F-9BD8-7AD58DA2B960}">
      <dgm:prSet phldrT="[Текст]" custT="1"/>
      <dgm:spPr/>
      <dgm:t>
        <a:bodyPr/>
        <a:lstStyle/>
        <a:p>
          <a:r>
            <a:rPr lang="uk-UA" sz="1400" b="1" dirty="0" smtClean="0">
              <a:latin typeface="Times New Roman" pitchFamily="18" charset="0"/>
              <a:cs typeface="Times New Roman" pitchFamily="18" charset="0"/>
            </a:rPr>
            <a:t>Відсутність постійного місця та часу роботи Р(М) ПМПК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dgm:t>
    </dgm:pt>
    <dgm:pt modelId="{602FC654-A208-4640-8DE9-51EB73CF74F3}" type="parTrans" cxnId="{1A7B7F62-F23E-4173-9F85-F7E6E81391C8}">
      <dgm:prSet/>
      <dgm:spPr/>
      <dgm:t>
        <a:bodyPr/>
        <a:lstStyle/>
        <a:p>
          <a:endParaRPr lang="ru-RU"/>
        </a:p>
      </dgm:t>
    </dgm:pt>
    <dgm:pt modelId="{A1F36A29-20B8-43A5-9D9F-948D746E0119}" type="sibTrans" cxnId="{1A7B7F62-F23E-4173-9F85-F7E6E81391C8}">
      <dgm:prSet/>
      <dgm:spPr/>
      <dgm:t>
        <a:bodyPr/>
        <a:lstStyle/>
        <a:p>
          <a:endParaRPr lang="ru-RU"/>
        </a:p>
      </dgm:t>
    </dgm:pt>
    <dgm:pt modelId="{CF7E0900-E6C2-4FB3-8F3C-71D1A2560914}">
      <dgm:prSet phldrT="[Текст]" custT="1"/>
      <dgm:spPr/>
      <dgm:t>
        <a:bodyPr/>
        <a:lstStyle/>
        <a:p>
          <a:r>
            <a:rPr lang="uk-UA" sz="1400" b="1" dirty="0" smtClean="0">
              <a:latin typeface="Times New Roman" pitchFamily="18" charset="0"/>
              <a:cs typeface="Times New Roman" pitchFamily="18" charset="0"/>
            </a:rPr>
            <a:t>Відсутні посадові інструкції роботи Р(М) ПМПК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dgm:t>
    </dgm:pt>
    <dgm:pt modelId="{300A096B-054B-4079-A30E-CF6602EAF9AF}" type="parTrans" cxnId="{F825BD73-417B-4BCB-B09E-882EAB92DFD7}">
      <dgm:prSet/>
      <dgm:spPr/>
      <dgm:t>
        <a:bodyPr/>
        <a:lstStyle/>
        <a:p>
          <a:endParaRPr lang="ru-RU"/>
        </a:p>
      </dgm:t>
    </dgm:pt>
    <dgm:pt modelId="{6D521CD1-E1C9-4CEB-BCC0-E08301FBCAE9}" type="sibTrans" cxnId="{F825BD73-417B-4BCB-B09E-882EAB92DFD7}">
      <dgm:prSet/>
      <dgm:spPr/>
      <dgm:t>
        <a:bodyPr/>
        <a:lstStyle/>
        <a:p>
          <a:endParaRPr lang="ru-RU"/>
        </a:p>
      </dgm:t>
    </dgm:pt>
    <dgm:pt modelId="{6CBEFAB0-496B-4420-B673-4D2B09CD8EEB}" type="pres">
      <dgm:prSet presAssocID="{F7D9DD11-1BD1-41B2-AFE9-346EFE4BB612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DABD0B33-86DE-4A8D-A372-0A2E77FB59F4}" type="pres">
      <dgm:prSet presAssocID="{F69964FB-F416-42D7-8346-7CC0F79483B5}" presName="hierRoot1" presStyleCnt="0"/>
      <dgm:spPr/>
    </dgm:pt>
    <dgm:pt modelId="{EA607D62-66F0-467D-9006-C8304B03211B}" type="pres">
      <dgm:prSet presAssocID="{F69964FB-F416-42D7-8346-7CC0F79483B5}" presName="composite" presStyleCnt="0"/>
      <dgm:spPr/>
    </dgm:pt>
    <dgm:pt modelId="{7550F09D-1F3B-490B-9B16-1FF4114301F2}" type="pres">
      <dgm:prSet presAssocID="{F69964FB-F416-42D7-8346-7CC0F79483B5}" presName="background" presStyleLbl="node0" presStyleIdx="0" presStyleCnt="1"/>
      <dgm:spPr/>
    </dgm:pt>
    <dgm:pt modelId="{ED1F1EB3-0B7B-4656-949B-229BF84374C3}" type="pres">
      <dgm:prSet presAssocID="{F69964FB-F416-42D7-8346-7CC0F79483B5}" presName="text" presStyleLbl="fgAcc0" presStyleIdx="0" presStyleCnt="1" custScaleX="845931" custScaleY="114113" custLinFactY="-27040" custLinFactNeighborX="-416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9BDC0AE-4E72-4BE7-8D7D-C64DC9876C02}" type="pres">
      <dgm:prSet presAssocID="{F69964FB-F416-42D7-8346-7CC0F79483B5}" presName="hierChild2" presStyleCnt="0"/>
      <dgm:spPr/>
    </dgm:pt>
    <dgm:pt modelId="{2EE2338C-F61A-4A78-A08C-56315B52131B}" type="pres">
      <dgm:prSet presAssocID="{20D16728-E60A-4189-BFF0-8DD6280D6F49}" presName="Name10" presStyleLbl="parChTrans1D2" presStyleIdx="0" presStyleCnt="1"/>
      <dgm:spPr/>
      <dgm:t>
        <a:bodyPr/>
        <a:lstStyle/>
        <a:p>
          <a:endParaRPr lang="ru-RU"/>
        </a:p>
      </dgm:t>
    </dgm:pt>
    <dgm:pt modelId="{2BF61EEA-8ADC-43A5-AE84-C02B34102E9C}" type="pres">
      <dgm:prSet presAssocID="{D04D890B-531F-4E64-AC5E-319D9B4C3256}" presName="hierRoot2" presStyleCnt="0"/>
      <dgm:spPr/>
    </dgm:pt>
    <dgm:pt modelId="{7F2C9A04-17D1-49D2-ABFA-2F93880102E7}" type="pres">
      <dgm:prSet presAssocID="{D04D890B-531F-4E64-AC5E-319D9B4C3256}" presName="composite2" presStyleCnt="0"/>
      <dgm:spPr/>
    </dgm:pt>
    <dgm:pt modelId="{F486992E-36B2-4158-B00F-C50B019175C6}" type="pres">
      <dgm:prSet presAssocID="{D04D890B-531F-4E64-AC5E-319D9B4C3256}" presName="background2" presStyleLbl="node2" presStyleIdx="0" presStyleCnt="1"/>
      <dgm:spPr/>
    </dgm:pt>
    <dgm:pt modelId="{EC71CB23-5A1A-40CD-87C0-86EEE632276A}" type="pres">
      <dgm:prSet presAssocID="{D04D890B-531F-4E64-AC5E-319D9B4C3256}" presName="text2" presStyleLbl="fgAcc2" presStyleIdx="0" presStyleCnt="1" custScaleX="656476" custScaleY="100601" custLinFactY="-35620" custLinFactNeighborX="-3349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6A37217-E4C3-4D20-A222-F2836267CE33}" type="pres">
      <dgm:prSet presAssocID="{D04D890B-531F-4E64-AC5E-319D9B4C3256}" presName="hierChild3" presStyleCnt="0"/>
      <dgm:spPr/>
    </dgm:pt>
    <dgm:pt modelId="{86955F80-91AB-46C6-ABDC-ECAB4755F23D}" type="pres">
      <dgm:prSet presAssocID="{1FA902B0-A7DD-4857-A72A-FE43F62392D0}" presName="Name17" presStyleLbl="parChTrans1D3" presStyleIdx="0" presStyleCnt="4"/>
      <dgm:spPr/>
      <dgm:t>
        <a:bodyPr/>
        <a:lstStyle/>
        <a:p>
          <a:endParaRPr lang="ru-RU"/>
        </a:p>
      </dgm:t>
    </dgm:pt>
    <dgm:pt modelId="{E0A9DB81-060C-488D-B143-F5A9ED9943AD}" type="pres">
      <dgm:prSet presAssocID="{12BDE521-FB72-4700-9E71-3137678BCA0F}" presName="hierRoot3" presStyleCnt="0"/>
      <dgm:spPr/>
    </dgm:pt>
    <dgm:pt modelId="{F7C6EF8A-F26D-4907-BA35-7542D0B2D66F}" type="pres">
      <dgm:prSet presAssocID="{12BDE521-FB72-4700-9E71-3137678BCA0F}" presName="composite3" presStyleCnt="0"/>
      <dgm:spPr/>
    </dgm:pt>
    <dgm:pt modelId="{02D7D693-6C04-4CD4-B6BA-53D9A90F15F9}" type="pres">
      <dgm:prSet presAssocID="{12BDE521-FB72-4700-9E71-3137678BCA0F}" presName="background3" presStyleLbl="node3" presStyleIdx="0" presStyleCnt="4"/>
      <dgm:spPr/>
    </dgm:pt>
    <dgm:pt modelId="{29AA4872-40BE-405D-AAF9-468A0A3CD713}" type="pres">
      <dgm:prSet presAssocID="{12BDE521-FB72-4700-9E71-3137678BCA0F}" presName="text3" presStyleLbl="fgAcc3" presStyleIdx="0" presStyleCnt="4" custScaleX="224195" custScaleY="128142" custLinFactY="-25819" custLinFactNeighborX="-698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D579B31-B62E-4C60-948C-09F31630107A}" type="pres">
      <dgm:prSet presAssocID="{12BDE521-FB72-4700-9E71-3137678BCA0F}" presName="hierChild4" presStyleCnt="0"/>
      <dgm:spPr/>
    </dgm:pt>
    <dgm:pt modelId="{64D16E2C-4A7A-49F6-A5BC-1364E0A2FAAC}" type="pres">
      <dgm:prSet presAssocID="{602FC654-A208-4640-8DE9-51EB73CF74F3}" presName="Name17" presStyleLbl="parChTrans1D3" presStyleIdx="1" presStyleCnt="4"/>
      <dgm:spPr/>
      <dgm:t>
        <a:bodyPr/>
        <a:lstStyle/>
        <a:p>
          <a:endParaRPr lang="ru-RU"/>
        </a:p>
      </dgm:t>
    </dgm:pt>
    <dgm:pt modelId="{96F8A72C-3312-4930-8255-0FD6B04209E6}" type="pres">
      <dgm:prSet presAssocID="{CF5AB6A3-475C-4C6F-9BD8-7AD58DA2B960}" presName="hierRoot3" presStyleCnt="0"/>
      <dgm:spPr/>
    </dgm:pt>
    <dgm:pt modelId="{C32D80C3-C55B-49E6-9A69-A80C2F3FA7BD}" type="pres">
      <dgm:prSet presAssocID="{CF5AB6A3-475C-4C6F-9BD8-7AD58DA2B960}" presName="composite3" presStyleCnt="0"/>
      <dgm:spPr/>
    </dgm:pt>
    <dgm:pt modelId="{1F37ACCD-0089-4D94-BE77-41F1D9C52BBC}" type="pres">
      <dgm:prSet presAssocID="{CF5AB6A3-475C-4C6F-9BD8-7AD58DA2B960}" presName="background3" presStyleLbl="node3" presStyleIdx="1" presStyleCnt="4"/>
      <dgm:spPr/>
    </dgm:pt>
    <dgm:pt modelId="{9E830F07-1DA1-4AB1-B590-C7ACAEF81BD7}" type="pres">
      <dgm:prSet presAssocID="{CF5AB6A3-475C-4C6F-9BD8-7AD58DA2B960}" presName="text3" presStyleLbl="fgAcc3" presStyleIdx="1" presStyleCnt="4" custScaleX="180235" custScaleY="136477" custLinFactY="-21626" custLinFactNeighborX="6126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53455AA-4F9A-4C25-A3FE-4EBC4AFC68C4}" type="pres">
      <dgm:prSet presAssocID="{CF5AB6A3-475C-4C6F-9BD8-7AD58DA2B960}" presName="hierChild4" presStyleCnt="0"/>
      <dgm:spPr/>
    </dgm:pt>
    <dgm:pt modelId="{C2430F1E-5AC3-45B0-943B-4C54AB614537}" type="pres">
      <dgm:prSet presAssocID="{300A096B-054B-4079-A30E-CF6602EAF9AF}" presName="Name17" presStyleLbl="parChTrans1D3" presStyleIdx="2" presStyleCnt="4"/>
      <dgm:spPr/>
      <dgm:t>
        <a:bodyPr/>
        <a:lstStyle/>
        <a:p>
          <a:endParaRPr lang="ru-RU"/>
        </a:p>
      </dgm:t>
    </dgm:pt>
    <dgm:pt modelId="{C1C7555A-31B2-4614-94C1-5303E5D1048E}" type="pres">
      <dgm:prSet presAssocID="{CF7E0900-E6C2-4FB3-8F3C-71D1A2560914}" presName="hierRoot3" presStyleCnt="0"/>
      <dgm:spPr/>
    </dgm:pt>
    <dgm:pt modelId="{A873B0E9-D2AA-4B67-8F3C-5C55BA5C4E3E}" type="pres">
      <dgm:prSet presAssocID="{CF7E0900-E6C2-4FB3-8F3C-71D1A2560914}" presName="composite3" presStyleCnt="0"/>
      <dgm:spPr/>
    </dgm:pt>
    <dgm:pt modelId="{867C3CDD-7EA9-4423-B90D-E7F0BF811DEA}" type="pres">
      <dgm:prSet presAssocID="{CF7E0900-E6C2-4FB3-8F3C-71D1A2560914}" presName="background3" presStyleLbl="node3" presStyleIdx="2" presStyleCnt="4"/>
      <dgm:spPr/>
    </dgm:pt>
    <dgm:pt modelId="{554A1861-3E73-4B2D-B104-C6C78F66E831}" type="pres">
      <dgm:prSet presAssocID="{CF7E0900-E6C2-4FB3-8F3C-71D1A2560914}" presName="text3" presStyleLbl="fgAcc3" presStyleIdx="2" presStyleCnt="4" custScaleX="169514" custScaleY="142157" custLinFactY="-21626" custLinFactNeighborX="1935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152D4DC-84BA-4998-A2A3-A7587338DBF9}" type="pres">
      <dgm:prSet presAssocID="{CF7E0900-E6C2-4FB3-8F3C-71D1A2560914}" presName="hierChild4" presStyleCnt="0"/>
      <dgm:spPr/>
    </dgm:pt>
    <dgm:pt modelId="{2A8F04FB-40F1-443D-AEC9-0A6E22C8D727}" type="pres">
      <dgm:prSet presAssocID="{CAFA6827-F5D7-44DA-A74C-C55F0874A722}" presName="Name17" presStyleLbl="parChTrans1D3" presStyleIdx="3" presStyleCnt="4"/>
      <dgm:spPr/>
      <dgm:t>
        <a:bodyPr/>
        <a:lstStyle/>
        <a:p>
          <a:endParaRPr lang="ru-RU"/>
        </a:p>
      </dgm:t>
    </dgm:pt>
    <dgm:pt modelId="{60927E11-C774-4E75-824C-86DAE742B573}" type="pres">
      <dgm:prSet presAssocID="{0817537B-FFB3-4115-A10F-139DCFCA226C}" presName="hierRoot3" presStyleCnt="0"/>
      <dgm:spPr/>
    </dgm:pt>
    <dgm:pt modelId="{2A5086FD-144C-4B52-B6A6-D549EC587E22}" type="pres">
      <dgm:prSet presAssocID="{0817537B-FFB3-4115-A10F-139DCFCA226C}" presName="composite3" presStyleCnt="0"/>
      <dgm:spPr/>
    </dgm:pt>
    <dgm:pt modelId="{C0B9C361-B695-4A84-9925-E4C15582E46C}" type="pres">
      <dgm:prSet presAssocID="{0817537B-FFB3-4115-A10F-139DCFCA226C}" presName="background3" presStyleLbl="node3" presStyleIdx="3" presStyleCnt="4"/>
      <dgm:spPr/>
    </dgm:pt>
    <dgm:pt modelId="{4C84026D-1DBC-4906-8334-0B2E8D2002D1}" type="pres">
      <dgm:prSet presAssocID="{0817537B-FFB3-4115-A10F-139DCFCA226C}" presName="text3" presStyleLbl="fgAcc3" presStyleIdx="3" presStyleCnt="4" custScaleX="192813" custScaleY="146759" custLinFactY="-20599" custLinFactNeighborX="556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6BAA927-CDAE-4EC4-8BF4-1FD851B92FED}" type="pres">
      <dgm:prSet presAssocID="{0817537B-FFB3-4115-A10F-139DCFCA226C}" presName="hierChild4" presStyleCnt="0"/>
      <dgm:spPr/>
    </dgm:pt>
  </dgm:ptLst>
  <dgm:cxnLst>
    <dgm:cxn modelId="{D742FBB8-7E8A-4716-AA98-CB97753D6DD7}" srcId="{D04D890B-531F-4E64-AC5E-319D9B4C3256}" destId="{12BDE521-FB72-4700-9E71-3137678BCA0F}" srcOrd="0" destOrd="0" parTransId="{1FA902B0-A7DD-4857-A72A-FE43F62392D0}" sibTransId="{C3FFC066-5EEA-44C5-A23C-908DCD1BF4AB}"/>
    <dgm:cxn modelId="{78B4B347-358F-4C7C-A611-41DFBE0BF5CF}" type="presOf" srcId="{CAFA6827-F5D7-44DA-A74C-C55F0874A722}" destId="{2A8F04FB-40F1-443D-AEC9-0A6E22C8D727}" srcOrd="0" destOrd="0" presId="urn:microsoft.com/office/officeart/2005/8/layout/hierarchy1"/>
    <dgm:cxn modelId="{3435A871-5C98-4D47-91E2-FE0B6983F006}" type="presOf" srcId="{12BDE521-FB72-4700-9E71-3137678BCA0F}" destId="{29AA4872-40BE-405D-AAF9-468A0A3CD713}" srcOrd="0" destOrd="0" presId="urn:microsoft.com/office/officeart/2005/8/layout/hierarchy1"/>
    <dgm:cxn modelId="{905EBEAB-428B-4987-940B-D784EFDA5CE9}" type="presOf" srcId="{CF7E0900-E6C2-4FB3-8F3C-71D1A2560914}" destId="{554A1861-3E73-4B2D-B104-C6C78F66E831}" srcOrd="0" destOrd="0" presId="urn:microsoft.com/office/officeart/2005/8/layout/hierarchy1"/>
    <dgm:cxn modelId="{63EAA5F1-F186-438D-8630-DB6C57AE99DF}" srcId="{F7D9DD11-1BD1-41B2-AFE9-346EFE4BB612}" destId="{F69964FB-F416-42D7-8346-7CC0F79483B5}" srcOrd="0" destOrd="0" parTransId="{EA9CDB98-B35B-41A2-B5CA-A07A7DC4F5CF}" sibTransId="{3DB6DFF2-1916-462B-A4B9-3EC0A5DB25B3}"/>
    <dgm:cxn modelId="{BEA8251B-A710-43A4-B120-67108F389C7A}" type="presOf" srcId="{0817537B-FFB3-4115-A10F-139DCFCA226C}" destId="{4C84026D-1DBC-4906-8334-0B2E8D2002D1}" srcOrd="0" destOrd="0" presId="urn:microsoft.com/office/officeart/2005/8/layout/hierarchy1"/>
    <dgm:cxn modelId="{F825BD73-417B-4BCB-B09E-882EAB92DFD7}" srcId="{D04D890B-531F-4E64-AC5E-319D9B4C3256}" destId="{CF7E0900-E6C2-4FB3-8F3C-71D1A2560914}" srcOrd="2" destOrd="0" parTransId="{300A096B-054B-4079-A30E-CF6602EAF9AF}" sibTransId="{6D521CD1-E1C9-4CEB-BCC0-E08301FBCAE9}"/>
    <dgm:cxn modelId="{CA4FAFCF-4C8D-4E4B-8036-7EDA35BABC56}" type="presOf" srcId="{F7D9DD11-1BD1-41B2-AFE9-346EFE4BB612}" destId="{6CBEFAB0-496B-4420-B673-4D2B09CD8EEB}" srcOrd="0" destOrd="0" presId="urn:microsoft.com/office/officeart/2005/8/layout/hierarchy1"/>
    <dgm:cxn modelId="{BF064E7D-F8AD-4648-B1E5-097BC0D55EBC}" type="presOf" srcId="{D04D890B-531F-4E64-AC5E-319D9B4C3256}" destId="{EC71CB23-5A1A-40CD-87C0-86EEE632276A}" srcOrd="0" destOrd="0" presId="urn:microsoft.com/office/officeart/2005/8/layout/hierarchy1"/>
    <dgm:cxn modelId="{DF63C3CD-148C-43A3-82CF-D8A4AF7846EE}" type="presOf" srcId="{20D16728-E60A-4189-BFF0-8DD6280D6F49}" destId="{2EE2338C-F61A-4A78-A08C-56315B52131B}" srcOrd="0" destOrd="0" presId="urn:microsoft.com/office/officeart/2005/8/layout/hierarchy1"/>
    <dgm:cxn modelId="{22C58F7B-DE00-4543-8F01-531A7F425F1A}" type="presOf" srcId="{F69964FB-F416-42D7-8346-7CC0F79483B5}" destId="{ED1F1EB3-0B7B-4656-949B-229BF84374C3}" srcOrd="0" destOrd="0" presId="urn:microsoft.com/office/officeart/2005/8/layout/hierarchy1"/>
    <dgm:cxn modelId="{6799EEBF-EBD5-4C28-83D0-1009667C372E}" srcId="{F69964FB-F416-42D7-8346-7CC0F79483B5}" destId="{D04D890B-531F-4E64-AC5E-319D9B4C3256}" srcOrd="0" destOrd="0" parTransId="{20D16728-E60A-4189-BFF0-8DD6280D6F49}" sibTransId="{F6D48143-3D76-41D8-9480-549684964AC9}"/>
    <dgm:cxn modelId="{A4D6BF38-93D7-448E-BD8E-E2214FE593A9}" type="presOf" srcId="{1FA902B0-A7DD-4857-A72A-FE43F62392D0}" destId="{86955F80-91AB-46C6-ABDC-ECAB4755F23D}" srcOrd="0" destOrd="0" presId="urn:microsoft.com/office/officeart/2005/8/layout/hierarchy1"/>
    <dgm:cxn modelId="{2019F61E-AA2B-4F56-AE04-AE95DF6F2478}" type="presOf" srcId="{CF5AB6A3-475C-4C6F-9BD8-7AD58DA2B960}" destId="{9E830F07-1DA1-4AB1-B590-C7ACAEF81BD7}" srcOrd="0" destOrd="0" presId="urn:microsoft.com/office/officeart/2005/8/layout/hierarchy1"/>
    <dgm:cxn modelId="{6578C036-51B5-4EA8-909F-F10B73B7FD29}" type="presOf" srcId="{602FC654-A208-4640-8DE9-51EB73CF74F3}" destId="{64D16E2C-4A7A-49F6-A5BC-1364E0A2FAAC}" srcOrd="0" destOrd="0" presId="urn:microsoft.com/office/officeart/2005/8/layout/hierarchy1"/>
    <dgm:cxn modelId="{1A7B7F62-F23E-4173-9F85-F7E6E81391C8}" srcId="{D04D890B-531F-4E64-AC5E-319D9B4C3256}" destId="{CF5AB6A3-475C-4C6F-9BD8-7AD58DA2B960}" srcOrd="1" destOrd="0" parTransId="{602FC654-A208-4640-8DE9-51EB73CF74F3}" sibTransId="{A1F36A29-20B8-43A5-9D9F-948D746E0119}"/>
    <dgm:cxn modelId="{F5F62D46-4A9F-4E41-A817-9C6621786F71}" type="presOf" srcId="{300A096B-054B-4079-A30E-CF6602EAF9AF}" destId="{C2430F1E-5AC3-45B0-943B-4C54AB614537}" srcOrd="0" destOrd="0" presId="urn:microsoft.com/office/officeart/2005/8/layout/hierarchy1"/>
    <dgm:cxn modelId="{21E7AA58-ACBD-47F8-82CB-66C5AA8AFDA3}" srcId="{D04D890B-531F-4E64-AC5E-319D9B4C3256}" destId="{0817537B-FFB3-4115-A10F-139DCFCA226C}" srcOrd="3" destOrd="0" parTransId="{CAFA6827-F5D7-44DA-A74C-C55F0874A722}" sibTransId="{E3C34178-80E6-4DFA-BD63-72A7DB814C7D}"/>
    <dgm:cxn modelId="{041F2958-7B3A-4BE7-AA85-E2E02241AFB8}" type="presParOf" srcId="{6CBEFAB0-496B-4420-B673-4D2B09CD8EEB}" destId="{DABD0B33-86DE-4A8D-A372-0A2E77FB59F4}" srcOrd="0" destOrd="0" presId="urn:microsoft.com/office/officeart/2005/8/layout/hierarchy1"/>
    <dgm:cxn modelId="{781551F2-00BD-4752-BA0F-23B05ADBF16A}" type="presParOf" srcId="{DABD0B33-86DE-4A8D-A372-0A2E77FB59F4}" destId="{EA607D62-66F0-467D-9006-C8304B03211B}" srcOrd="0" destOrd="0" presId="urn:microsoft.com/office/officeart/2005/8/layout/hierarchy1"/>
    <dgm:cxn modelId="{F56F2884-119A-4A95-BB48-DC1B96C76299}" type="presParOf" srcId="{EA607D62-66F0-467D-9006-C8304B03211B}" destId="{7550F09D-1F3B-490B-9B16-1FF4114301F2}" srcOrd="0" destOrd="0" presId="urn:microsoft.com/office/officeart/2005/8/layout/hierarchy1"/>
    <dgm:cxn modelId="{0E681A92-82E3-4AE9-AAC5-02B80B356E1E}" type="presParOf" srcId="{EA607D62-66F0-467D-9006-C8304B03211B}" destId="{ED1F1EB3-0B7B-4656-949B-229BF84374C3}" srcOrd="1" destOrd="0" presId="urn:microsoft.com/office/officeart/2005/8/layout/hierarchy1"/>
    <dgm:cxn modelId="{2D4419DD-7C05-4015-A4FA-1EA788A13D07}" type="presParOf" srcId="{DABD0B33-86DE-4A8D-A372-0A2E77FB59F4}" destId="{D9BDC0AE-4E72-4BE7-8D7D-C64DC9876C02}" srcOrd="1" destOrd="0" presId="urn:microsoft.com/office/officeart/2005/8/layout/hierarchy1"/>
    <dgm:cxn modelId="{E1DD50D8-B49B-4E6E-B8BA-E53A77FDE280}" type="presParOf" srcId="{D9BDC0AE-4E72-4BE7-8D7D-C64DC9876C02}" destId="{2EE2338C-F61A-4A78-A08C-56315B52131B}" srcOrd="0" destOrd="0" presId="urn:microsoft.com/office/officeart/2005/8/layout/hierarchy1"/>
    <dgm:cxn modelId="{2B61D97E-6765-462E-84FA-8E13A31BA830}" type="presParOf" srcId="{D9BDC0AE-4E72-4BE7-8D7D-C64DC9876C02}" destId="{2BF61EEA-8ADC-43A5-AE84-C02B34102E9C}" srcOrd="1" destOrd="0" presId="urn:microsoft.com/office/officeart/2005/8/layout/hierarchy1"/>
    <dgm:cxn modelId="{70CF1C14-2F82-4595-8DE3-39197D0FE350}" type="presParOf" srcId="{2BF61EEA-8ADC-43A5-AE84-C02B34102E9C}" destId="{7F2C9A04-17D1-49D2-ABFA-2F93880102E7}" srcOrd="0" destOrd="0" presId="urn:microsoft.com/office/officeart/2005/8/layout/hierarchy1"/>
    <dgm:cxn modelId="{6C9B57E3-29B7-43F5-B321-D64D7F07E84E}" type="presParOf" srcId="{7F2C9A04-17D1-49D2-ABFA-2F93880102E7}" destId="{F486992E-36B2-4158-B00F-C50B019175C6}" srcOrd="0" destOrd="0" presId="urn:microsoft.com/office/officeart/2005/8/layout/hierarchy1"/>
    <dgm:cxn modelId="{CBB0F28C-0A2D-4AAB-B9DC-BDE8BC3269A5}" type="presParOf" srcId="{7F2C9A04-17D1-49D2-ABFA-2F93880102E7}" destId="{EC71CB23-5A1A-40CD-87C0-86EEE632276A}" srcOrd="1" destOrd="0" presId="urn:microsoft.com/office/officeart/2005/8/layout/hierarchy1"/>
    <dgm:cxn modelId="{2B05AE2A-E128-4F93-BC29-9DFBBCE7916F}" type="presParOf" srcId="{2BF61EEA-8ADC-43A5-AE84-C02B34102E9C}" destId="{66A37217-E4C3-4D20-A222-F2836267CE33}" srcOrd="1" destOrd="0" presId="urn:microsoft.com/office/officeart/2005/8/layout/hierarchy1"/>
    <dgm:cxn modelId="{86CE246F-11B9-49D3-8444-7DF402F8869F}" type="presParOf" srcId="{66A37217-E4C3-4D20-A222-F2836267CE33}" destId="{86955F80-91AB-46C6-ABDC-ECAB4755F23D}" srcOrd="0" destOrd="0" presId="urn:microsoft.com/office/officeart/2005/8/layout/hierarchy1"/>
    <dgm:cxn modelId="{FA27FD40-0A85-4622-A807-E210314CFA84}" type="presParOf" srcId="{66A37217-E4C3-4D20-A222-F2836267CE33}" destId="{E0A9DB81-060C-488D-B143-F5A9ED9943AD}" srcOrd="1" destOrd="0" presId="urn:microsoft.com/office/officeart/2005/8/layout/hierarchy1"/>
    <dgm:cxn modelId="{D8A951B9-34F9-4D54-9882-94D5390E91E4}" type="presParOf" srcId="{E0A9DB81-060C-488D-B143-F5A9ED9943AD}" destId="{F7C6EF8A-F26D-4907-BA35-7542D0B2D66F}" srcOrd="0" destOrd="0" presId="urn:microsoft.com/office/officeart/2005/8/layout/hierarchy1"/>
    <dgm:cxn modelId="{0A3BD716-9BF2-4DE8-A953-0117A1F3E49F}" type="presParOf" srcId="{F7C6EF8A-F26D-4907-BA35-7542D0B2D66F}" destId="{02D7D693-6C04-4CD4-B6BA-53D9A90F15F9}" srcOrd="0" destOrd="0" presId="urn:microsoft.com/office/officeart/2005/8/layout/hierarchy1"/>
    <dgm:cxn modelId="{67460D47-DA5F-47D8-90FD-0D6B283F514F}" type="presParOf" srcId="{F7C6EF8A-F26D-4907-BA35-7542D0B2D66F}" destId="{29AA4872-40BE-405D-AAF9-468A0A3CD713}" srcOrd="1" destOrd="0" presId="urn:microsoft.com/office/officeart/2005/8/layout/hierarchy1"/>
    <dgm:cxn modelId="{D0B0447E-CC40-4CE7-9B25-AEAD66F3B051}" type="presParOf" srcId="{E0A9DB81-060C-488D-B143-F5A9ED9943AD}" destId="{0D579B31-B62E-4C60-948C-09F31630107A}" srcOrd="1" destOrd="0" presId="urn:microsoft.com/office/officeart/2005/8/layout/hierarchy1"/>
    <dgm:cxn modelId="{9D1994FC-B11B-448C-A0AA-53E338A95F5D}" type="presParOf" srcId="{66A37217-E4C3-4D20-A222-F2836267CE33}" destId="{64D16E2C-4A7A-49F6-A5BC-1364E0A2FAAC}" srcOrd="2" destOrd="0" presId="urn:microsoft.com/office/officeart/2005/8/layout/hierarchy1"/>
    <dgm:cxn modelId="{BE2FE72D-6D10-4265-BE30-C67F2F5F0E58}" type="presParOf" srcId="{66A37217-E4C3-4D20-A222-F2836267CE33}" destId="{96F8A72C-3312-4930-8255-0FD6B04209E6}" srcOrd="3" destOrd="0" presId="urn:microsoft.com/office/officeart/2005/8/layout/hierarchy1"/>
    <dgm:cxn modelId="{0B08DD59-A0ED-48B2-9B13-BD757760C003}" type="presParOf" srcId="{96F8A72C-3312-4930-8255-0FD6B04209E6}" destId="{C32D80C3-C55B-49E6-9A69-A80C2F3FA7BD}" srcOrd="0" destOrd="0" presId="urn:microsoft.com/office/officeart/2005/8/layout/hierarchy1"/>
    <dgm:cxn modelId="{4BA242F8-BC01-4329-B636-5C93392AE660}" type="presParOf" srcId="{C32D80C3-C55B-49E6-9A69-A80C2F3FA7BD}" destId="{1F37ACCD-0089-4D94-BE77-41F1D9C52BBC}" srcOrd="0" destOrd="0" presId="urn:microsoft.com/office/officeart/2005/8/layout/hierarchy1"/>
    <dgm:cxn modelId="{5930F0AF-BD54-4584-B226-13FC6AE75945}" type="presParOf" srcId="{C32D80C3-C55B-49E6-9A69-A80C2F3FA7BD}" destId="{9E830F07-1DA1-4AB1-B590-C7ACAEF81BD7}" srcOrd="1" destOrd="0" presId="urn:microsoft.com/office/officeart/2005/8/layout/hierarchy1"/>
    <dgm:cxn modelId="{0FDC0345-A2F7-4FB7-A3BA-BC36AE7610E0}" type="presParOf" srcId="{96F8A72C-3312-4930-8255-0FD6B04209E6}" destId="{B53455AA-4F9A-4C25-A3FE-4EBC4AFC68C4}" srcOrd="1" destOrd="0" presId="urn:microsoft.com/office/officeart/2005/8/layout/hierarchy1"/>
    <dgm:cxn modelId="{A79B81BB-5354-437D-BA35-577EB00F0296}" type="presParOf" srcId="{66A37217-E4C3-4D20-A222-F2836267CE33}" destId="{C2430F1E-5AC3-45B0-943B-4C54AB614537}" srcOrd="4" destOrd="0" presId="urn:microsoft.com/office/officeart/2005/8/layout/hierarchy1"/>
    <dgm:cxn modelId="{C505DAAF-6DB1-42ED-899B-54D800A430EA}" type="presParOf" srcId="{66A37217-E4C3-4D20-A222-F2836267CE33}" destId="{C1C7555A-31B2-4614-94C1-5303E5D1048E}" srcOrd="5" destOrd="0" presId="urn:microsoft.com/office/officeart/2005/8/layout/hierarchy1"/>
    <dgm:cxn modelId="{B18DEDCF-B075-43D1-B336-ED2D8CCA5012}" type="presParOf" srcId="{C1C7555A-31B2-4614-94C1-5303E5D1048E}" destId="{A873B0E9-D2AA-4B67-8F3C-5C55BA5C4E3E}" srcOrd="0" destOrd="0" presId="urn:microsoft.com/office/officeart/2005/8/layout/hierarchy1"/>
    <dgm:cxn modelId="{B4E67FDD-364F-4A85-B87C-EB4138734E9C}" type="presParOf" srcId="{A873B0E9-D2AA-4B67-8F3C-5C55BA5C4E3E}" destId="{867C3CDD-7EA9-4423-B90D-E7F0BF811DEA}" srcOrd="0" destOrd="0" presId="urn:microsoft.com/office/officeart/2005/8/layout/hierarchy1"/>
    <dgm:cxn modelId="{68F030F8-1F39-45BB-B781-998747C99D34}" type="presParOf" srcId="{A873B0E9-D2AA-4B67-8F3C-5C55BA5C4E3E}" destId="{554A1861-3E73-4B2D-B104-C6C78F66E831}" srcOrd="1" destOrd="0" presId="urn:microsoft.com/office/officeart/2005/8/layout/hierarchy1"/>
    <dgm:cxn modelId="{39DC838D-FEE5-4C6B-98B0-AC5C1769BC81}" type="presParOf" srcId="{C1C7555A-31B2-4614-94C1-5303E5D1048E}" destId="{F152D4DC-84BA-4998-A2A3-A7587338DBF9}" srcOrd="1" destOrd="0" presId="urn:microsoft.com/office/officeart/2005/8/layout/hierarchy1"/>
    <dgm:cxn modelId="{3E06D2B6-626D-4FC1-8658-BDCD38C94DBB}" type="presParOf" srcId="{66A37217-E4C3-4D20-A222-F2836267CE33}" destId="{2A8F04FB-40F1-443D-AEC9-0A6E22C8D727}" srcOrd="6" destOrd="0" presId="urn:microsoft.com/office/officeart/2005/8/layout/hierarchy1"/>
    <dgm:cxn modelId="{A20B1A30-109B-4230-8F14-10824129489F}" type="presParOf" srcId="{66A37217-E4C3-4D20-A222-F2836267CE33}" destId="{60927E11-C774-4E75-824C-86DAE742B573}" srcOrd="7" destOrd="0" presId="urn:microsoft.com/office/officeart/2005/8/layout/hierarchy1"/>
    <dgm:cxn modelId="{EEBD42D4-E71E-4A95-8B5A-9852412AA86E}" type="presParOf" srcId="{60927E11-C774-4E75-824C-86DAE742B573}" destId="{2A5086FD-144C-4B52-B6A6-D549EC587E22}" srcOrd="0" destOrd="0" presId="urn:microsoft.com/office/officeart/2005/8/layout/hierarchy1"/>
    <dgm:cxn modelId="{9CCCAB92-7850-45FA-B09F-857BC98EEADA}" type="presParOf" srcId="{2A5086FD-144C-4B52-B6A6-D549EC587E22}" destId="{C0B9C361-B695-4A84-9925-E4C15582E46C}" srcOrd="0" destOrd="0" presId="urn:microsoft.com/office/officeart/2005/8/layout/hierarchy1"/>
    <dgm:cxn modelId="{19A07C65-A7A5-46E5-9B5E-253E0DC32E41}" type="presParOf" srcId="{2A5086FD-144C-4B52-B6A6-D549EC587E22}" destId="{4C84026D-1DBC-4906-8334-0B2E8D2002D1}" srcOrd="1" destOrd="0" presId="urn:microsoft.com/office/officeart/2005/8/layout/hierarchy1"/>
    <dgm:cxn modelId="{3DE7ACD8-AB6A-47FC-A855-B97B86A09ADC}" type="presParOf" srcId="{60927E11-C774-4E75-824C-86DAE742B573}" destId="{66BAA927-CDAE-4EC4-8BF4-1FD851B92FED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912A7AF-77F4-4333-B8E8-D2AC9BA2BBE5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BB56A56-E6F0-4C42-B9E2-FB28949F087D}">
      <dgm:prSet phldrT="[Текст]"/>
      <dgm:spPr/>
      <dgm:t>
        <a:bodyPr/>
        <a:lstStyle/>
        <a:p>
          <a:r>
            <a:rPr lang="uk-UA" b="1" dirty="0" smtClean="0">
              <a:latin typeface="Times New Roman" pitchFamily="18" charset="0"/>
              <a:cs typeface="Times New Roman" pitchFamily="18" charset="0"/>
            </a:rPr>
            <a:t>Діти із складними вадами розвитку залишаються поза увагою консультації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9BBDAD14-4B13-4C86-A72F-3709DF67D2D5}" type="parTrans" cxnId="{0970CC0B-659A-43E4-B010-6053817BC8C9}">
      <dgm:prSet/>
      <dgm:spPr/>
      <dgm:t>
        <a:bodyPr/>
        <a:lstStyle/>
        <a:p>
          <a:endParaRPr lang="ru-RU"/>
        </a:p>
      </dgm:t>
    </dgm:pt>
    <dgm:pt modelId="{70C36C2D-6445-4DA8-8C29-A79E3C06A786}" type="sibTrans" cxnId="{0970CC0B-659A-43E4-B010-6053817BC8C9}">
      <dgm:prSet/>
      <dgm:spPr/>
      <dgm:t>
        <a:bodyPr/>
        <a:lstStyle/>
        <a:p>
          <a:endParaRPr lang="ru-RU"/>
        </a:p>
      </dgm:t>
    </dgm:pt>
    <dgm:pt modelId="{ED5CE272-5C24-40EE-AEFC-8EAF9FA46B52}">
      <dgm:prSet phldrT="[Текст]"/>
      <dgm:spPr/>
      <dgm:t>
        <a:bodyPr/>
        <a:lstStyle/>
        <a:p>
          <a:r>
            <a:rPr lang="uk-UA" b="1" dirty="0" smtClean="0">
              <a:latin typeface="Times New Roman" pitchFamily="18" charset="0"/>
              <a:cs typeface="Times New Roman" pitchFamily="18" charset="0"/>
            </a:rPr>
            <a:t>Виявлення дітей з ПФВ знаходиться на низькому рівні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3D1680D6-4E98-44F3-BF3C-1FEA2CE620F9}" type="parTrans" cxnId="{7E01C464-ECA4-4BBE-8C1B-E7D34608C82A}">
      <dgm:prSet/>
      <dgm:spPr/>
      <dgm:t>
        <a:bodyPr/>
        <a:lstStyle/>
        <a:p>
          <a:endParaRPr lang="ru-RU"/>
        </a:p>
      </dgm:t>
    </dgm:pt>
    <dgm:pt modelId="{C309B775-7F84-45F3-B610-9DD56C179DE5}" type="sibTrans" cxnId="{7E01C464-ECA4-4BBE-8C1B-E7D34608C82A}">
      <dgm:prSet/>
      <dgm:spPr/>
      <dgm:t>
        <a:bodyPr/>
        <a:lstStyle/>
        <a:p>
          <a:endParaRPr lang="ru-RU"/>
        </a:p>
      </dgm:t>
    </dgm:pt>
    <dgm:pt modelId="{115B9F39-F33E-45AF-809D-B97404B9D33F}" type="pres">
      <dgm:prSet presAssocID="{A912A7AF-77F4-4333-B8E8-D2AC9BA2BBE5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E185876B-34B2-40AC-B3E5-FFCDF8FB93F8}" type="pres">
      <dgm:prSet presAssocID="{7BB56A56-E6F0-4C42-B9E2-FB28949F087D}" presName="hierRoot1" presStyleCnt="0"/>
      <dgm:spPr/>
    </dgm:pt>
    <dgm:pt modelId="{3C9F7373-AFAA-4590-BF48-1708D2CAB85C}" type="pres">
      <dgm:prSet presAssocID="{7BB56A56-E6F0-4C42-B9E2-FB28949F087D}" presName="composite" presStyleCnt="0"/>
      <dgm:spPr/>
    </dgm:pt>
    <dgm:pt modelId="{C7646EB5-815C-40DF-A728-5ED8F28743DA}" type="pres">
      <dgm:prSet presAssocID="{7BB56A56-E6F0-4C42-B9E2-FB28949F087D}" presName="background" presStyleLbl="node0" presStyleIdx="0" presStyleCnt="2"/>
      <dgm:spPr/>
    </dgm:pt>
    <dgm:pt modelId="{2C054B7A-6AF2-49C4-8258-410113862735}" type="pres">
      <dgm:prSet presAssocID="{7BB56A56-E6F0-4C42-B9E2-FB28949F087D}" presName="text" presStyleLbl="fgAcc0" presStyleIdx="0" presStyleCnt="2" custScaleX="132004" custScaleY="34185" custLinFactNeighborX="-129" custLinFactNeighborY="-1102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1A37A08-4997-49A0-BB2C-B1AAE91DD2AD}" type="pres">
      <dgm:prSet presAssocID="{7BB56A56-E6F0-4C42-B9E2-FB28949F087D}" presName="hierChild2" presStyleCnt="0"/>
      <dgm:spPr/>
    </dgm:pt>
    <dgm:pt modelId="{3E8A1622-ED37-425E-A3EB-E10B39BF12A9}" type="pres">
      <dgm:prSet presAssocID="{ED5CE272-5C24-40EE-AEFC-8EAF9FA46B52}" presName="hierRoot1" presStyleCnt="0"/>
      <dgm:spPr/>
    </dgm:pt>
    <dgm:pt modelId="{E0A1A0D2-C77A-489F-B512-5C92E7AAA52B}" type="pres">
      <dgm:prSet presAssocID="{ED5CE272-5C24-40EE-AEFC-8EAF9FA46B52}" presName="composite" presStyleCnt="0"/>
      <dgm:spPr/>
    </dgm:pt>
    <dgm:pt modelId="{7FB36628-F69D-4139-AFF7-263FC0C41437}" type="pres">
      <dgm:prSet presAssocID="{ED5CE272-5C24-40EE-AEFC-8EAF9FA46B52}" presName="background" presStyleLbl="node0" presStyleIdx="1" presStyleCnt="2"/>
      <dgm:spPr/>
    </dgm:pt>
    <dgm:pt modelId="{7F40806A-3D11-4C77-99B3-0041FDA8A5A7}" type="pres">
      <dgm:prSet presAssocID="{ED5CE272-5C24-40EE-AEFC-8EAF9FA46B52}" presName="text" presStyleLbl="fgAcc0" presStyleIdx="1" presStyleCnt="2" custScaleX="116382" custScaleY="33860" custLinFactNeighborX="2054" custLinFactNeighborY="-1102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FC8CD16-DF8D-49C1-9404-EA3CFD7C6ED2}" type="pres">
      <dgm:prSet presAssocID="{ED5CE272-5C24-40EE-AEFC-8EAF9FA46B52}" presName="hierChild2" presStyleCnt="0"/>
      <dgm:spPr/>
    </dgm:pt>
  </dgm:ptLst>
  <dgm:cxnLst>
    <dgm:cxn modelId="{074EC4FE-6F2A-4BA6-A32F-D4CECED245AE}" type="presOf" srcId="{7BB56A56-E6F0-4C42-B9E2-FB28949F087D}" destId="{2C054B7A-6AF2-49C4-8258-410113862735}" srcOrd="0" destOrd="0" presId="urn:microsoft.com/office/officeart/2005/8/layout/hierarchy1"/>
    <dgm:cxn modelId="{7E01C464-ECA4-4BBE-8C1B-E7D34608C82A}" srcId="{A912A7AF-77F4-4333-B8E8-D2AC9BA2BBE5}" destId="{ED5CE272-5C24-40EE-AEFC-8EAF9FA46B52}" srcOrd="1" destOrd="0" parTransId="{3D1680D6-4E98-44F3-BF3C-1FEA2CE620F9}" sibTransId="{C309B775-7F84-45F3-B610-9DD56C179DE5}"/>
    <dgm:cxn modelId="{191A989C-833B-434E-A258-701D2E90D526}" type="presOf" srcId="{A912A7AF-77F4-4333-B8E8-D2AC9BA2BBE5}" destId="{115B9F39-F33E-45AF-809D-B97404B9D33F}" srcOrd="0" destOrd="0" presId="urn:microsoft.com/office/officeart/2005/8/layout/hierarchy1"/>
    <dgm:cxn modelId="{634A8AA4-346A-41E9-8222-57B1C454F17C}" type="presOf" srcId="{ED5CE272-5C24-40EE-AEFC-8EAF9FA46B52}" destId="{7F40806A-3D11-4C77-99B3-0041FDA8A5A7}" srcOrd="0" destOrd="0" presId="urn:microsoft.com/office/officeart/2005/8/layout/hierarchy1"/>
    <dgm:cxn modelId="{0970CC0B-659A-43E4-B010-6053817BC8C9}" srcId="{A912A7AF-77F4-4333-B8E8-D2AC9BA2BBE5}" destId="{7BB56A56-E6F0-4C42-B9E2-FB28949F087D}" srcOrd="0" destOrd="0" parTransId="{9BBDAD14-4B13-4C86-A72F-3709DF67D2D5}" sibTransId="{70C36C2D-6445-4DA8-8C29-A79E3C06A786}"/>
    <dgm:cxn modelId="{FBE4EA83-A29B-48EB-999C-E8C0A00A7783}" type="presParOf" srcId="{115B9F39-F33E-45AF-809D-B97404B9D33F}" destId="{E185876B-34B2-40AC-B3E5-FFCDF8FB93F8}" srcOrd="0" destOrd="0" presId="urn:microsoft.com/office/officeart/2005/8/layout/hierarchy1"/>
    <dgm:cxn modelId="{5A1DCA53-48A8-48A5-B50F-A58917C3D18A}" type="presParOf" srcId="{E185876B-34B2-40AC-B3E5-FFCDF8FB93F8}" destId="{3C9F7373-AFAA-4590-BF48-1708D2CAB85C}" srcOrd="0" destOrd="0" presId="urn:microsoft.com/office/officeart/2005/8/layout/hierarchy1"/>
    <dgm:cxn modelId="{995BC017-4C65-402F-AF1B-684DD4B1AE80}" type="presParOf" srcId="{3C9F7373-AFAA-4590-BF48-1708D2CAB85C}" destId="{C7646EB5-815C-40DF-A728-5ED8F28743DA}" srcOrd="0" destOrd="0" presId="urn:microsoft.com/office/officeart/2005/8/layout/hierarchy1"/>
    <dgm:cxn modelId="{115427AB-09F3-44E4-B7AC-79217977595E}" type="presParOf" srcId="{3C9F7373-AFAA-4590-BF48-1708D2CAB85C}" destId="{2C054B7A-6AF2-49C4-8258-410113862735}" srcOrd="1" destOrd="0" presId="urn:microsoft.com/office/officeart/2005/8/layout/hierarchy1"/>
    <dgm:cxn modelId="{AD026543-7898-4B1A-AF41-C1C18F758C91}" type="presParOf" srcId="{E185876B-34B2-40AC-B3E5-FFCDF8FB93F8}" destId="{11A37A08-4997-49A0-BB2C-B1AAE91DD2AD}" srcOrd="1" destOrd="0" presId="urn:microsoft.com/office/officeart/2005/8/layout/hierarchy1"/>
    <dgm:cxn modelId="{FBB07037-18D4-4AE9-A1FE-B0297AB706D0}" type="presParOf" srcId="{115B9F39-F33E-45AF-809D-B97404B9D33F}" destId="{3E8A1622-ED37-425E-A3EB-E10B39BF12A9}" srcOrd="1" destOrd="0" presId="urn:microsoft.com/office/officeart/2005/8/layout/hierarchy1"/>
    <dgm:cxn modelId="{E0CAB2BF-CA40-48AA-91DA-859EDCE0BF85}" type="presParOf" srcId="{3E8A1622-ED37-425E-A3EB-E10B39BF12A9}" destId="{E0A1A0D2-C77A-489F-B512-5C92E7AAA52B}" srcOrd="0" destOrd="0" presId="urn:microsoft.com/office/officeart/2005/8/layout/hierarchy1"/>
    <dgm:cxn modelId="{A47AE799-B951-41C4-901A-DF1921F64F6E}" type="presParOf" srcId="{E0A1A0D2-C77A-489F-B512-5C92E7AAA52B}" destId="{7FB36628-F69D-4139-AFF7-263FC0C41437}" srcOrd="0" destOrd="0" presId="urn:microsoft.com/office/officeart/2005/8/layout/hierarchy1"/>
    <dgm:cxn modelId="{CEE87112-1BCF-4532-9F48-86386595346D}" type="presParOf" srcId="{E0A1A0D2-C77A-489F-B512-5C92E7AAA52B}" destId="{7F40806A-3D11-4C77-99B3-0041FDA8A5A7}" srcOrd="1" destOrd="0" presId="urn:microsoft.com/office/officeart/2005/8/layout/hierarchy1"/>
    <dgm:cxn modelId="{8F5C7455-1EB0-46FB-A758-7340988841FA}" type="presParOf" srcId="{3E8A1622-ED37-425E-A3EB-E10B39BF12A9}" destId="{1FC8CD16-DF8D-49C1-9404-EA3CFD7C6ED2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B39EC0-3FED-46AC-9998-44BC2ECDD0F0}">
      <dsp:nvSpPr>
        <dsp:cNvPr id="0" name=""/>
        <dsp:cNvSpPr/>
      </dsp:nvSpPr>
      <dsp:spPr>
        <a:xfrm>
          <a:off x="2833781" y="1449864"/>
          <a:ext cx="2436114" cy="1575770"/>
        </a:xfrm>
        <a:prstGeom prst="ellipse">
          <a:avLst/>
        </a:prstGeom>
        <a:solidFill>
          <a:srgbClr val="00B0F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err="1" smtClean="0">
              <a:latin typeface="Times New Roman" pitchFamily="18" charset="0"/>
              <a:cs typeface="Times New Roman" pitchFamily="18" charset="0"/>
            </a:rPr>
            <a:t>КУ</a:t>
          </a:r>
          <a:r>
            <a:rPr lang="uk-UA" sz="1800" b="1" kern="1200" dirty="0" smtClean="0">
              <a:latin typeface="Times New Roman" pitchFamily="18" charset="0"/>
              <a:cs typeface="Times New Roman" pitchFamily="18" charset="0"/>
            </a:rPr>
            <a:t> ХОПМПК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0" kern="1200" dirty="0" smtClean="0">
              <a:latin typeface="Times New Roman" pitchFamily="18" charset="0"/>
              <a:cs typeface="Times New Roman" pitchFamily="18" charset="0"/>
            </a:rPr>
            <a:t>(2729 витягів)</a:t>
          </a:r>
          <a:endParaRPr lang="ru-RU" sz="1800" b="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190542" y="1680630"/>
        <a:ext cx="1722592" cy="1114238"/>
      </dsp:txXfrm>
    </dsp:sp>
    <dsp:sp modelId="{FBAFE3D8-61E7-4184-A393-8147BAFCE05B}">
      <dsp:nvSpPr>
        <dsp:cNvPr id="0" name=""/>
        <dsp:cNvSpPr/>
      </dsp:nvSpPr>
      <dsp:spPr>
        <a:xfrm rot="15260492">
          <a:off x="3634398" y="1027639"/>
          <a:ext cx="267923" cy="397576"/>
        </a:xfrm>
        <a:prstGeom prst="rightArrow">
          <a:avLst>
            <a:gd name="adj1" fmla="val 60000"/>
            <a:gd name="adj2" fmla="val 50000"/>
          </a:avLst>
        </a:prstGeom>
        <a:solidFill>
          <a:srgbClr val="FF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/>
        </a:p>
      </dsp:txBody>
      <dsp:txXfrm rot="10800000">
        <a:off x="3685433" y="1145851"/>
        <a:ext cx="187546" cy="238546"/>
      </dsp:txXfrm>
    </dsp:sp>
    <dsp:sp modelId="{9E959110-B5A4-470F-BCCF-C3541B122AC2}">
      <dsp:nvSpPr>
        <dsp:cNvPr id="0" name=""/>
        <dsp:cNvSpPr/>
      </dsp:nvSpPr>
      <dsp:spPr>
        <a:xfrm>
          <a:off x="2179790" y="-81920"/>
          <a:ext cx="2741003" cy="1060762"/>
        </a:xfrm>
        <a:prstGeom prst="pentagon">
          <a:avLst/>
        </a:prstGeom>
        <a:solidFill>
          <a:srgbClr val="FF0000"/>
        </a:soli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glow rad="101600">
            <a:schemeClr val="tx1">
              <a:alpha val="6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1600" b="1" kern="1200" dirty="0" err="1" smtClean="0">
              <a:latin typeface="Times New Roman" pitchFamily="18" charset="0"/>
              <a:cs typeface="Times New Roman" pitchFamily="18" charset="0"/>
            </a:rPr>
            <a:t>Сахновщинський</a:t>
          </a:r>
          <a:r>
            <a:rPr lang="uk-UA" sz="1600" b="1" kern="1200" dirty="0" smtClean="0">
              <a:latin typeface="Times New Roman" pitchFamily="18" charset="0"/>
              <a:cs typeface="Times New Roman" pitchFamily="18" charset="0"/>
            </a:rPr>
            <a:t> район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1400" b="0" kern="1200" dirty="0" smtClean="0">
              <a:latin typeface="Times New Roman" pitchFamily="18" charset="0"/>
              <a:cs typeface="Times New Roman" pitchFamily="18" charset="0"/>
            </a:rPr>
            <a:t>( 0 </a:t>
          </a:r>
          <a:r>
            <a:rPr lang="uk-UA" sz="1600" b="0" kern="1200" dirty="0" smtClean="0">
              <a:latin typeface="Times New Roman" pitchFamily="18" charset="0"/>
              <a:cs typeface="Times New Roman" pitchFamily="18" charset="0"/>
            </a:rPr>
            <a:t>витягів</a:t>
          </a:r>
          <a:r>
            <a:rPr lang="uk-UA" sz="1400" b="0" kern="1200" dirty="0" smtClean="0">
              <a:latin typeface="Times New Roman" pitchFamily="18" charset="0"/>
              <a:cs typeface="Times New Roman" pitchFamily="18" charset="0"/>
            </a:rPr>
            <a:t>)</a:t>
          </a:r>
          <a:endParaRPr lang="ru-RU" sz="1400" b="0" kern="1200" dirty="0" smtClean="0">
            <a:latin typeface="Times New Roman" pitchFamily="18" charset="0"/>
            <a:cs typeface="Times New Roman" pitchFamily="18" charset="0"/>
          </a:endParaRPr>
        </a:p>
      </dsp:txBody>
      <dsp:txXfrm>
        <a:off x="2703277" y="168491"/>
        <a:ext cx="1694029" cy="810348"/>
      </dsp:txXfrm>
    </dsp:sp>
    <dsp:sp modelId="{86B0D6E6-8E70-447D-94AB-9122E05606CE}">
      <dsp:nvSpPr>
        <dsp:cNvPr id="0" name=""/>
        <dsp:cNvSpPr/>
      </dsp:nvSpPr>
      <dsp:spPr>
        <a:xfrm rot="12636740">
          <a:off x="2108530" y="1129134"/>
          <a:ext cx="811264" cy="397576"/>
        </a:xfrm>
        <a:prstGeom prst="rightArrow">
          <a:avLst>
            <a:gd name="adj1" fmla="val 60000"/>
            <a:gd name="adj2" fmla="val 50000"/>
          </a:avLst>
        </a:prstGeom>
        <a:solidFill>
          <a:srgbClr val="FFFF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/>
        </a:p>
      </dsp:txBody>
      <dsp:txXfrm rot="10800000">
        <a:off x="2219492" y="1239017"/>
        <a:ext cx="691991" cy="238546"/>
      </dsp:txXfrm>
    </dsp:sp>
    <dsp:sp modelId="{C8DDBB51-5FD4-4B2D-9C1F-F5604DEBCA11}">
      <dsp:nvSpPr>
        <dsp:cNvPr id="0" name=""/>
        <dsp:cNvSpPr/>
      </dsp:nvSpPr>
      <dsp:spPr>
        <a:xfrm>
          <a:off x="364196" y="190243"/>
          <a:ext cx="1837793" cy="818539"/>
        </a:xfrm>
        <a:prstGeom prst="ellipse">
          <a:avLst/>
        </a:prstGeom>
        <a:solidFill>
          <a:srgbClr val="FFFF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kern="1200" dirty="0" err="1" smtClean="0">
              <a:latin typeface="Times New Roman" pitchFamily="18" charset="0"/>
              <a:cs typeface="Times New Roman" pitchFamily="18" charset="0"/>
            </a:rPr>
            <a:t>Дергачівський</a:t>
          </a:r>
          <a:r>
            <a:rPr lang="uk-UA" sz="1600" b="1" kern="1200" dirty="0" smtClean="0">
              <a:latin typeface="Times New Roman" pitchFamily="18" charset="0"/>
              <a:cs typeface="Times New Roman" pitchFamily="18" charset="0"/>
            </a:rPr>
            <a:t> район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0" kern="1200" dirty="0" smtClean="0">
              <a:latin typeface="Times New Roman" pitchFamily="18" charset="0"/>
              <a:cs typeface="Times New Roman" pitchFamily="18" charset="0"/>
            </a:rPr>
            <a:t>(168 витягів)</a:t>
          </a:r>
          <a:endParaRPr lang="ru-RU" sz="1600" b="0" kern="1200" dirty="0">
            <a:latin typeface="Times New Roman" pitchFamily="18" charset="0"/>
            <a:cs typeface="Times New Roman" pitchFamily="18" charset="0"/>
          </a:endParaRPr>
        </a:p>
      </dsp:txBody>
      <dsp:txXfrm>
        <a:off x="633335" y="310115"/>
        <a:ext cx="1299515" cy="578795"/>
      </dsp:txXfrm>
    </dsp:sp>
    <dsp:sp modelId="{904E2BCA-728F-4340-B870-61A0697B9763}">
      <dsp:nvSpPr>
        <dsp:cNvPr id="0" name=""/>
        <dsp:cNvSpPr/>
      </dsp:nvSpPr>
      <dsp:spPr>
        <a:xfrm rot="11546072">
          <a:off x="2455156" y="1722005"/>
          <a:ext cx="318427" cy="39757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/>
        </a:p>
      </dsp:txBody>
      <dsp:txXfrm rot="10800000">
        <a:off x="2549564" y="1811805"/>
        <a:ext cx="222899" cy="238546"/>
      </dsp:txXfrm>
    </dsp:sp>
    <dsp:sp modelId="{88EFD792-79C5-4DCB-A545-20DC7A1C6F27}">
      <dsp:nvSpPr>
        <dsp:cNvPr id="0" name=""/>
        <dsp:cNvSpPr/>
      </dsp:nvSpPr>
      <dsp:spPr>
        <a:xfrm>
          <a:off x="364053" y="1244768"/>
          <a:ext cx="2081047" cy="818539"/>
        </a:xfrm>
        <a:prstGeom prst="ellipse">
          <a:avLst/>
        </a:prstGeom>
        <a:solidFill>
          <a:schemeClr val="tx1">
            <a:lumMod val="9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kern="1200" dirty="0" err="1" smtClean="0">
              <a:latin typeface="Times New Roman" pitchFamily="18" charset="0"/>
              <a:cs typeface="Times New Roman" pitchFamily="18" charset="0"/>
            </a:rPr>
            <a:t>м.Чугуїв</a:t>
          </a:r>
          <a:r>
            <a:rPr lang="uk-UA" sz="1600" b="0" kern="1200" dirty="0" smtClean="0">
              <a:latin typeface="Times New Roman" pitchFamily="18" charset="0"/>
              <a:cs typeface="Times New Roman" pitchFamily="18" charset="0"/>
            </a:rPr>
            <a:t> 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0" kern="1200" dirty="0" smtClean="0">
              <a:latin typeface="Times New Roman" pitchFamily="18" charset="0"/>
              <a:cs typeface="Times New Roman" pitchFamily="18" charset="0"/>
            </a:rPr>
            <a:t>(2 дитини)</a:t>
          </a:r>
          <a:endParaRPr lang="ru-RU" sz="1600" b="0" kern="1200" dirty="0">
            <a:latin typeface="Times New Roman" pitchFamily="18" charset="0"/>
            <a:cs typeface="Times New Roman" pitchFamily="18" charset="0"/>
          </a:endParaRPr>
        </a:p>
      </dsp:txBody>
      <dsp:txXfrm>
        <a:off x="668815" y="1364640"/>
        <a:ext cx="1471523" cy="578795"/>
      </dsp:txXfrm>
    </dsp:sp>
    <dsp:sp modelId="{D4917AEF-F523-40EC-9427-C71CC95E0105}">
      <dsp:nvSpPr>
        <dsp:cNvPr id="0" name=""/>
        <dsp:cNvSpPr/>
      </dsp:nvSpPr>
      <dsp:spPr>
        <a:xfrm rot="10208473">
          <a:off x="2401111" y="2296425"/>
          <a:ext cx="338465" cy="39757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/>
        </a:p>
      </dsp:txBody>
      <dsp:txXfrm rot="10800000">
        <a:off x="2501900" y="2367247"/>
        <a:ext cx="236926" cy="238546"/>
      </dsp:txXfrm>
    </dsp:sp>
    <dsp:sp modelId="{A7C6BA12-BB31-407C-9D22-F746A8E81176}">
      <dsp:nvSpPr>
        <dsp:cNvPr id="0" name=""/>
        <dsp:cNvSpPr/>
      </dsp:nvSpPr>
      <dsp:spPr>
        <a:xfrm>
          <a:off x="364137" y="2299295"/>
          <a:ext cx="1957079" cy="818539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kern="1200" dirty="0" smtClean="0">
              <a:latin typeface="Times New Roman" pitchFamily="18" charset="0"/>
              <a:cs typeface="Times New Roman" pitchFamily="18" charset="0"/>
            </a:rPr>
            <a:t>Вовчанський район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0" kern="1200" dirty="0" smtClean="0">
              <a:latin typeface="Times New Roman" pitchFamily="18" charset="0"/>
              <a:cs typeface="Times New Roman" pitchFamily="18" charset="0"/>
            </a:rPr>
            <a:t>( 0 витягів)</a:t>
          </a:r>
          <a:endParaRPr lang="ru-RU" sz="1600" b="0" kern="1200" dirty="0">
            <a:latin typeface="Times New Roman" pitchFamily="18" charset="0"/>
            <a:cs typeface="Times New Roman" pitchFamily="18" charset="0"/>
          </a:endParaRPr>
        </a:p>
      </dsp:txBody>
      <dsp:txXfrm>
        <a:off x="650745" y="2419167"/>
        <a:ext cx="1383863" cy="578795"/>
      </dsp:txXfrm>
    </dsp:sp>
    <dsp:sp modelId="{E90E18AC-50B6-4DD5-9C81-8E4A09EA76A4}">
      <dsp:nvSpPr>
        <dsp:cNvPr id="0" name=""/>
        <dsp:cNvSpPr/>
      </dsp:nvSpPr>
      <dsp:spPr>
        <a:xfrm rot="8772225">
          <a:off x="2263020" y="2986085"/>
          <a:ext cx="747643" cy="39757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/>
        </a:p>
      </dsp:txBody>
      <dsp:txXfrm rot="10800000">
        <a:off x="2372216" y="3032428"/>
        <a:ext cx="628370" cy="238546"/>
      </dsp:txXfrm>
    </dsp:sp>
    <dsp:sp modelId="{0A029729-FD7C-45F4-A896-BB00D666F30B}">
      <dsp:nvSpPr>
        <dsp:cNvPr id="0" name=""/>
        <dsp:cNvSpPr/>
      </dsp:nvSpPr>
      <dsp:spPr>
        <a:xfrm>
          <a:off x="840671" y="3492568"/>
          <a:ext cx="1450059" cy="818539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kern="1200" dirty="0" smtClean="0">
              <a:latin typeface="Times New Roman" pitchFamily="18" charset="0"/>
              <a:cs typeface="Times New Roman" pitchFamily="18" charset="0"/>
            </a:rPr>
            <a:t>м. Ізюм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0" kern="1200" dirty="0" smtClean="0">
              <a:latin typeface="Times New Roman" pitchFamily="18" charset="0"/>
              <a:cs typeface="Times New Roman" pitchFamily="18" charset="0"/>
            </a:rPr>
            <a:t>( 15 витягів)</a:t>
          </a:r>
          <a:endParaRPr lang="ru-RU" sz="1600" b="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053027" y="3612440"/>
        <a:ext cx="1025347" cy="578795"/>
      </dsp:txXfrm>
    </dsp:sp>
    <dsp:sp modelId="{3D649799-384C-4802-A522-625A402AE38D}">
      <dsp:nvSpPr>
        <dsp:cNvPr id="0" name=""/>
        <dsp:cNvSpPr/>
      </dsp:nvSpPr>
      <dsp:spPr>
        <a:xfrm rot="6364750">
          <a:off x="3679539" y="2987440"/>
          <a:ext cx="197818" cy="39757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/>
        </a:p>
      </dsp:txBody>
      <dsp:txXfrm rot="10800000">
        <a:off x="3717430" y="3038443"/>
        <a:ext cx="138473" cy="238546"/>
      </dsp:txXfrm>
    </dsp:sp>
    <dsp:sp modelId="{144618A9-A5B6-4393-9FFD-8FC049D66924}">
      <dsp:nvSpPr>
        <dsp:cNvPr id="0" name=""/>
        <dsp:cNvSpPr/>
      </dsp:nvSpPr>
      <dsp:spPr>
        <a:xfrm>
          <a:off x="2493445" y="3359143"/>
          <a:ext cx="2078288" cy="1360093"/>
        </a:xfrm>
        <a:prstGeom prst="pentagon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kern="1200" dirty="0" err="1" smtClean="0">
              <a:latin typeface="Times New Roman" pitchFamily="18" charset="0"/>
              <a:cs typeface="Times New Roman" pitchFamily="18" charset="0"/>
            </a:rPr>
            <a:t>Балаклійський</a:t>
          </a:r>
          <a:r>
            <a:rPr lang="uk-UA" sz="1600" b="1" kern="1200" dirty="0" smtClean="0">
              <a:latin typeface="Times New Roman" pitchFamily="18" charset="0"/>
              <a:cs typeface="Times New Roman" pitchFamily="18" charset="0"/>
            </a:rPr>
            <a:t> район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0" kern="1200" dirty="0" smtClean="0">
              <a:latin typeface="Times New Roman" pitchFamily="18" charset="0"/>
              <a:cs typeface="Times New Roman" pitchFamily="18" charset="0"/>
            </a:rPr>
            <a:t>(53 витягів)</a:t>
          </a:r>
          <a:endParaRPr lang="ru-RU" sz="1600" b="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890364" y="3680217"/>
        <a:ext cx="1284450" cy="1039016"/>
      </dsp:txXfrm>
    </dsp:sp>
    <dsp:sp modelId="{110DC5F6-E775-48F0-896D-FA8F29645B5D}">
      <dsp:nvSpPr>
        <dsp:cNvPr id="0" name=""/>
        <dsp:cNvSpPr/>
      </dsp:nvSpPr>
      <dsp:spPr>
        <a:xfrm rot="2994078">
          <a:off x="4680162" y="3088673"/>
          <a:ext cx="511152" cy="39757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/>
        </a:p>
      </dsp:txBody>
      <dsp:txXfrm>
        <a:off x="4701386" y="3122570"/>
        <a:ext cx="391879" cy="238546"/>
      </dsp:txXfrm>
    </dsp:sp>
    <dsp:sp modelId="{ED7EDA03-C2A7-488F-B5DE-F93BF80BF35B}">
      <dsp:nvSpPr>
        <dsp:cNvPr id="0" name=""/>
        <dsp:cNvSpPr/>
      </dsp:nvSpPr>
      <dsp:spPr>
        <a:xfrm>
          <a:off x="4464878" y="3649300"/>
          <a:ext cx="2240327" cy="818539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kern="1200" dirty="0" err="1" smtClean="0">
              <a:latin typeface="Times New Roman" pitchFamily="18" charset="0"/>
              <a:cs typeface="Times New Roman" pitchFamily="18" charset="0"/>
            </a:rPr>
            <a:t>Кегичівський</a:t>
          </a:r>
          <a:r>
            <a:rPr lang="uk-UA" sz="1600" b="1" kern="1200" dirty="0" smtClean="0">
              <a:latin typeface="Times New Roman" pitchFamily="18" charset="0"/>
              <a:cs typeface="Times New Roman" pitchFamily="18" charset="0"/>
            </a:rPr>
            <a:t> район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0" kern="1200" dirty="0" smtClean="0">
              <a:latin typeface="Times New Roman" pitchFamily="18" charset="0"/>
              <a:cs typeface="Times New Roman" pitchFamily="18" charset="0"/>
            </a:rPr>
            <a:t>(29 витягів)</a:t>
          </a:r>
          <a:endParaRPr lang="ru-RU" sz="1600" b="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792966" y="3769172"/>
        <a:ext cx="1584151" cy="578795"/>
      </dsp:txXfrm>
    </dsp:sp>
    <dsp:sp modelId="{F910A078-C0CC-4AFF-9405-50B24D944E2E}">
      <dsp:nvSpPr>
        <dsp:cNvPr id="0" name=""/>
        <dsp:cNvSpPr/>
      </dsp:nvSpPr>
      <dsp:spPr>
        <a:xfrm rot="1272081">
          <a:off x="5241946" y="2580506"/>
          <a:ext cx="411965" cy="39757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/>
        </a:p>
      </dsp:txBody>
      <dsp:txXfrm>
        <a:off x="5245982" y="2638454"/>
        <a:ext cx="292692" cy="238546"/>
      </dsp:txXfrm>
    </dsp:sp>
    <dsp:sp modelId="{00E67254-5023-497A-896A-2704F1C23EB6}">
      <dsp:nvSpPr>
        <dsp:cNvPr id="0" name=""/>
        <dsp:cNvSpPr/>
      </dsp:nvSpPr>
      <dsp:spPr>
        <a:xfrm>
          <a:off x="5384286" y="2826559"/>
          <a:ext cx="2481149" cy="818539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kern="1200" dirty="0" err="1" smtClean="0">
              <a:latin typeface="Times New Roman" pitchFamily="18" charset="0"/>
              <a:cs typeface="Times New Roman" pitchFamily="18" charset="0"/>
            </a:rPr>
            <a:t>Зміївський</a:t>
          </a:r>
          <a:r>
            <a:rPr lang="uk-UA" sz="1600" b="1" kern="1200" dirty="0" smtClean="0">
              <a:latin typeface="Times New Roman" pitchFamily="18" charset="0"/>
              <a:cs typeface="Times New Roman" pitchFamily="18" charset="0"/>
            </a:rPr>
            <a:t> район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0" kern="1200" dirty="0" smtClean="0">
              <a:latin typeface="Times New Roman" pitchFamily="18" charset="0"/>
              <a:cs typeface="Times New Roman" pitchFamily="18" charset="0"/>
            </a:rPr>
            <a:t>(0 дітей)</a:t>
          </a:r>
          <a:endParaRPr lang="ru-RU" sz="1600" b="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747642" y="2946431"/>
        <a:ext cx="1754437" cy="578795"/>
      </dsp:txXfrm>
    </dsp:sp>
    <dsp:sp modelId="{F40558B5-1E2C-4A4D-B227-FA76191CDCCD}">
      <dsp:nvSpPr>
        <dsp:cNvPr id="0" name=""/>
        <dsp:cNvSpPr/>
      </dsp:nvSpPr>
      <dsp:spPr>
        <a:xfrm rot="18922336">
          <a:off x="4780980" y="1067759"/>
          <a:ext cx="550451" cy="397576"/>
        </a:xfrm>
        <a:prstGeom prst="rightArrow">
          <a:avLst>
            <a:gd name="adj1" fmla="val 60000"/>
            <a:gd name="adj2" fmla="val 50000"/>
          </a:avLst>
        </a:prstGeom>
        <a:solidFill>
          <a:srgbClr val="FF6699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/>
        </a:p>
      </dsp:txBody>
      <dsp:txXfrm>
        <a:off x="4798174" y="1189168"/>
        <a:ext cx="431178" cy="238546"/>
      </dsp:txXfrm>
    </dsp:sp>
    <dsp:sp modelId="{3311F703-F407-4D88-BF9D-5997E1C9856A}">
      <dsp:nvSpPr>
        <dsp:cNvPr id="0" name=""/>
        <dsp:cNvSpPr/>
      </dsp:nvSpPr>
      <dsp:spPr>
        <a:xfrm>
          <a:off x="4992458" y="73073"/>
          <a:ext cx="1675493" cy="818539"/>
        </a:xfrm>
        <a:prstGeom prst="ellipse">
          <a:avLst/>
        </a:prstGeom>
        <a:solidFill>
          <a:srgbClr val="FF6699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kern="1200" dirty="0" smtClean="0">
              <a:latin typeface="Times New Roman" pitchFamily="18" charset="0"/>
              <a:cs typeface="Times New Roman" pitchFamily="18" charset="0"/>
            </a:rPr>
            <a:t>м. Лозова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0" kern="1200" dirty="0" smtClean="0">
              <a:latin typeface="Times New Roman" pitchFamily="18" charset="0"/>
              <a:cs typeface="Times New Roman" pitchFamily="18" charset="0"/>
            </a:rPr>
            <a:t>(</a:t>
          </a:r>
          <a:r>
            <a:rPr lang="uk-UA" sz="1600" b="0" kern="1200" dirty="0" smtClean="0">
              <a:latin typeface="Times New Roman" pitchFamily="18" charset="0"/>
              <a:cs typeface="Times New Roman" pitchFamily="18" charset="0"/>
            </a:rPr>
            <a:t>0</a:t>
          </a:r>
          <a:r>
            <a:rPr lang="uk-UA" sz="14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k-UA" sz="1600" b="0" kern="1200" dirty="0" smtClean="0">
              <a:latin typeface="Times New Roman" pitchFamily="18" charset="0"/>
              <a:cs typeface="Times New Roman" pitchFamily="18" charset="0"/>
            </a:rPr>
            <a:t>витягів</a:t>
          </a:r>
          <a:r>
            <a:rPr lang="uk-UA" sz="1400" b="0" kern="1200" dirty="0" smtClean="0">
              <a:latin typeface="Times New Roman" pitchFamily="18" charset="0"/>
              <a:cs typeface="Times New Roman" pitchFamily="18" charset="0"/>
            </a:rPr>
            <a:t>)</a:t>
          </a:r>
          <a:endParaRPr lang="ru-RU" sz="1400" b="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237828" y="192945"/>
        <a:ext cx="1184753" cy="578795"/>
      </dsp:txXfrm>
    </dsp:sp>
    <dsp:sp modelId="{C58C6458-BB1D-4E15-9B12-B0FE5D37AA56}">
      <dsp:nvSpPr>
        <dsp:cNvPr id="0" name=""/>
        <dsp:cNvSpPr/>
      </dsp:nvSpPr>
      <dsp:spPr>
        <a:xfrm rot="20454391">
          <a:off x="5246420" y="1568210"/>
          <a:ext cx="330731" cy="39757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/>
        </a:p>
      </dsp:txBody>
      <dsp:txXfrm>
        <a:off x="5249149" y="1663953"/>
        <a:ext cx="231512" cy="238546"/>
      </dsp:txXfrm>
    </dsp:sp>
    <dsp:sp modelId="{090F39FB-8634-4F3B-8106-9F7A10EEF95D}">
      <dsp:nvSpPr>
        <dsp:cNvPr id="0" name=""/>
        <dsp:cNvSpPr/>
      </dsp:nvSpPr>
      <dsp:spPr>
        <a:xfrm>
          <a:off x="5303215" y="951843"/>
          <a:ext cx="2562258" cy="818539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kern="1200" dirty="0" smtClean="0">
              <a:latin typeface="Times New Roman" pitchFamily="18" charset="0"/>
              <a:cs typeface="Times New Roman" pitchFamily="18" charset="0"/>
            </a:rPr>
            <a:t>м. Первомайський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0" kern="1200" dirty="0" smtClean="0">
              <a:latin typeface="Times New Roman" pitchFamily="18" charset="0"/>
              <a:cs typeface="Times New Roman" pitchFamily="18" charset="0"/>
            </a:rPr>
            <a:t>(66 витягів)</a:t>
          </a:r>
        </a:p>
      </dsp:txBody>
      <dsp:txXfrm>
        <a:off x="5678449" y="1071715"/>
        <a:ext cx="1811790" cy="578795"/>
      </dsp:txXfrm>
    </dsp:sp>
    <dsp:sp modelId="{411E7C00-B584-4A28-A27B-9780662AD2A0}">
      <dsp:nvSpPr>
        <dsp:cNvPr id="0" name=""/>
        <dsp:cNvSpPr/>
      </dsp:nvSpPr>
      <dsp:spPr>
        <a:xfrm rot="140980">
          <a:off x="5441134" y="2104567"/>
          <a:ext cx="419191" cy="397576"/>
        </a:xfrm>
        <a:prstGeom prst="rightArrow">
          <a:avLst>
            <a:gd name="adj1" fmla="val 60000"/>
            <a:gd name="adj2" fmla="val 50000"/>
          </a:avLst>
        </a:prstGeom>
        <a:solidFill>
          <a:srgbClr val="FFFF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/>
        </a:p>
      </dsp:txBody>
      <dsp:txXfrm>
        <a:off x="5441184" y="2181637"/>
        <a:ext cx="299918" cy="238546"/>
      </dsp:txXfrm>
    </dsp:sp>
    <dsp:sp modelId="{047F0B40-E9A8-4F9A-993B-C3249C3F2CA2}">
      <dsp:nvSpPr>
        <dsp:cNvPr id="0" name=""/>
        <dsp:cNvSpPr/>
      </dsp:nvSpPr>
      <dsp:spPr>
        <a:xfrm>
          <a:off x="6054006" y="1947789"/>
          <a:ext cx="1811043" cy="818539"/>
        </a:xfrm>
        <a:prstGeom prst="ellipse">
          <a:avLst/>
        </a:prstGeom>
        <a:solidFill>
          <a:srgbClr val="FFFF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kern="1200" dirty="0" smtClean="0">
              <a:latin typeface="Times New Roman" pitchFamily="18" charset="0"/>
              <a:cs typeface="Times New Roman" pitchFamily="18" charset="0"/>
            </a:rPr>
            <a:t>м. Куп’янськ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0" kern="1200" dirty="0" smtClean="0">
              <a:latin typeface="Times New Roman" pitchFamily="18" charset="0"/>
              <a:cs typeface="Times New Roman" pitchFamily="18" charset="0"/>
            </a:rPr>
            <a:t>( 88 витягів)</a:t>
          </a:r>
        </a:p>
      </dsp:txBody>
      <dsp:txXfrm>
        <a:off x="6319227" y="2067661"/>
        <a:ext cx="1280601" cy="57879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0.21125</cdr:x>
      <cdr:y>0.59499</cdr:y>
    </cdr:from>
    <cdr:to>
      <cdr:x>0.2725</cdr:x>
      <cdr:y>0.64272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738536" y="2692896"/>
          <a:ext cx="504056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0.4125</cdr:x>
      <cdr:y>0.51544</cdr:y>
    </cdr:from>
    <cdr:to>
      <cdr:x>0.52361</cdr:x>
      <cdr:y>0.71747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394720" y="233285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0.31565</cdr:x>
      <cdr:y>0.08832</cdr:y>
    </cdr:from>
    <cdr:to>
      <cdr:x>0.41971</cdr:x>
      <cdr:y>0.25455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773542" y="48581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uk-UA" sz="2800" b="1" dirty="0" smtClean="0">
              <a:solidFill>
                <a:schemeClr val="tx1"/>
              </a:solidFill>
              <a:latin typeface="Book Antiqua" pitchFamily="18" charset="0"/>
            </a:rPr>
            <a:t>3104</a:t>
          </a:r>
          <a:endParaRPr lang="ru-RU" sz="2800" b="1" dirty="0">
            <a:solidFill>
              <a:schemeClr val="tx1"/>
            </a:solidFill>
            <a:latin typeface="Book Antiqua" pitchFamily="18" charset="0"/>
          </a:endParaRPr>
        </a:p>
      </cdr:txBody>
    </cdr:sp>
  </cdr:relSizeAnchor>
  <cdr:relSizeAnchor xmlns:cdr="http://schemas.openxmlformats.org/drawingml/2006/chartDrawing">
    <cdr:from>
      <cdr:x>0.7172</cdr:x>
      <cdr:y>0.12759</cdr:y>
    </cdr:from>
    <cdr:to>
      <cdr:x>0.82126</cdr:x>
      <cdr:y>0.29382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6301934" y="70184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0.65164</cdr:x>
      <cdr:y>0.10141</cdr:y>
    </cdr:from>
    <cdr:to>
      <cdr:x>0.7557</cdr:x>
      <cdr:y>0.26764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5725870" y="55782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uk-UA" sz="2800" b="1" dirty="0" smtClean="0">
              <a:solidFill>
                <a:schemeClr val="tx1"/>
              </a:solidFill>
              <a:latin typeface="Book Antiqua" pitchFamily="18" charset="0"/>
            </a:rPr>
            <a:t>3150</a:t>
          </a:r>
          <a:endParaRPr lang="ru-RU" sz="2800" b="1" dirty="0">
            <a:solidFill>
              <a:schemeClr val="tx1"/>
            </a:solidFill>
            <a:latin typeface="Book Antiqua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234751-B225-467F-BC7F-1EB5010AC19E}" type="datetimeFigureOut">
              <a:rPr lang="ru-RU" smtClean="0"/>
              <a:t>17.11.2015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275" y="4722813"/>
            <a:ext cx="5408613" cy="44735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1A7648-B303-431C-98EC-33B226055D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80075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1A7648-B303-431C-98EC-33B226055DB0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18737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A76CA-072F-42AD-99FE-C8F64365DB5D}" type="datetimeFigureOut">
              <a:rPr lang="ru-RU" smtClean="0"/>
              <a:pPr/>
              <a:t>17.11.2015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05300-E188-45D8-869B-DF3262CA516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4995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A76CA-072F-42AD-99FE-C8F64365DB5D}" type="datetimeFigureOut">
              <a:rPr lang="ru-RU" smtClean="0"/>
              <a:pPr/>
              <a:t>17.11.2015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05300-E188-45D8-869B-DF3262CA516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0098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A76CA-072F-42AD-99FE-C8F64365DB5D}" type="datetimeFigureOut">
              <a:rPr lang="ru-RU" smtClean="0"/>
              <a:pPr/>
              <a:t>17.11.2015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05300-E188-45D8-869B-DF3262CA516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2884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A76CA-072F-42AD-99FE-C8F64365DB5D}" type="datetimeFigureOut">
              <a:rPr lang="ru-RU" smtClean="0"/>
              <a:pPr/>
              <a:t>17.11.2015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05300-E188-45D8-869B-DF3262CA516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4367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A76CA-072F-42AD-99FE-C8F64365DB5D}" type="datetimeFigureOut">
              <a:rPr lang="ru-RU" smtClean="0"/>
              <a:pPr/>
              <a:t>17.11.2015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05300-E188-45D8-869B-DF3262CA516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093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A76CA-072F-42AD-99FE-C8F64365DB5D}" type="datetimeFigureOut">
              <a:rPr lang="ru-RU" smtClean="0"/>
              <a:pPr/>
              <a:t>17.11.2015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05300-E188-45D8-869B-DF3262CA516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9742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A76CA-072F-42AD-99FE-C8F64365DB5D}" type="datetimeFigureOut">
              <a:rPr lang="ru-RU" smtClean="0"/>
              <a:pPr/>
              <a:t>17.11.2015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05300-E188-45D8-869B-DF3262CA516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2728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A76CA-072F-42AD-99FE-C8F64365DB5D}" type="datetimeFigureOut">
              <a:rPr lang="ru-RU" smtClean="0"/>
              <a:pPr/>
              <a:t>17.11.2015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05300-E188-45D8-869B-DF3262CA516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5054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A76CA-072F-42AD-99FE-C8F64365DB5D}" type="datetimeFigureOut">
              <a:rPr lang="ru-RU" smtClean="0"/>
              <a:pPr/>
              <a:t>17.11.2015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05300-E188-45D8-869B-DF3262CA516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7788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A76CA-072F-42AD-99FE-C8F64365DB5D}" type="datetimeFigureOut">
              <a:rPr lang="ru-RU" smtClean="0"/>
              <a:pPr/>
              <a:t>17.11.2015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05300-E188-45D8-869B-DF3262CA516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7416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A76CA-072F-42AD-99FE-C8F64365DB5D}" type="datetimeFigureOut">
              <a:rPr lang="ru-RU" smtClean="0"/>
              <a:pPr/>
              <a:t>17.11.2015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05300-E188-45D8-869B-DF3262CA516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3857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4A76CA-072F-42AD-99FE-C8F64365DB5D}" type="datetimeFigureOut">
              <a:rPr lang="ru-RU" smtClean="0"/>
              <a:pPr/>
              <a:t>17.11.2015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F05300-E188-45D8-869B-DF3262CA516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065495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pPr marL="0" indent="0" algn="ctr">
              <a:buNone/>
            </a:pPr>
            <a:r>
              <a:rPr lang="uk-UA" sz="4400" b="1" dirty="0">
                <a:latin typeface="Book Antiqua" pitchFamily="18" charset="0"/>
                <a:cs typeface="Times New Roman" panose="02020603050405020304" pitchFamily="18" charset="0"/>
              </a:rPr>
              <a:t>Перспективні завдання</a:t>
            </a:r>
            <a:br>
              <a:rPr lang="uk-UA" sz="4400" b="1" dirty="0">
                <a:latin typeface="Book Antiqua" pitchFamily="18" charset="0"/>
                <a:cs typeface="Times New Roman" panose="02020603050405020304" pitchFamily="18" charset="0"/>
              </a:rPr>
            </a:br>
            <a:r>
              <a:rPr lang="uk-UA" sz="4400" b="1" dirty="0" smtClean="0">
                <a:latin typeface="Book Antiqua" pitchFamily="18" charset="0"/>
                <a:cs typeface="Times New Roman" panose="02020603050405020304" pitchFamily="18" charset="0"/>
              </a:rPr>
              <a:t>діяльності  </a:t>
            </a:r>
            <a:r>
              <a:rPr lang="uk-UA" sz="4400" b="1" dirty="0">
                <a:latin typeface="Book Antiqua" pitchFamily="18" charset="0"/>
                <a:cs typeface="Times New Roman" panose="02020603050405020304" pitchFamily="18" charset="0"/>
              </a:rPr>
              <a:t>КУ ХОПМПК </a:t>
            </a:r>
            <a:r>
              <a:rPr lang="ru-RU" sz="4400" b="1" dirty="0">
                <a:latin typeface="Book Antiqua" pitchFamily="18" charset="0"/>
                <a:cs typeface="Times New Roman" panose="02020603050405020304" pitchFamily="18" charset="0"/>
              </a:rPr>
              <a:t/>
            </a:r>
            <a:br>
              <a:rPr lang="ru-RU" sz="4400" b="1" dirty="0">
                <a:latin typeface="Book Antiqua" pitchFamily="18" charset="0"/>
                <a:cs typeface="Times New Roman" panose="02020603050405020304" pitchFamily="18" charset="0"/>
              </a:rPr>
            </a:br>
            <a:r>
              <a:rPr lang="uk-UA" sz="4400" b="1" dirty="0">
                <a:latin typeface="Book Antiqua" pitchFamily="18" charset="0"/>
                <a:cs typeface="Times New Roman" panose="02020603050405020304" pitchFamily="18" charset="0"/>
              </a:rPr>
              <a:t>у 2015/2016 навчальному році</a:t>
            </a:r>
            <a:endParaRPr lang="ru-RU" b="1" dirty="0">
              <a:latin typeface="Book Antiqua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770830" y="4845059"/>
            <a:ext cx="5072222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uk-UA" altLang="ru-RU" sz="3600" b="1" dirty="0" smtClean="0">
                <a:latin typeface="Monotype Corsiva" pitchFamily="66" charset="0"/>
                <a:cs typeface="Andalus" pitchFamily="18" charset="-78"/>
              </a:rPr>
              <a:t>Вишнева </a:t>
            </a:r>
            <a:r>
              <a:rPr lang="uk-UA" altLang="ru-RU" sz="3600" b="1" dirty="0">
                <a:latin typeface="Monotype Corsiva" pitchFamily="66" charset="0"/>
                <a:cs typeface="Andalus" pitchFamily="18" charset="-78"/>
              </a:rPr>
              <a:t>Ірина Миколаївна,</a:t>
            </a:r>
            <a:endParaRPr lang="ru-RU" sz="3600" dirty="0">
              <a:cs typeface="Andalus" pitchFamily="18" charset="-78"/>
            </a:endParaRPr>
          </a:p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r>
              <a:rPr lang="uk-UA" altLang="ru-RU" sz="3600" b="1" dirty="0" smtClean="0">
                <a:latin typeface="Monotype Corsiva" pitchFamily="66" charset="0"/>
                <a:cs typeface="Andalus" pitchFamily="18" charset="-78"/>
              </a:rPr>
              <a:t>завідувач </a:t>
            </a:r>
            <a:r>
              <a:rPr lang="uk-UA" altLang="ru-RU" sz="3600" b="1" dirty="0">
                <a:latin typeface="Monotype Corsiva" pitchFamily="66" charset="0"/>
                <a:cs typeface="Andalus" pitchFamily="18" charset="-78"/>
              </a:rPr>
              <a:t>КУ ХОПМПК</a:t>
            </a:r>
            <a:endParaRPr lang="ru-RU" altLang="ru-RU" sz="3600" b="1" dirty="0">
              <a:latin typeface="Monotype Corsiva" pitchFamily="66" charset="0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55982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60648"/>
            <a:ext cx="8229600" cy="1354162"/>
          </a:xfrm>
        </p:spPr>
        <p:txBody>
          <a:bodyPr>
            <a:normAutofit fontScale="90000"/>
          </a:bodyPr>
          <a:lstStyle/>
          <a:p>
            <a:r>
              <a:rPr lang="uk-UA" sz="4400" dirty="0">
                <a:latin typeface="Book Antiqua" pitchFamily="18" charset="0"/>
                <a:cs typeface="Times New Roman" panose="02020603050405020304" pitchFamily="18" charset="0"/>
              </a:rPr>
              <a:t>Кількість </a:t>
            </a:r>
            <a:r>
              <a:rPr lang="uk-UA" sz="4400" dirty="0" smtClean="0">
                <a:latin typeface="Book Antiqua" pitchFamily="18" charset="0"/>
                <a:cs typeface="Times New Roman" panose="02020603050405020304" pitchFamily="18" charset="0"/>
              </a:rPr>
              <a:t>рекомендацій </a:t>
            </a:r>
            <a:r>
              <a:rPr lang="uk-UA" sz="4400" dirty="0">
                <a:latin typeface="Book Antiqua" pitchFamily="18" charset="0"/>
                <a:cs typeface="Times New Roman" panose="02020603050405020304" pitchFamily="18" charset="0"/>
              </a:rPr>
              <a:t>щодо інклюзивної форми навчання </a:t>
            </a:r>
            <a:r>
              <a:rPr lang="uk-UA" sz="4400" dirty="0" smtClean="0">
                <a:latin typeface="Book Antiqua" pitchFamily="18" charset="0"/>
                <a:cs typeface="Times New Roman" panose="02020603050405020304" pitchFamily="18" charset="0"/>
              </a:rPr>
              <a:t>наданих КУ ХОПМПК</a:t>
            </a:r>
            <a:endParaRPr lang="ru-RU" dirty="0">
              <a:latin typeface="Book Antiqua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1295625"/>
              </p:ext>
            </p:extLst>
          </p:nvPr>
        </p:nvGraphicFramePr>
        <p:xfrm>
          <a:off x="457200" y="1268760"/>
          <a:ext cx="8435280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43263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uk-UA" sz="3600" b="1" dirty="0" smtClean="0">
                <a:latin typeface="Book Antiqua" pitchFamily="18" charset="0"/>
                <a:cs typeface="Times New Roman" pitchFamily="18" charset="0"/>
              </a:rPr>
              <a:t>Особливості фінансового забезпечення</a:t>
            </a:r>
            <a:r>
              <a:rPr lang="uk-UA" sz="36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95536" y="1340768"/>
            <a:ext cx="2948540" cy="59546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умов інклюзивної форми навчання</a:t>
            </a:r>
            <a:endParaRPr lang="ru-RU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899592" y="2450174"/>
            <a:ext cx="2845838" cy="47477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 </a:t>
            </a:r>
            <a:r>
              <a:rPr lang="ru-RU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учнів</a:t>
            </a: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класі</a:t>
            </a:r>
            <a:endParaRPr lang="ru-RU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91410" y="3284984"/>
            <a:ext cx="2745063" cy="64807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27+3 </a:t>
            </a:r>
            <a:r>
              <a:rPr lang="ru-RU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учнів</a:t>
            </a:r>
            <a:endParaRPr lang="ru-RU" sz="20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uk-UA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uk-UA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рупова форма занять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95536" y="4437111"/>
            <a:ext cx="1584684" cy="77619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 годин</a:t>
            </a:r>
          </a:p>
          <a:p>
            <a:pPr algn="ctr"/>
            <a:r>
              <a:rPr lang="uk-UA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uk-UA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авантаження учителя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506011" y="4453792"/>
            <a:ext cx="1656184" cy="117646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 годин</a:t>
            </a:r>
          </a:p>
          <a:p>
            <a:pPr algn="ctr"/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авантаження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вчителя-асистента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679780" y="6056681"/>
            <a:ext cx="2812100" cy="64404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Всього: 32 години</a:t>
            </a:r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Стрелка вниз 20"/>
          <p:cNvSpPr/>
          <p:nvPr/>
        </p:nvSpPr>
        <p:spPr>
          <a:xfrm>
            <a:off x="1023966" y="2011904"/>
            <a:ext cx="1912508" cy="412643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7" name="Прямая со стрелкой 26"/>
          <p:cNvCxnSpPr/>
          <p:nvPr/>
        </p:nvCxnSpPr>
        <p:spPr>
          <a:xfrm>
            <a:off x="2200475" y="3977816"/>
            <a:ext cx="589166" cy="432048"/>
          </a:xfrm>
          <a:prstGeom prst="straightConnector1">
            <a:avLst/>
          </a:prstGeom>
          <a:ln w="47625" cap="sq" cmpd="dbl">
            <a:solidFill>
              <a:schemeClr val="bg2">
                <a:lumMod val="50000"/>
              </a:schemeClr>
            </a:solidFill>
            <a:prstDash val="solid"/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flipH="1">
            <a:off x="1314906" y="3977816"/>
            <a:ext cx="376064" cy="459295"/>
          </a:xfrm>
          <a:prstGeom prst="straightConnector1">
            <a:avLst/>
          </a:prstGeom>
          <a:ln w="47625" cap="sq" cmpd="dbl">
            <a:solidFill>
              <a:schemeClr val="bg2">
                <a:lumMod val="50000"/>
              </a:schemeClr>
            </a:solidFill>
            <a:prstDash val="solid"/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>
            <a:off x="1063360" y="5288529"/>
            <a:ext cx="503092" cy="683465"/>
          </a:xfrm>
          <a:prstGeom prst="straightConnector1">
            <a:avLst/>
          </a:prstGeom>
          <a:ln w="47625" cap="sq" cmpd="dbl">
            <a:solidFill>
              <a:schemeClr val="bg2">
                <a:lumMod val="50000"/>
              </a:schemeClr>
            </a:solidFill>
            <a:prstDash val="solid"/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 flipH="1">
            <a:off x="2559794" y="5648569"/>
            <a:ext cx="314264" cy="323425"/>
          </a:xfrm>
          <a:prstGeom prst="straightConnector1">
            <a:avLst/>
          </a:prstGeom>
          <a:ln w="47625" cap="sq" cmpd="dbl">
            <a:solidFill>
              <a:schemeClr val="bg2">
                <a:lumMod val="50000"/>
              </a:schemeClr>
            </a:solidFill>
            <a:prstDash val="solid"/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/>
          <p:nvPr/>
        </p:nvCxnSpPr>
        <p:spPr>
          <a:xfrm flipH="1">
            <a:off x="1613993" y="2959731"/>
            <a:ext cx="404056" cy="288032"/>
          </a:xfrm>
          <a:prstGeom prst="straightConnector1">
            <a:avLst/>
          </a:prstGeom>
          <a:ln w="47625" cap="sq" cmpd="dbl">
            <a:solidFill>
              <a:schemeClr val="bg2">
                <a:lumMod val="50000"/>
              </a:schemeClr>
            </a:solidFill>
            <a:prstDash val="solid"/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Прямоугольник 49"/>
          <p:cNvSpPr/>
          <p:nvPr/>
        </p:nvSpPr>
        <p:spPr>
          <a:xfrm>
            <a:off x="5436096" y="1340767"/>
            <a:ext cx="2948540" cy="59546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умов індивідуальної форми навчання</a:t>
            </a:r>
            <a:endParaRPr lang="ru-RU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" name="Стрелка вниз 50"/>
          <p:cNvSpPr/>
          <p:nvPr/>
        </p:nvSpPr>
        <p:spPr>
          <a:xfrm>
            <a:off x="5907865" y="2011903"/>
            <a:ext cx="1912508" cy="354173"/>
          </a:xfrm>
          <a:prstGeom prst="down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Прямоугольник 51"/>
          <p:cNvSpPr/>
          <p:nvPr/>
        </p:nvSpPr>
        <p:spPr>
          <a:xfrm>
            <a:off x="5487447" y="2366077"/>
            <a:ext cx="2845838" cy="47477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 </a:t>
            </a:r>
            <a:r>
              <a:rPr lang="ru-RU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учнів</a:t>
            </a: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класі</a:t>
            </a:r>
            <a:endParaRPr lang="ru-RU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4932040" y="3198572"/>
            <a:ext cx="1783499" cy="109722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 </a:t>
            </a:r>
            <a:r>
              <a:rPr lang="ru-RU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учнів</a:t>
            </a:r>
            <a:endParaRPr lang="ru-RU" sz="20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uk-UA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групова форма занять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7236296" y="3198572"/>
            <a:ext cx="1721633" cy="107471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ru-RU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учня</a:t>
            </a:r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ПФВ</a:t>
            </a:r>
            <a:endParaRPr lang="ru-RU" sz="20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uk-UA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індивідуальна форма занять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5" name="Прямая со стрелкой 54"/>
          <p:cNvCxnSpPr/>
          <p:nvPr/>
        </p:nvCxnSpPr>
        <p:spPr>
          <a:xfrm flipH="1">
            <a:off x="5954112" y="2924944"/>
            <a:ext cx="534112" cy="171670"/>
          </a:xfrm>
          <a:prstGeom prst="straightConnector1">
            <a:avLst/>
          </a:prstGeom>
          <a:ln w="47625" cap="sq" cmpd="dbl">
            <a:solidFill>
              <a:schemeClr val="bg2">
                <a:lumMod val="50000"/>
              </a:schemeClr>
            </a:solidFill>
            <a:prstDash val="solid"/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 стрелкой 55"/>
          <p:cNvCxnSpPr/>
          <p:nvPr/>
        </p:nvCxnSpPr>
        <p:spPr>
          <a:xfrm>
            <a:off x="7596336" y="2924944"/>
            <a:ext cx="648072" cy="171670"/>
          </a:xfrm>
          <a:prstGeom prst="straightConnector1">
            <a:avLst/>
          </a:prstGeom>
          <a:ln w="47625" cap="sq" cmpd="dbl">
            <a:solidFill>
              <a:schemeClr val="bg2">
                <a:lumMod val="50000"/>
              </a:schemeClr>
            </a:solidFill>
            <a:prstDash val="solid"/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Прямоугольник 64"/>
          <p:cNvSpPr/>
          <p:nvPr/>
        </p:nvSpPr>
        <p:spPr>
          <a:xfrm>
            <a:off x="4932040" y="4637244"/>
            <a:ext cx="1584684" cy="77619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 годин</a:t>
            </a:r>
          </a:p>
          <a:p>
            <a:pPr algn="ctr"/>
            <a:r>
              <a:rPr lang="uk-UA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uk-UA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авантаження учителя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6" name="Прямоугольник 65"/>
          <p:cNvSpPr/>
          <p:nvPr/>
        </p:nvSpPr>
        <p:spPr>
          <a:xfrm>
            <a:off x="6910366" y="4637244"/>
            <a:ext cx="2126130" cy="109601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 </a:t>
            </a:r>
            <a:r>
              <a:rPr lang="ru-RU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години</a:t>
            </a:r>
            <a:endParaRPr lang="ru-RU" sz="20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uk-UA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(3 </a:t>
            </a:r>
            <a:r>
              <a:rPr lang="uk-UA" sz="1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уч.×</a:t>
            </a:r>
            <a:r>
              <a:rPr lang="uk-UA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8 год.)</a:t>
            </a:r>
            <a:r>
              <a:rPr lang="uk-UA" sz="11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навантаження учителя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8" name="Прямая со стрелкой 67"/>
          <p:cNvCxnSpPr>
            <a:stCxn id="54" idx="2"/>
          </p:cNvCxnSpPr>
          <p:nvPr/>
        </p:nvCxnSpPr>
        <p:spPr>
          <a:xfrm flipH="1">
            <a:off x="8097112" y="4273284"/>
            <a:ext cx="1" cy="363960"/>
          </a:xfrm>
          <a:prstGeom prst="straightConnector1">
            <a:avLst/>
          </a:prstGeom>
          <a:ln w="47625" cap="sq" cmpd="dbl">
            <a:solidFill>
              <a:schemeClr val="bg2">
                <a:lumMod val="50000"/>
              </a:schemeClr>
            </a:solidFill>
            <a:prstDash val="solid"/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 стрелкой 70"/>
          <p:cNvCxnSpPr/>
          <p:nvPr/>
        </p:nvCxnSpPr>
        <p:spPr>
          <a:xfrm>
            <a:off x="5811047" y="4346240"/>
            <a:ext cx="12742" cy="291004"/>
          </a:xfrm>
          <a:prstGeom prst="straightConnector1">
            <a:avLst/>
          </a:prstGeom>
          <a:ln w="47625" cap="sq" cmpd="dbl">
            <a:solidFill>
              <a:schemeClr val="bg2">
                <a:lumMod val="50000"/>
              </a:schemeClr>
            </a:solidFill>
            <a:prstDash val="solid"/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Прямоугольник 72"/>
          <p:cNvSpPr/>
          <p:nvPr/>
        </p:nvSpPr>
        <p:spPr>
          <a:xfrm>
            <a:off x="4932040" y="6056681"/>
            <a:ext cx="2812100" cy="64404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Всього: 42 години</a:t>
            </a:r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4" name="Прямая со стрелкой 73"/>
          <p:cNvCxnSpPr/>
          <p:nvPr/>
        </p:nvCxnSpPr>
        <p:spPr>
          <a:xfrm flipH="1">
            <a:off x="7020272" y="5795879"/>
            <a:ext cx="702326" cy="176115"/>
          </a:xfrm>
          <a:prstGeom prst="straightConnector1">
            <a:avLst/>
          </a:prstGeom>
          <a:ln w="47625" cap="sq" cmpd="dbl">
            <a:solidFill>
              <a:schemeClr val="bg2">
                <a:lumMod val="50000"/>
              </a:schemeClr>
            </a:solidFill>
            <a:prstDash val="solid"/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 стрелкой 75"/>
          <p:cNvCxnSpPr/>
          <p:nvPr/>
        </p:nvCxnSpPr>
        <p:spPr>
          <a:xfrm>
            <a:off x="5724382" y="5413443"/>
            <a:ext cx="613708" cy="558551"/>
          </a:xfrm>
          <a:prstGeom prst="straightConnector1">
            <a:avLst/>
          </a:prstGeom>
          <a:ln w="47625" cap="sq" cmpd="dbl">
            <a:solidFill>
              <a:schemeClr val="bg2">
                <a:lumMod val="50000"/>
              </a:schemeClr>
            </a:solidFill>
            <a:prstDash val="solid"/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Прямоугольник 29"/>
          <p:cNvSpPr/>
          <p:nvPr/>
        </p:nvSpPr>
        <p:spPr>
          <a:xfrm>
            <a:off x="522564" y="1340768"/>
            <a:ext cx="2948540" cy="59546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умов інклюзивної форми навчання</a:t>
            </a:r>
            <a:endParaRPr lang="ru-RU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1026620" y="2450174"/>
            <a:ext cx="2845838" cy="47477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 </a:t>
            </a:r>
            <a:r>
              <a:rPr lang="ru-RU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учнів</a:t>
            </a: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класі</a:t>
            </a:r>
            <a:endParaRPr lang="ru-RU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318438" y="3284984"/>
            <a:ext cx="2745063" cy="64807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27+3 </a:t>
            </a:r>
            <a:r>
              <a:rPr lang="ru-RU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учнів</a:t>
            </a:r>
            <a:r>
              <a:rPr 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 ПФВ</a:t>
            </a:r>
            <a:endParaRPr lang="ru-RU" sz="20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uk-UA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uk-UA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рупова форма занять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522564" y="4437111"/>
            <a:ext cx="1584684" cy="77619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 годин</a:t>
            </a:r>
          </a:p>
          <a:p>
            <a:pPr algn="ctr"/>
            <a:r>
              <a:rPr lang="uk-UA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uk-UA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авантаження учителя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Стрелка вниз 33"/>
          <p:cNvSpPr/>
          <p:nvPr/>
        </p:nvSpPr>
        <p:spPr>
          <a:xfrm>
            <a:off x="1150994" y="2011904"/>
            <a:ext cx="1912508" cy="412643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>
              <a:spcBef>
                <a:spcPts val="0"/>
              </a:spcBef>
            </a:pPr>
            <a:r>
              <a:rPr lang="uk-UA" sz="3600" b="1" dirty="0" smtClean="0">
                <a:latin typeface="Book Antiqua" pitchFamily="18" charset="0"/>
                <a:ea typeface="+mn-ea"/>
                <a:cs typeface="+mn-cs"/>
              </a:rPr>
              <a:t>Розвиток мережі Р(М)ПМПК</a:t>
            </a:r>
            <a:r>
              <a:rPr lang="ru-RU" sz="3600" b="1" dirty="0" smtClean="0">
                <a:solidFill>
                  <a:prstClr val="black"/>
                </a:solidFill>
                <a:latin typeface="Book Antiqua" pitchFamily="18" charset="0"/>
                <a:ea typeface="+mn-ea"/>
                <a:cs typeface="+mn-cs"/>
              </a:rPr>
              <a:t/>
            </a:r>
            <a:br>
              <a:rPr lang="ru-RU" sz="3600" b="1" dirty="0" smtClean="0">
                <a:solidFill>
                  <a:prstClr val="black"/>
                </a:solidFill>
                <a:latin typeface="Book Antiqua" pitchFamily="18" charset="0"/>
                <a:ea typeface="+mn-ea"/>
                <a:cs typeface="+mn-cs"/>
              </a:rPr>
            </a:br>
            <a:endParaRPr lang="ru-RU" dirty="0">
              <a:latin typeface="Book Antiqua" pitchFamily="18" charset="0"/>
            </a:endParaRPr>
          </a:p>
        </p:txBody>
      </p:sp>
      <p:pic>
        <p:nvPicPr>
          <p:cNvPr id="4" name="Picture 4" descr="C:\Users\Алена\Desktop\Харьковская область.png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8" t="2109" r="3042" b="6012"/>
          <a:stretch/>
        </p:blipFill>
        <p:spPr bwMode="auto">
          <a:xfrm>
            <a:off x="539552" y="1269723"/>
            <a:ext cx="2952328" cy="2663333"/>
          </a:xfrm>
          <a:prstGeom prst="snip2Same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4012704" y="1340768"/>
            <a:ext cx="4572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uk-UA" sz="2400" b="1" i="1" dirty="0" smtClean="0">
                <a:solidFill>
                  <a:srgbClr val="FFC000"/>
                </a:solidFill>
                <a:latin typeface="Times New Roman"/>
              </a:rPr>
              <a:t>Дані за 2013/2014 </a:t>
            </a:r>
            <a:r>
              <a:rPr lang="uk-UA" sz="2400" b="1" i="1" dirty="0" err="1" smtClean="0">
                <a:solidFill>
                  <a:srgbClr val="FFC000"/>
                </a:solidFill>
                <a:latin typeface="Times New Roman"/>
              </a:rPr>
              <a:t>н.р</a:t>
            </a:r>
            <a:r>
              <a:rPr lang="uk-UA" sz="2400" b="1" i="1" dirty="0" smtClean="0">
                <a:solidFill>
                  <a:srgbClr val="FFC000"/>
                </a:solidFill>
                <a:latin typeface="Times New Roman"/>
              </a:rPr>
              <a:t>. </a:t>
            </a:r>
          </a:p>
          <a:p>
            <a:pPr lvl="0"/>
            <a:r>
              <a:rPr lang="uk-UA" sz="2400" b="1" i="1" dirty="0" smtClean="0">
                <a:solidFill>
                  <a:srgbClr val="FFC000"/>
                </a:solidFill>
                <a:latin typeface="Times New Roman"/>
              </a:rPr>
              <a:t>(19% забезпечення)</a:t>
            </a:r>
          </a:p>
          <a:p>
            <a:pPr lvl="0"/>
            <a:r>
              <a:rPr lang="en-US" sz="2400" b="1" dirty="0" smtClean="0">
                <a:latin typeface="Times New Roman"/>
              </a:rPr>
              <a:t> </a:t>
            </a:r>
            <a:r>
              <a:rPr lang="uk-UA" sz="2400" b="1" dirty="0" smtClean="0">
                <a:latin typeface="Times New Roman"/>
              </a:rPr>
              <a:t>2 - </a:t>
            </a:r>
            <a:r>
              <a:rPr lang="uk-UA" sz="2400" b="1" dirty="0">
                <a:latin typeface="Times New Roman"/>
              </a:rPr>
              <a:t>Р(М)ПМПК </a:t>
            </a:r>
          </a:p>
          <a:p>
            <a:pPr lvl="0"/>
            <a:r>
              <a:rPr lang="uk-UA" sz="2400" b="1" dirty="0">
                <a:latin typeface="Times New Roman"/>
              </a:rPr>
              <a:t>на постійно діючий </a:t>
            </a:r>
            <a:r>
              <a:rPr lang="uk-UA" sz="2400" b="1" dirty="0" smtClean="0">
                <a:latin typeface="Times New Roman"/>
              </a:rPr>
              <a:t>основі</a:t>
            </a:r>
            <a:endParaRPr lang="en-US" sz="2400" b="1" dirty="0" smtClean="0">
              <a:latin typeface="Times New Roman"/>
            </a:endParaRPr>
          </a:p>
          <a:p>
            <a:pPr lvl="0"/>
            <a:r>
              <a:rPr lang="uk-UA" sz="2400" b="1" dirty="0">
                <a:latin typeface="Times New Roman"/>
              </a:rPr>
              <a:t>6</a:t>
            </a:r>
            <a:r>
              <a:rPr lang="uk-UA" sz="2400" b="1" dirty="0" smtClean="0">
                <a:latin typeface="Times New Roman"/>
              </a:rPr>
              <a:t> - </a:t>
            </a:r>
            <a:r>
              <a:rPr lang="uk-UA" sz="2400" b="1" dirty="0">
                <a:latin typeface="Times New Roman"/>
              </a:rPr>
              <a:t>Р(М)ПМПК</a:t>
            </a:r>
          </a:p>
          <a:p>
            <a:pPr lvl="0"/>
            <a:r>
              <a:rPr lang="uk-UA" sz="2400" b="1" dirty="0">
                <a:latin typeface="Times New Roman"/>
              </a:rPr>
              <a:t> на громадських засадах</a:t>
            </a:r>
            <a:endParaRPr lang="ru-RU" sz="2400" b="1" dirty="0">
              <a:latin typeface="Times New Roman"/>
            </a:endParaRPr>
          </a:p>
          <a:p>
            <a:pPr lvl="0"/>
            <a:endParaRPr lang="uk-UA" sz="2400" b="1" dirty="0">
              <a:solidFill>
                <a:prstClr val="black"/>
              </a:solidFill>
              <a:latin typeface="Times New Roman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771800" y="3933056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uk-UA" sz="2400" b="1" i="1" dirty="0">
                <a:solidFill>
                  <a:srgbClr val="FFC000"/>
                </a:solidFill>
                <a:latin typeface="Times New Roman"/>
              </a:rPr>
              <a:t>Дані за </a:t>
            </a:r>
            <a:r>
              <a:rPr lang="uk-UA" sz="2400" b="1" i="1" dirty="0" smtClean="0">
                <a:solidFill>
                  <a:srgbClr val="FFC000"/>
                </a:solidFill>
                <a:latin typeface="Times New Roman"/>
              </a:rPr>
              <a:t>2015/2016 </a:t>
            </a:r>
            <a:r>
              <a:rPr lang="uk-UA" sz="2400" b="1" i="1" dirty="0" err="1">
                <a:solidFill>
                  <a:srgbClr val="FFC000"/>
                </a:solidFill>
                <a:latin typeface="Times New Roman"/>
              </a:rPr>
              <a:t>н.р</a:t>
            </a:r>
            <a:r>
              <a:rPr lang="uk-UA" sz="2400" b="1" i="1" dirty="0" smtClean="0">
                <a:solidFill>
                  <a:srgbClr val="FFC000"/>
                </a:solidFill>
                <a:latin typeface="Times New Roman"/>
              </a:rPr>
              <a:t>.</a:t>
            </a:r>
          </a:p>
          <a:p>
            <a:pPr lvl="0"/>
            <a:r>
              <a:rPr lang="uk-UA" sz="2400" b="1" i="1" dirty="0" smtClean="0">
                <a:solidFill>
                  <a:srgbClr val="FFC000"/>
                </a:solidFill>
                <a:latin typeface="Times New Roman"/>
              </a:rPr>
              <a:t>(27% забезпечення)</a:t>
            </a:r>
            <a:endParaRPr lang="uk-UA" sz="2400" b="1" i="1" dirty="0">
              <a:solidFill>
                <a:srgbClr val="FFC000"/>
              </a:solidFill>
              <a:latin typeface="Times New Roman"/>
            </a:endParaRPr>
          </a:p>
          <a:p>
            <a:pPr lvl="0"/>
            <a:r>
              <a:rPr lang="en-US" sz="2400" b="1" dirty="0">
                <a:latin typeface="Times New Roman"/>
              </a:rPr>
              <a:t> </a:t>
            </a:r>
            <a:r>
              <a:rPr lang="uk-UA" sz="2400" b="1" dirty="0" smtClean="0">
                <a:latin typeface="Times New Roman"/>
              </a:rPr>
              <a:t>3 - </a:t>
            </a:r>
            <a:r>
              <a:rPr lang="uk-UA" sz="2400" b="1" dirty="0">
                <a:latin typeface="Times New Roman"/>
              </a:rPr>
              <a:t>Р(М)ПМПК </a:t>
            </a:r>
          </a:p>
          <a:p>
            <a:pPr lvl="0"/>
            <a:r>
              <a:rPr lang="uk-UA" sz="2400" b="1" dirty="0">
                <a:latin typeface="Times New Roman"/>
              </a:rPr>
              <a:t>на постійно діючий основі</a:t>
            </a:r>
            <a:endParaRPr lang="en-US" sz="2400" b="1" dirty="0">
              <a:latin typeface="Times New Roman"/>
            </a:endParaRPr>
          </a:p>
          <a:p>
            <a:pPr lvl="0"/>
            <a:r>
              <a:rPr lang="uk-UA" sz="2400" b="1" dirty="0">
                <a:latin typeface="Times New Roman"/>
              </a:rPr>
              <a:t>8</a:t>
            </a:r>
            <a:r>
              <a:rPr lang="uk-UA" sz="2400" b="1" dirty="0" smtClean="0">
                <a:latin typeface="Times New Roman"/>
              </a:rPr>
              <a:t> </a:t>
            </a:r>
            <a:r>
              <a:rPr lang="uk-UA" sz="2400" b="1" dirty="0">
                <a:latin typeface="Times New Roman"/>
              </a:rPr>
              <a:t>- Р(М)ПМПК</a:t>
            </a:r>
          </a:p>
          <a:p>
            <a:pPr lvl="0"/>
            <a:r>
              <a:rPr lang="uk-UA" sz="2400" b="1" dirty="0">
                <a:latin typeface="Times New Roman"/>
              </a:rPr>
              <a:t> на громадських засадах</a:t>
            </a:r>
            <a:endParaRPr lang="ru-RU" sz="2400" b="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57657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48064" y="1628800"/>
            <a:ext cx="3466728" cy="2160240"/>
          </a:xfrm>
        </p:spPr>
        <p:txBody>
          <a:bodyPr>
            <a:normAutofit fontScale="90000"/>
          </a:bodyPr>
          <a:lstStyle/>
          <a:p>
            <a:pPr lvl="0">
              <a:spcBef>
                <a:spcPct val="20000"/>
              </a:spcBef>
            </a:pPr>
            <a:r>
              <a:rPr lang="uk-UA" sz="2000" dirty="0" smtClean="0">
                <a:solidFill>
                  <a:prstClr val="white"/>
                </a:solidFill>
                <a:ea typeface="+mn-ea"/>
                <a:cs typeface="+mn-cs"/>
              </a:rPr>
              <a:t/>
            </a:r>
            <a:br>
              <a:rPr lang="uk-UA" sz="2000" dirty="0" smtClean="0">
                <a:solidFill>
                  <a:prstClr val="white"/>
                </a:solidFill>
                <a:ea typeface="+mn-ea"/>
                <a:cs typeface="+mn-cs"/>
              </a:rPr>
            </a:br>
            <a:r>
              <a:rPr lang="uk-UA" sz="2000" dirty="0">
                <a:solidFill>
                  <a:prstClr val="white"/>
                </a:solidFill>
                <a:ea typeface="+mn-ea"/>
                <a:cs typeface="+mn-cs"/>
              </a:rPr>
              <a:t/>
            </a:r>
            <a:br>
              <a:rPr lang="uk-UA" sz="2000" dirty="0">
                <a:solidFill>
                  <a:prstClr val="white"/>
                </a:solidFill>
                <a:ea typeface="+mn-ea"/>
                <a:cs typeface="+mn-cs"/>
              </a:rPr>
            </a:br>
            <a:r>
              <a:rPr lang="uk-UA" sz="2000" dirty="0" smtClean="0">
                <a:solidFill>
                  <a:prstClr val="white"/>
                </a:solidFill>
                <a:ea typeface="+mn-ea"/>
                <a:cs typeface="+mn-cs"/>
              </a:rPr>
              <a:t/>
            </a:r>
            <a:br>
              <a:rPr lang="uk-UA" sz="2000" dirty="0" smtClean="0">
                <a:solidFill>
                  <a:prstClr val="white"/>
                </a:solidFill>
                <a:ea typeface="+mn-ea"/>
                <a:cs typeface="+mn-cs"/>
              </a:rPr>
            </a:br>
            <a:r>
              <a:rPr lang="uk-UA" sz="2000" dirty="0">
                <a:solidFill>
                  <a:prstClr val="white"/>
                </a:solidFill>
                <a:ea typeface="+mn-ea"/>
                <a:cs typeface="+mn-cs"/>
              </a:rPr>
              <a:t/>
            </a:r>
            <a:br>
              <a:rPr lang="uk-UA" sz="2000" dirty="0">
                <a:solidFill>
                  <a:prstClr val="white"/>
                </a:solidFill>
                <a:ea typeface="+mn-ea"/>
                <a:cs typeface="+mn-cs"/>
              </a:rPr>
            </a:br>
            <a:r>
              <a:rPr lang="uk-UA" sz="2000" dirty="0" smtClean="0">
                <a:solidFill>
                  <a:prstClr val="white"/>
                </a:solidFill>
                <a:ea typeface="+mn-ea"/>
                <a:cs typeface="+mn-cs"/>
              </a:rPr>
              <a:t/>
            </a:r>
            <a:br>
              <a:rPr lang="uk-UA" sz="2000" dirty="0" smtClean="0">
                <a:solidFill>
                  <a:prstClr val="white"/>
                </a:solidFill>
                <a:ea typeface="+mn-ea"/>
                <a:cs typeface="+mn-cs"/>
              </a:rPr>
            </a:br>
            <a:r>
              <a:rPr lang="uk-UA" sz="2000" dirty="0" smtClean="0">
                <a:solidFill>
                  <a:prstClr val="white"/>
                </a:solidFill>
                <a:ea typeface="+mn-ea"/>
                <a:cs typeface="+mn-cs"/>
              </a:rPr>
              <a:t/>
            </a:r>
            <a:br>
              <a:rPr lang="uk-UA" sz="2000" dirty="0" smtClean="0">
                <a:solidFill>
                  <a:prstClr val="white"/>
                </a:solidFill>
                <a:ea typeface="+mn-ea"/>
                <a:cs typeface="+mn-cs"/>
              </a:rPr>
            </a:br>
            <a:r>
              <a:rPr lang="uk-UA" sz="2000" dirty="0">
                <a:solidFill>
                  <a:prstClr val="white"/>
                </a:solidFill>
                <a:ea typeface="+mn-ea"/>
                <a:cs typeface="+mn-cs"/>
              </a:rPr>
              <a:t/>
            </a:r>
            <a:br>
              <a:rPr lang="uk-UA" sz="2000" dirty="0">
                <a:solidFill>
                  <a:prstClr val="white"/>
                </a:solidFill>
                <a:ea typeface="+mn-ea"/>
                <a:cs typeface="+mn-cs"/>
              </a:rPr>
            </a:br>
            <a:r>
              <a:rPr lang="uk-UA" sz="2000" dirty="0" smtClean="0">
                <a:solidFill>
                  <a:prstClr val="white"/>
                </a:solidFill>
                <a:ea typeface="+mn-ea"/>
                <a:cs typeface="+mn-cs"/>
              </a:rPr>
              <a:t/>
            </a:r>
            <a:br>
              <a:rPr lang="uk-UA" sz="2000" dirty="0" smtClean="0">
                <a:solidFill>
                  <a:prstClr val="white"/>
                </a:solidFill>
                <a:ea typeface="+mn-ea"/>
                <a:cs typeface="+mn-cs"/>
              </a:rPr>
            </a:br>
            <a:r>
              <a:rPr lang="uk-UA" sz="2700" b="1" dirty="0" smtClean="0">
                <a:solidFill>
                  <a:prstClr val="white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Станом </a:t>
            </a:r>
            <a:r>
              <a:rPr lang="uk-UA" sz="2700" b="1" dirty="0">
                <a:solidFill>
                  <a:prstClr val="white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на </a:t>
            </a:r>
            <a:r>
              <a:rPr lang="uk-UA" sz="2700" b="1" dirty="0" smtClean="0">
                <a:solidFill>
                  <a:prstClr val="white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листопад </a:t>
            </a:r>
            <a:r>
              <a:rPr lang="uk-UA" sz="2700" b="1" dirty="0">
                <a:solidFill>
                  <a:prstClr val="white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2015 року</a:t>
            </a:r>
            <a:br>
              <a:rPr lang="uk-UA" sz="2700" b="1" dirty="0">
                <a:solidFill>
                  <a:prstClr val="white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uk-UA" sz="2000" dirty="0" smtClean="0">
                <a:solidFill>
                  <a:prstClr val="white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uk-UA" sz="2000" dirty="0" smtClean="0">
                <a:solidFill>
                  <a:prstClr val="white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uk-UA" sz="2200" b="1" i="1" dirty="0" smtClean="0">
                <a:solidFill>
                  <a:prstClr val="white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Офіційні </a:t>
            </a:r>
            <a:r>
              <a:rPr lang="uk-UA" sz="2200" b="1" i="1" dirty="0">
                <a:solidFill>
                  <a:prstClr val="white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повноваження мають ПМПК у</a:t>
            </a:r>
            <a:r>
              <a:rPr lang="uk-UA" sz="2200" i="1" dirty="0">
                <a:solidFill>
                  <a:prstClr val="white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br>
              <a:rPr lang="uk-UA" sz="2200" i="1" dirty="0">
                <a:solidFill>
                  <a:prstClr val="white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uk-UA" sz="2200" i="1" dirty="0" smtClean="0">
                <a:solidFill>
                  <a:prstClr val="white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uk-UA" sz="2200" dirty="0" err="1">
                <a:solidFill>
                  <a:prstClr val="white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Балаклійському</a:t>
            </a:r>
            <a:r>
              <a:rPr lang="uk-UA" sz="2200" dirty="0">
                <a:solidFill>
                  <a:prstClr val="white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, </a:t>
            </a:r>
            <a:r>
              <a:rPr lang="uk-UA" sz="2200" dirty="0" err="1">
                <a:solidFill>
                  <a:prstClr val="white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Сахновщинському</a:t>
            </a:r>
            <a:r>
              <a:rPr lang="uk-UA" sz="2200" dirty="0">
                <a:solidFill>
                  <a:prstClr val="white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uk-UA" sz="2200" dirty="0" smtClean="0">
                <a:solidFill>
                  <a:prstClr val="white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районах, </a:t>
            </a:r>
            <a:r>
              <a:rPr lang="uk-UA" sz="2200" b="1" dirty="0" smtClean="0">
                <a:solidFill>
                  <a:srgbClr val="FFC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м. Чугуїв</a:t>
            </a:r>
            <a:r>
              <a:rPr lang="uk-UA" sz="2200" b="1" dirty="0">
                <a:solidFill>
                  <a:srgbClr val="FFC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uk-UA" sz="2200" b="1" dirty="0">
                <a:solidFill>
                  <a:srgbClr val="FFC000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uk-UA" sz="2200" b="1" dirty="0" smtClean="0">
                <a:solidFill>
                  <a:srgbClr val="FFC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uk-UA" sz="2200" b="1" dirty="0" smtClean="0">
                <a:solidFill>
                  <a:srgbClr val="FFC000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uk-UA" sz="2700" i="1" u="sng" dirty="0" smtClean="0">
                <a:solidFill>
                  <a:prstClr val="white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На </a:t>
            </a:r>
            <a:r>
              <a:rPr lang="uk-UA" sz="2700" i="1" u="sng" dirty="0">
                <a:solidFill>
                  <a:prstClr val="white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громадських засадах </a:t>
            </a:r>
            <a:r>
              <a:rPr lang="uk-UA" sz="2200" dirty="0">
                <a:solidFill>
                  <a:prstClr val="white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працюють консультанти Вовчанського, </a:t>
            </a:r>
            <a:r>
              <a:rPr lang="uk-UA" sz="2200" dirty="0" err="1" smtClean="0">
                <a:solidFill>
                  <a:prstClr val="white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Дергачівського</a:t>
            </a:r>
            <a:r>
              <a:rPr lang="uk-UA" sz="2200" dirty="0">
                <a:solidFill>
                  <a:prstClr val="white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, </a:t>
            </a:r>
            <a:r>
              <a:rPr lang="uk-UA" sz="2200" dirty="0" err="1" smtClean="0">
                <a:solidFill>
                  <a:prstClr val="white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Кегичівського</a:t>
            </a:r>
            <a:r>
              <a:rPr lang="uk-UA" sz="2200" dirty="0" smtClean="0">
                <a:solidFill>
                  <a:prstClr val="white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, </a:t>
            </a:r>
            <a:r>
              <a:rPr lang="uk-UA" sz="2200" b="1" dirty="0" err="1" smtClean="0">
                <a:solidFill>
                  <a:srgbClr val="FFC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Зміївського</a:t>
            </a:r>
            <a:r>
              <a:rPr lang="uk-UA" sz="2200" dirty="0" smtClean="0">
                <a:solidFill>
                  <a:prstClr val="white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uk-UA" sz="2200" dirty="0">
                <a:solidFill>
                  <a:prstClr val="white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районів, </a:t>
            </a:r>
            <a:r>
              <a:rPr lang="uk-UA" sz="2200" dirty="0" err="1">
                <a:solidFill>
                  <a:prstClr val="white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м.м</a:t>
            </a:r>
            <a:r>
              <a:rPr lang="uk-UA" sz="2200" dirty="0">
                <a:solidFill>
                  <a:prstClr val="white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. Ізюм, Лозова, </a:t>
            </a:r>
            <a:r>
              <a:rPr lang="uk-UA" sz="2200" dirty="0" smtClean="0">
                <a:solidFill>
                  <a:prstClr val="white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Первомайський, </a:t>
            </a:r>
            <a:r>
              <a:rPr lang="uk-UA" sz="2200" b="1" dirty="0" smtClean="0">
                <a:solidFill>
                  <a:srgbClr val="FFC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Куп'янськ</a:t>
            </a:r>
            <a:r>
              <a:rPr lang="uk-UA" sz="2200" dirty="0" smtClean="0">
                <a:solidFill>
                  <a:prstClr val="white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uk-UA" sz="2200" dirty="0">
                <a:solidFill>
                  <a:prstClr val="white"/>
                </a:solidFill>
                <a:ea typeface="+mn-ea"/>
                <a:cs typeface="+mn-cs"/>
              </a:rPr>
              <a:t/>
            </a:r>
            <a:br>
              <a:rPr lang="uk-UA" sz="2200" dirty="0">
                <a:solidFill>
                  <a:prstClr val="white"/>
                </a:solidFill>
                <a:ea typeface="+mn-ea"/>
                <a:cs typeface="+mn-cs"/>
              </a:rPr>
            </a:br>
            <a:endParaRPr lang="ru-RU" sz="2200" b="1" dirty="0">
              <a:solidFill>
                <a:srgbClr val="FFC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3898776" cy="4713387"/>
          </a:xfrm>
        </p:spPr>
        <p:txBody>
          <a:bodyPr>
            <a:normAutofit/>
          </a:bodyPr>
          <a:lstStyle/>
          <a:p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У 2014 році</a:t>
            </a:r>
          </a:p>
          <a:p>
            <a:endParaRPr lang="uk-UA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uk-UA" sz="2000" b="1" i="1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uk-UA" sz="2000" b="1" i="1" dirty="0" smtClean="0">
                <a:latin typeface="Times New Roman" pitchFamily="18" charset="0"/>
                <a:cs typeface="Times New Roman" pitchFamily="18" charset="0"/>
              </a:rPr>
              <a:t>фіційні </a:t>
            </a:r>
            <a:r>
              <a:rPr lang="uk-UA" sz="2000" b="1" i="1" dirty="0">
                <a:latin typeface="Times New Roman" pitchFamily="18" charset="0"/>
                <a:cs typeface="Times New Roman" pitchFamily="18" charset="0"/>
              </a:rPr>
              <a:t>повноваження </a:t>
            </a:r>
            <a:r>
              <a:rPr lang="uk-UA" sz="2000" b="1" i="1" dirty="0" smtClean="0">
                <a:latin typeface="Times New Roman" pitchFamily="18" charset="0"/>
                <a:cs typeface="Times New Roman" pitchFamily="18" charset="0"/>
              </a:rPr>
              <a:t>мають ПМПК у</a:t>
            </a:r>
            <a:r>
              <a:rPr lang="uk-UA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>
              <a:buNone/>
            </a:pP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Балаклійському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Сахновщинському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районах</a:t>
            </a:r>
          </a:p>
          <a:p>
            <a:endParaRPr lang="uk-UA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uk-UA" sz="2400" i="1" u="sng" dirty="0" smtClean="0">
                <a:latin typeface="Times New Roman" pitchFamily="18" charset="0"/>
                <a:cs typeface="Times New Roman" pitchFamily="18" charset="0"/>
              </a:rPr>
              <a:t>На громадських засадах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працюють консультанти Вовчанського, </a:t>
            </a:r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ергачівського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Кегичівського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районів,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м.м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. Ізюм, Лозова, Первомайський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547664" y="188640"/>
            <a:ext cx="66247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b="1" dirty="0">
                <a:solidFill>
                  <a:prstClr val="white"/>
                </a:solidFill>
                <a:latin typeface="Book Antiqua" pitchFamily="18" charset="0"/>
                <a:ea typeface="+mj-ea"/>
                <a:cs typeface="+mj-cs"/>
              </a:rPr>
              <a:t>Розвиток мережі Р(М)ПМПК</a:t>
            </a:r>
            <a:endParaRPr lang="ru-RU" sz="3200" dirty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672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57225" y="428604"/>
            <a:ext cx="78581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200" b="1" dirty="0" smtClean="0">
                <a:latin typeface="Book Antiqua" pitchFamily="18" charset="0"/>
                <a:cs typeface="Times New Roman" panose="02020603050405020304" pitchFamily="18" charset="0"/>
              </a:rPr>
              <a:t>Кількість дітей, обстежених Р(М)ПМПК у 2014/2015 </a:t>
            </a:r>
            <a:r>
              <a:rPr lang="uk-UA" sz="3200" b="1" dirty="0" err="1" smtClean="0">
                <a:latin typeface="Book Antiqua" pitchFamily="18" charset="0"/>
                <a:cs typeface="Times New Roman" panose="02020603050405020304" pitchFamily="18" charset="0"/>
              </a:rPr>
              <a:t>н.р</a:t>
            </a:r>
            <a:r>
              <a:rPr lang="uk-UA" sz="3200" b="1" dirty="0" smtClean="0">
                <a:latin typeface="Book Antiqua" pitchFamily="18" charset="0"/>
                <a:cs typeface="Times New Roman" panose="02020603050405020304" pitchFamily="18" charset="0"/>
              </a:rPr>
              <a:t>.</a:t>
            </a:r>
            <a:endParaRPr lang="ru-RU" sz="3200" dirty="0">
              <a:latin typeface="Book Antiqua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7158" y="6143644"/>
            <a:ext cx="32807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Всього: 421 дитина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2774638881"/>
              </p:ext>
            </p:extLst>
          </p:nvPr>
        </p:nvGraphicFramePr>
        <p:xfrm>
          <a:off x="214282" y="1571588"/>
          <a:ext cx="8715436" cy="5286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83974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981253545"/>
              </p:ext>
            </p:extLst>
          </p:nvPr>
        </p:nvGraphicFramePr>
        <p:xfrm>
          <a:off x="214282" y="1142984"/>
          <a:ext cx="8786874" cy="55007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880845" y="431963"/>
            <a:ext cx="558037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sz="2000" b="1" dirty="0" smtClean="0">
                <a:latin typeface="Book Antiqua" pitchFamily="18" charset="0"/>
              </a:rPr>
              <a:t>Загальна кількість виявлених   дітей </a:t>
            </a:r>
          </a:p>
          <a:p>
            <a:pPr algn="ctr"/>
            <a:r>
              <a:rPr lang="uk-UA" sz="2000" b="1" dirty="0" smtClean="0">
                <a:latin typeface="Book Antiqua" pitchFamily="18" charset="0"/>
              </a:rPr>
              <a:t>з порушеннями психофізичного розвитку </a:t>
            </a:r>
          </a:p>
          <a:p>
            <a:pPr algn="ctr"/>
            <a:r>
              <a:rPr lang="uk-UA" sz="2000" b="1" dirty="0" smtClean="0">
                <a:latin typeface="Book Antiqua" pitchFamily="18" charset="0"/>
              </a:rPr>
              <a:t>в Харківському регіоні</a:t>
            </a:r>
            <a:endParaRPr lang="ru-RU" sz="2000" b="1" dirty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07844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534752" cy="1143000"/>
          </a:xfrm>
        </p:spPr>
        <p:txBody>
          <a:bodyPr>
            <a:normAutofit fontScale="90000"/>
          </a:bodyPr>
          <a:lstStyle/>
          <a:p>
            <a:r>
              <a:rPr lang="uk-UA" dirty="0" smtClean="0">
                <a:latin typeface="Book Antiqua" pitchFamily="18" charset="0"/>
                <a:cs typeface="Times New Roman" pitchFamily="18" charset="0"/>
              </a:rPr>
              <a:t>Про ефективність роботи Р(М)ПМПК</a:t>
            </a:r>
            <a:endParaRPr lang="ru-RU" dirty="0">
              <a:latin typeface="Book Antiqua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0641" y="4581128"/>
            <a:ext cx="5064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6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743392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9805493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0" y="0"/>
          <a:ext cx="9144000" cy="53181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Стрелка вправо с вырезом 6"/>
          <p:cNvSpPr/>
          <p:nvPr/>
        </p:nvSpPr>
        <p:spPr>
          <a:xfrm rot="5400000">
            <a:off x="4429108" y="-8"/>
            <a:ext cx="500066" cy="7358082"/>
          </a:xfrm>
          <a:prstGeom prst="notchedRightArrow">
            <a:avLst>
              <a:gd name="adj1" fmla="val 21936"/>
              <a:gd name="adj2" fmla="val 561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9" name="Схема 8"/>
          <p:cNvGraphicFramePr/>
          <p:nvPr/>
        </p:nvGraphicFramePr>
        <p:xfrm>
          <a:off x="0" y="3929066"/>
          <a:ext cx="9144000" cy="16430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0" name="Стрелка вправо с вырезом 9"/>
          <p:cNvSpPr/>
          <p:nvPr/>
        </p:nvSpPr>
        <p:spPr>
          <a:xfrm rot="5400000">
            <a:off x="4536265" y="1607347"/>
            <a:ext cx="428628" cy="7358082"/>
          </a:xfrm>
          <a:prstGeom prst="notchedRightArrow">
            <a:avLst>
              <a:gd name="adj1" fmla="val 23442"/>
              <a:gd name="adj2" fmla="val 7124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2" name="Группа 11"/>
          <p:cNvGrpSpPr/>
          <p:nvPr/>
        </p:nvGrpSpPr>
        <p:grpSpPr>
          <a:xfrm flipH="1">
            <a:off x="214282" y="5572140"/>
            <a:ext cx="8715436" cy="1071570"/>
            <a:chOff x="7025921" y="2438821"/>
            <a:chExt cx="2057072" cy="1007439"/>
          </a:xfrm>
        </p:grpSpPr>
        <p:sp>
          <p:nvSpPr>
            <p:cNvPr id="13" name="Скругленный прямоугольник 12"/>
            <p:cNvSpPr/>
            <p:nvPr/>
          </p:nvSpPr>
          <p:spPr>
            <a:xfrm>
              <a:off x="7025921" y="2438821"/>
              <a:ext cx="2057072" cy="994241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Скругленный прямоугольник 4"/>
            <p:cNvSpPr/>
            <p:nvPr/>
          </p:nvSpPr>
          <p:spPr>
            <a:xfrm>
              <a:off x="7025921" y="2510259"/>
              <a:ext cx="2057072" cy="93600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/>
              <a:r>
                <a:rPr lang="uk-UA" sz="2800" b="1" dirty="0" smtClean="0">
                  <a:latin typeface="Times New Roman" pitchFamily="18" charset="0"/>
                  <a:cs typeface="Times New Roman" pitchFamily="18" charset="0"/>
                </a:rPr>
                <a:t>Відсутність своєчасної </a:t>
              </a:r>
              <a:r>
                <a:rPr lang="uk-UA" sz="2800" b="1" dirty="0" err="1" smtClean="0">
                  <a:latin typeface="Times New Roman" pitchFamily="18" charset="0"/>
                  <a:cs typeface="Times New Roman" pitchFamily="18" charset="0"/>
                </a:rPr>
                <a:t>корекційної</a:t>
              </a:r>
              <a:r>
                <a:rPr lang="uk-UA" sz="2800" b="1" dirty="0" smtClean="0">
                  <a:latin typeface="Times New Roman" pitchFamily="18" charset="0"/>
                  <a:cs typeface="Times New Roman" pitchFamily="18" charset="0"/>
                </a:rPr>
                <a:t> допомоги, сприяє закріпленню вади та низькому рівню якості освіти</a:t>
              </a:r>
              <a:endParaRPr lang="ru-RU" sz="28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3600" dirty="0" smtClean="0">
                <a:latin typeface="Book Antiqua" pitchFamily="18" charset="0"/>
              </a:rPr>
              <a:t>Рекомендації керівникам місцевих органів управління освітою</a:t>
            </a:r>
            <a:endParaRPr lang="ru-RU" sz="3600" dirty="0">
              <a:latin typeface="Book Antiqua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altLang="ru-RU" sz="2000" dirty="0" smtClean="0">
                <a:latin typeface="Times New Roman" pitchFamily="18" charset="0"/>
                <a:cs typeface="Times New Roman" pitchFamily="18" charset="0"/>
              </a:rPr>
              <a:t>1. Начальникам органів управління освітою  </a:t>
            </a:r>
            <a:r>
              <a:rPr lang="uk-UA" altLang="ru-RU" sz="2000" dirty="0" err="1" smtClean="0">
                <a:latin typeface="Times New Roman" pitchFamily="18" charset="0"/>
                <a:cs typeface="Times New Roman" pitchFamily="18" charset="0"/>
              </a:rPr>
              <a:t>Близнюківського</a:t>
            </a:r>
            <a:r>
              <a:rPr lang="uk-UA" altLang="ru-RU" sz="2000" dirty="0" smtClean="0">
                <a:latin typeface="Times New Roman" pitchFamily="18" charset="0"/>
                <a:cs typeface="Times New Roman" pitchFamily="18" charset="0"/>
              </a:rPr>
              <a:t>, Богодухівського, </a:t>
            </a:r>
            <a:r>
              <a:rPr lang="uk-UA" altLang="ru-RU" sz="2000" dirty="0" err="1" smtClean="0">
                <a:latin typeface="Times New Roman" pitchFamily="18" charset="0"/>
                <a:cs typeface="Times New Roman" pitchFamily="18" charset="0"/>
              </a:rPr>
              <a:t>Валківського</a:t>
            </a:r>
            <a:r>
              <a:rPr lang="uk-UA" alt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altLang="ru-RU" sz="2000" dirty="0" err="1" smtClean="0">
                <a:latin typeface="Times New Roman" pitchFamily="18" charset="0"/>
                <a:cs typeface="Times New Roman" pitchFamily="18" charset="0"/>
              </a:rPr>
              <a:t>Золочівського</a:t>
            </a:r>
            <a:r>
              <a:rPr lang="uk-UA" altLang="ru-RU" sz="2000" dirty="0" smtClean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uk-UA" altLang="ru-RU" sz="2000" dirty="0" err="1" smtClean="0">
                <a:latin typeface="Times New Roman" pitchFamily="18" charset="0"/>
                <a:cs typeface="Times New Roman" pitchFamily="18" charset="0"/>
              </a:rPr>
              <a:t>Красноградського</a:t>
            </a:r>
            <a:r>
              <a:rPr lang="uk-UA" alt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altLang="ru-RU" sz="2000" dirty="0" err="1" smtClean="0">
                <a:latin typeface="Times New Roman" pitchFamily="18" charset="0"/>
                <a:cs typeface="Times New Roman" pitchFamily="18" charset="0"/>
              </a:rPr>
              <a:t>Краснокутського</a:t>
            </a:r>
            <a:r>
              <a:rPr lang="uk-UA" altLang="ru-RU" sz="2000" dirty="0" smtClean="0">
                <a:latin typeface="Times New Roman" pitchFamily="18" charset="0"/>
                <a:cs typeface="Times New Roman" pitchFamily="18" charset="0"/>
              </a:rPr>
              <a:t>, Харківського, Шевченківського районів </a:t>
            </a:r>
            <a:r>
              <a:rPr lang="uk-UA" alt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altLang="ru-RU" sz="2000" dirty="0" smtClean="0">
                <a:latin typeface="Times New Roman" pitchFamily="18" charset="0"/>
                <a:cs typeface="Times New Roman" pitchFamily="18" charset="0"/>
              </a:rPr>
              <a:t>ужити заходів щодо створення районних ПМПК.</a:t>
            </a:r>
          </a:p>
          <a:p>
            <a:pPr marL="0" indent="0">
              <a:buNone/>
            </a:pPr>
            <a:endParaRPr lang="uk-UA" alt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2. Надати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офіційних повноважень </a:t>
            </a:r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психолого-медико-педагогічним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консультаціям </a:t>
            </a:r>
            <a:r>
              <a:rPr lang="uk-UA" sz="2000" dirty="0">
                <a:latin typeface="Times New Roman" pitchFamily="18" charset="0"/>
                <a:ea typeface="+mj-ea"/>
                <a:cs typeface="Times New Roman" pitchFamily="18" charset="0"/>
              </a:rPr>
              <a:t>Вовчанського, </a:t>
            </a:r>
            <a:r>
              <a:rPr lang="uk-UA" sz="2000" dirty="0" err="1">
                <a:latin typeface="Times New Roman" pitchFamily="18" charset="0"/>
                <a:ea typeface="+mj-ea"/>
                <a:cs typeface="Times New Roman" pitchFamily="18" charset="0"/>
              </a:rPr>
              <a:t>Дергачівського</a:t>
            </a:r>
            <a:r>
              <a:rPr lang="uk-UA" sz="2000" dirty="0">
                <a:latin typeface="Times New Roman" pitchFamily="18" charset="0"/>
                <a:ea typeface="+mj-ea"/>
                <a:cs typeface="Times New Roman" pitchFamily="18" charset="0"/>
              </a:rPr>
              <a:t>, </a:t>
            </a:r>
            <a:r>
              <a:rPr lang="uk-UA" sz="2000" dirty="0" err="1">
                <a:latin typeface="Times New Roman" pitchFamily="18" charset="0"/>
                <a:ea typeface="+mj-ea"/>
                <a:cs typeface="Times New Roman" pitchFamily="18" charset="0"/>
              </a:rPr>
              <a:t>Кегичівського</a:t>
            </a:r>
            <a:r>
              <a:rPr lang="uk-UA" sz="2000" dirty="0">
                <a:latin typeface="Times New Roman" pitchFamily="18" charset="0"/>
                <a:ea typeface="+mj-ea"/>
                <a:cs typeface="Times New Roman" pitchFamily="18" charset="0"/>
              </a:rPr>
              <a:t>, </a:t>
            </a:r>
            <a:r>
              <a:rPr lang="uk-UA" sz="2000" dirty="0" err="1">
                <a:latin typeface="Times New Roman" pitchFamily="18" charset="0"/>
                <a:ea typeface="+mj-ea"/>
                <a:cs typeface="Times New Roman" pitchFamily="18" charset="0"/>
              </a:rPr>
              <a:t>Зміївського</a:t>
            </a:r>
            <a:r>
              <a:rPr lang="uk-UA" sz="2000" dirty="0">
                <a:latin typeface="Times New Roman" pitchFamily="18" charset="0"/>
                <a:ea typeface="+mj-ea"/>
                <a:cs typeface="Times New Roman" pitchFamily="18" charset="0"/>
              </a:rPr>
              <a:t> районів, </a:t>
            </a:r>
            <a:r>
              <a:rPr lang="uk-UA" sz="2000" dirty="0" err="1">
                <a:latin typeface="Times New Roman" pitchFamily="18" charset="0"/>
                <a:ea typeface="+mj-ea"/>
                <a:cs typeface="Times New Roman" pitchFamily="18" charset="0"/>
              </a:rPr>
              <a:t>м.м</a:t>
            </a:r>
            <a:r>
              <a:rPr lang="uk-UA" sz="2000" dirty="0">
                <a:latin typeface="Times New Roman" pitchFamily="18" charset="0"/>
                <a:ea typeface="+mj-ea"/>
                <a:cs typeface="Times New Roman" pitchFamily="18" charset="0"/>
              </a:rPr>
              <a:t>. Ізюм, Лозова, Первомайський, Куп'янськ.</a:t>
            </a:r>
          </a:p>
          <a:p>
            <a:pPr marL="0" indent="0">
              <a:buNone/>
            </a:pPr>
            <a:endParaRPr lang="uk-UA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3. Розглянути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питання щодо  створення спеціальних  дошкільних навчальних закладів у Вовчанському, </a:t>
            </a:r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Краснокутському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Валківському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Красноградському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районах для дітей з порушеннями мовлення, із затримкою психічного розвитку.</a:t>
            </a:r>
          </a:p>
          <a:p>
            <a:pPr marL="0" indent="0">
              <a:buNone/>
            </a:pPr>
            <a:endParaRPr lang="uk-UA" sz="1900" dirty="0" smtClean="0">
              <a:latin typeface="Book Antiqua" pitchFamily="18" charset="0"/>
            </a:endParaRPr>
          </a:p>
          <a:p>
            <a:pPr indent="0">
              <a:lnSpc>
                <a:spcPct val="115000"/>
              </a:lnSpc>
              <a:spcAft>
                <a:spcPts val="0"/>
              </a:spcAft>
              <a:buNone/>
            </a:pPr>
            <a:endParaRPr lang="ru-RU" sz="1900" dirty="0">
              <a:latin typeface="Book Antiqua" pitchFamily="18" charset="0"/>
              <a:ea typeface="Calibri"/>
              <a:cs typeface="Times New Roman"/>
            </a:endParaRPr>
          </a:p>
          <a:p>
            <a:pPr marL="0" indent="0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7136730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3600" dirty="0">
                <a:solidFill>
                  <a:prstClr val="white"/>
                </a:solidFill>
                <a:latin typeface="Book Antiqua" pitchFamily="18" charset="0"/>
              </a:rPr>
              <a:t>Рекомендації керівникам місцевих органів управління освітою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20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uk-UA" sz="20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. Здійснювати співпрацю з Комунальною установою «Харківська обласна </a:t>
            </a:r>
            <a:r>
              <a:rPr lang="uk-UA" sz="2000" dirty="0" err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психолого-медико-педагогічна</a:t>
            </a:r>
            <a:r>
              <a:rPr lang="uk-UA" sz="20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консультація» Харківської обласної ради </a:t>
            </a:r>
            <a:r>
              <a:rPr lang="uk-UA" sz="20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постійно. Звернутися Богодухівському, </a:t>
            </a:r>
            <a:r>
              <a:rPr lang="uk-UA" sz="20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Валківському</a:t>
            </a:r>
            <a:r>
              <a:rPr lang="uk-UA" sz="20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20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Золочівському</a:t>
            </a:r>
            <a:r>
              <a:rPr lang="uk-UA" sz="20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20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Краснокутському</a:t>
            </a:r>
            <a:r>
              <a:rPr lang="uk-UA" sz="20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20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Зміївському</a:t>
            </a:r>
            <a:r>
              <a:rPr lang="uk-UA" sz="20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20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Нововодолазькому</a:t>
            </a:r>
            <a:r>
              <a:rPr lang="uk-UA" sz="20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, Шевченківському, Харківському районам та </a:t>
            </a:r>
            <a:r>
              <a:rPr lang="uk-UA" sz="2000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м.Красноград</a:t>
            </a:r>
            <a:r>
              <a:rPr lang="uk-UA" sz="20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uk-UA" sz="20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КУ ХОПМПК з пропозицією </a:t>
            </a:r>
            <a:r>
              <a:rPr lang="uk-UA" sz="20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про  </a:t>
            </a:r>
            <a:r>
              <a:rPr lang="uk-UA" sz="200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виїзне </a:t>
            </a:r>
            <a:r>
              <a:rPr lang="uk-UA" sz="200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засідання </a:t>
            </a:r>
            <a:r>
              <a:rPr lang="uk-UA" sz="20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до 20.12.15.</a:t>
            </a:r>
          </a:p>
          <a:p>
            <a:pPr marL="0" lvl="0" indent="0">
              <a:buNone/>
            </a:pPr>
            <a:endParaRPr lang="uk-UA" sz="2000" dirty="0" smtClean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r>
              <a:rPr lang="uk-UA" sz="2000" dirty="0" smtClean="0">
                <a:solidFill>
                  <a:prstClr val="white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5. Поширити практику впровадження інклюзивної форми навчання в загальноосвітніх навчальних закладах в районах (містах) області, як альтернативи індивідуальній формі навчання.</a:t>
            </a:r>
          </a:p>
          <a:p>
            <a:pPr marL="0" lvl="0" indent="0">
              <a:buNone/>
            </a:pPr>
            <a:endParaRPr lang="uk-UA" sz="2000" dirty="0" smtClean="0">
              <a:solidFill>
                <a:prstClr val="white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0" lvl="0" indent="0">
              <a:buNone/>
            </a:pPr>
            <a:r>
              <a:rPr lang="uk-UA" sz="2000" dirty="0" smtClean="0">
                <a:solidFill>
                  <a:prstClr val="white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6. Поновити банки даних на дітей з особливими освітніми потребами, у тому числі дітей з інвалідністю.</a:t>
            </a:r>
          </a:p>
          <a:p>
            <a:pPr lvl="0" indent="450215" algn="just">
              <a:lnSpc>
                <a:spcPct val="115000"/>
              </a:lnSpc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495479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>
                <a:latin typeface="Book Antiqua" pitchFamily="18" charset="0"/>
                <a:cs typeface="Angsana New" pitchFamily="18" charset="-34"/>
              </a:rPr>
              <a:t>Напрями роботи КУ ХОПМПК</a:t>
            </a:r>
            <a:br>
              <a:rPr lang="uk-UA" dirty="0" smtClean="0">
                <a:latin typeface="Book Antiqua" pitchFamily="18" charset="0"/>
                <a:cs typeface="Angsana New" pitchFamily="18" charset="-34"/>
              </a:rPr>
            </a:br>
            <a:endParaRPr lang="ru-RU" dirty="0">
              <a:latin typeface="Book Antiqua" pitchFamily="18" charset="0"/>
              <a:cs typeface="Angsana New" pitchFamily="18" charset="-34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80728"/>
            <a:ext cx="8219256" cy="5145435"/>
          </a:xfrm>
          <a:noFill/>
        </p:spPr>
        <p:txBody>
          <a:bodyPr>
            <a:normAutofit fontScale="25000" lnSpcReduction="20000"/>
          </a:bodyPr>
          <a:lstStyle/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uk-UA" altLang="ru-RU" sz="7200" dirty="0" smtClean="0">
                <a:latin typeface="Book Antiqua" pitchFamily="18" charset="0"/>
                <a:cs typeface="Times New Roman" pitchFamily="18" charset="0"/>
              </a:rPr>
              <a:t>1. Експертна оцінка фізичних та психічних даних розвитку </a:t>
            </a:r>
            <a:r>
              <a:rPr lang="uk-UA" altLang="ru-RU" sz="7200" dirty="0">
                <a:latin typeface="Book Antiqua" pitchFamily="18" charset="0"/>
                <a:cs typeface="Times New Roman" pitchFamily="18" charset="0"/>
              </a:rPr>
              <a:t>дітей віком до 18 років, які потребують корекції фізичного та (або) розумового </a:t>
            </a:r>
            <a:r>
              <a:rPr lang="uk-UA" altLang="ru-RU" sz="7200" dirty="0" smtClean="0">
                <a:latin typeface="Book Antiqua" pitchFamily="18" charset="0"/>
                <a:cs typeface="Times New Roman" pitchFamily="18" charset="0"/>
              </a:rPr>
              <a:t>розвитку, надання  рекомендацій щодо програми навчання і виховання.</a:t>
            </a:r>
            <a:endParaRPr lang="uk-UA" altLang="ru-RU" sz="7200" dirty="0">
              <a:latin typeface="Book Antiqua" pitchFamily="18" charset="0"/>
              <a:cs typeface="Times New Roman" pitchFamily="18" charset="0"/>
            </a:endParaRP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defRPr/>
            </a:pPr>
            <a:endParaRPr lang="uk-UA" altLang="ru-RU" sz="7200" dirty="0">
              <a:latin typeface="Book Antiqua" pitchFamily="18" charset="0"/>
              <a:cs typeface="Times New Roman" pitchFamily="18" charset="0"/>
            </a:endParaRP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defRPr/>
            </a:pPr>
            <a:endParaRPr lang="uk-UA" altLang="ru-RU" sz="7200" dirty="0">
              <a:latin typeface="Book Antiqua" pitchFamily="18" charset="0"/>
              <a:cs typeface="Times New Roman" pitchFamily="18" charset="0"/>
            </a:endParaRP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uk-UA" altLang="ru-RU" sz="7200" dirty="0" smtClean="0">
                <a:latin typeface="Book Antiqua" pitchFamily="18" charset="0"/>
                <a:cs typeface="Times New Roman" pitchFamily="18" charset="0"/>
              </a:rPr>
              <a:t>2. </a:t>
            </a:r>
            <a:r>
              <a:rPr lang="uk-UA" altLang="ru-RU" sz="7200" dirty="0">
                <a:latin typeface="Book Antiqua" pitchFamily="18" charset="0"/>
                <a:cs typeface="Times New Roman" pitchFamily="18" charset="0"/>
              </a:rPr>
              <a:t>Надання консультативно-методичної допомоги батькам (особам, які їх замінюють), керівникам навчальних закладів, педагогам, практичним психологам, спеціальним педагогам, медичним, соціальним працівникам, громадськості з питань виховання та навчання дітей з психофізичними вадами</a:t>
            </a:r>
            <a:r>
              <a:rPr lang="uk-UA" altLang="ru-RU" sz="7200" dirty="0" smtClean="0">
                <a:latin typeface="Book Antiqua" pitchFamily="18" charset="0"/>
                <a:cs typeface="Times New Roman" pitchFamily="18" charset="0"/>
              </a:rPr>
              <a:t>.</a:t>
            </a: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None/>
              <a:defRPr/>
            </a:pPr>
            <a:endParaRPr lang="uk-UA" altLang="ru-RU" sz="7200" dirty="0">
              <a:latin typeface="Book Antiqua" pitchFamily="18" charset="0"/>
              <a:cs typeface="Times New Roman" pitchFamily="18" charset="0"/>
            </a:endParaRPr>
          </a:p>
          <a:p>
            <a:pPr marL="0" indent="0" algn="just" fontAlgn="base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uk-UA" altLang="ru-RU" sz="7200" dirty="0" smtClean="0">
                <a:latin typeface="Book Antiqua" pitchFamily="18" charset="0"/>
                <a:cs typeface="Times New Roman" pitchFamily="18" charset="0"/>
              </a:rPr>
              <a:t>3. Здійснення системного, організаційно-методичного </a:t>
            </a:r>
            <a:r>
              <a:rPr lang="uk-UA" altLang="ru-RU" sz="7200" dirty="0">
                <a:latin typeface="Book Antiqua" pitchFamily="18" charset="0"/>
                <a:cs typeface="Times New Roman" panose="02020603050405020304" pitchFamily="18" charset="0"/>
              </a:rPr>
              <a:t>супроводу  інклюзивного навчання дітей з особливими освітніми потребами в загальноосвітніх навчальних закладах Харківського регіону</a:t>
            </a:r>
            <a:r>
              <a:rPr lang="uk-UA" alt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altLang="ru-RU" sz="7200" dirty="0">
              <a:latin typeface="Book Antiqua" pitchFamily="18" charset="0"/>
              <a:cs typeface="Times New Roman" pitchFamily="18" charset="0"/>
            </a:endParaRP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defRPr/>
            </a:pPr>
            <a:endParaRPr lang="uk-UA" altLang="ru-RU" sz="7200" dirty="0">
              <a:latin typeface="Book Antiqua" pitchFamily="18" charset="0"/>
              <a:cs typeface="Times New Roman" pitchFamily="18" charset="0"/>
            </a:endParaRP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r>
              <a:rPr lang="uk-UA" altLang="ru-RU" sz="7200" dirty="0">
                <a:latin typeface="Book Antiqua" pitchFamily="18" charset="0"/>
                <a:cs typeface="Times New Roman" pitchFamily="18" charset="0"/>
              </a:rPr>
              <a:t>4. Науково-методичні, організаційні функції та контроль за діяльністю районних (міських) </a:t>
            </a:r>
            <a:r>
              <a:rPr lang="uk-UA" altLang="ru-RU" sz="7200" dirty="0" err="1">
                <a:latin typeface="Book Antiqua" pitchFamily="18" charset="0"/>
                <a:cs typeface="Times New Roman" pitchFamily="18" charset="0"/>
              </a:rPr>
              <a:t>психолого-медико-педагогічними</a:t>
            </a:r>
            <a:r>
              <a:rPr lang="uk-UA" altLang="ru-RU" sz="7200" dirty="0">
                <a:latin typeface="Book Antiqua" pitchFamily="18" charset="0"/>
                <a:cs typeface="Times New Roman" pitchFamily="18" charset="0"/>
              </a:rPr>
              <a:t> консультацій та шкільних </a:t>
            </a:r>
            <a:r>
              <a:rPr lang="uk-UA" altLang="ru-RU" sz="7200" dirty="0" err="1">
                <a:latin typeface="Book Antiqua" pitchFamily="18" charset="0"/>
                <a:cs typeface="Times New Roman" pitchFamily="18" charset="0"/>
              </a:rPr>
              <a:t>психолого-медико-педагогічних</a:t>
            </a:r>
            <a:r>
              <a:rPr lang="uk-UA" altLang="ru-RU" sz="7200" dirty="0">
                <a:latin typeface="Book Antiqua" pitchFamily="18" charset="0"/>
                <a:cs typeface="Times New Roman" pitchFamily="18" charset="0"/>
              </a:rPr>
              <a:t> комісій. </a:t>
            </a: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endParaRPr lang="uk-UA" altLang="ru-RU" sz="7200" dirty="0">
              <a:latin typeface="Book Antiqua" pitchFamily="18" charset="0"/>
              <a:cs typeface="Times New Roman" pitchFamily="18" charset="0"/>
            </a:endParaRP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endParaRPr lang="uk-UA" altLang="ru-RU" sz="7200" dirty="0">
              <a:latin typeface="Book Antiqua" pitchFamily="18" charset="0"/>
              <a:cs typeface="Times New Roman" pitchFamily="18" charset="0"/>
            </a:endParaRPr>
          </a:p>
          <a:p>
            <a:pPr marL="0" indent="0" algn="just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r>
              <a:rPr lang="uk-UA" altLang="ru-RU" sz="7200" dirty="0">
                <a:latin typeface="Book Antiqua" pitchFamily="18" charset="0"/>
                <a:cs typeface="Times New Roman" pitchFamily="18" charset="0"/>
              </a:rPr>
              <a:t>5. Здійснення науково-методичного супроводу діяльності дефектологів спеціальних груп дошкільних навчальних закладів (вчителів-логопедів, тифлопедагогів, сурдопедагогів, </a:t>
            </a:r>
            <a:r>
              <a:rPr lang="uk-UA" altLang="ru-RU" sz="7200" dirty="0" err="1">
                <a:latin typeface="Book Antiqua" pitchFamily="18" charset="0"/>
                <a:cs typeface="Times New Roman" pitchFamily="18" charset="0"/>
              </a:rPr>
              <a:t>олігофренопедагогів</a:t>
            </a:r>
            <a:r>
              <a:rPr lang="uk-UA" altLang="ru-RU" sz="7200" dirty="0">
                <a:latin typeface="Book Antiqua" pitchFamily="18" charset="0"/>
                <a:cs typeface="Times New Roman" pitchFamily="18" charset="0"/>
              </a:rPr>
              <a:t>) районів (міст) області.</a:t>
            </a: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endParaRPr lang="uk-UA" altLang="ru-RU" sz="7200" dirty="0">
              <a:latin typeface="Book Antiqua" pitchFamily="18" charset="0"/>
              <a:cs typeface="Times New Roman" pitchFamily="18" charset="0"/>
            </a:endParaRP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defRPr/>
            </a:pPr>
            <a:endParaRPr lang="uk-UA" altLang="ru-RU" sz="7200" dirty="0">
              <a:latin typeface="Book Antiqua" pitchFamily="18" charset="0"/>
              <a:cs typeface="Times New Roman" pitchFamily="18" charset="0"/>
            </a:endParaRP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r>
              <a:rPr lang="uk-UA" altLang="ru-RU" sz="7200" dirty="0">
                <a:latin typeface="Book Antiqua" pitchFamily="18" charset="0"/>
                <a:cs typeface="Times New Roman" pitchFamily="18" charset="0"/>
              </a:rPr>
              <a:t> </a:t>
            </a:r>
          </a:p>
          <a:p>
            <a:endParaRPr lang="ru-RU" sz="7200" dirty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5283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1210146"/>
          </a:xfrm>
        </p:spPr>
        <p:txBody>
          <a:bodyPr>
            <a:noAutofit/>
          </a:bodyPr>
          <a:lstStyle/>
          <a:p>
            <a:pPr algn="ctr"/>
            <a:r>
              <a:rPr lang="uk-UA" sz="3600" b="1" dirty="0" smtClean="0">
                <a:latin typeface="Book Antiqua" pitchFamily="18" charset="0"/>
                <a:cs typeface="Times New Roman" panose="02020603050405020304" pitchFamily="18" charset="0"/>
              </a:rPr>
              <a:t>Порівняльна кількість дітей, обстежених </a:t>
            </a:r>
            <a:r>
              <a:rPr lang="uk-UA" sz="3600" b="1" dirty="0" err="1" smtClean="0">
                <a:latin typeface="Book Antiqua" pitchFamily="18" charset="0"/>
                <a:cs typeface="Times New Roman" panose="02020603050405020304" pitchFamily="18" charset="0"/>
              </a:rPr>
              <a:t>КУ</a:t>
            </a:r>
            <a:r>
              <a:rPr lang="uk-UA" sz="3600" b="1" dirty="0" smtClean="0">
                <a:latin typeface="Book Antiqua" pitchFamily="18" charset="0"/>
                <a:cs typeface="Times New Roman" panose="02020603050405020304" pitchFamily="18" charset="0"/>
              </a:rPr>
              <a:t> ХОПМПК</a:t>
            </a:r>
            <a:endParaRPr lang="ru-RU" sz="3600" b="1" dirty="0">
              <a:latin typeface="Book Antiqua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8584589"/>
              </p:ext>
            </p:extLst>
          </p:nvPr>
        </p:nvGraphicFramePr>
        <p:xfrm>
          <a:off x="457200" y="1600200"/>
          <a:ext cx="8291264" cy="47091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83522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b="1" dirty="0" smtClean="0">
                <a:latin typeface="Book Antiqua" pitchFamily="18" charset="0"/>
                <a:cs typeface="Times New Roman" panose="02020603050405020304" pitchFamily="18" charset="0"/>
              </a:rPr>
              <a:t>Кількість дітей, обстежених</a:t>
            </a:r>
            <a:br>
              <a:rPr lang="uk-UA" sz="2800" b="1" dirty="0" smtClean="0">
                <a:latin typeface="Book Antiqua" pitchFamily="18" charset="0"/>
                <a:cs typeface="Times New Roman" panose="02020603050405020304" pitchFamily="18" charset="0"/>
              </a:rPr>
            </a:br>
            <a:r>
              <a:rPr lang="uk-UA" sz="2800" b="1" dirty="0" smtClean="0">
                <a:latin typeface="Book Antiqua" pitchFamily="18" charset="0"/>
                <a:cs typeface="Times New Roman" panose="02020603050405020304" pitchFamily="18" charset="0"/>
              </a:rPr>
              <a:t> КУ ХОПМПК за 2014-2015 н. р.</a:t>
            </a:r>
            <a:endParaRPr lang="ru-RU" sz="2800" b="1" dirty="0">
              <a:latin typeface="Book Antiqua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5245257"/>
              </p:ext>
            </p:extLst>
          </p:nvPr>
        </p:nvGraphicFramePr>
        <p:xfrm>
          <a:off x="457200" y="1600200"/>
          <a:ext cx="8229600" cy="4708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043608" y="6052343"/>
            <a:ext cx="27065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Всього: 2729 дітей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5438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600" b="1" dirty="0" smtClean="0">
                <a:latin typeface="Book Antiqua" pitchFamily="18" charset="0"/>
                <a:cs typeface="Times New Roman" panose="02020603050405020304" pitchFamily="18" charset="0"/>
              </a:rPr>
              <a:t>Кількість дітей дошкільного віку, обстежених                  КУ ХОПМПК за 2014-2015 н. р.</a:t>
            </a:r>
            <a:endParaRPr lang="ru-RU" sz="2600" b="1" dirty="0">
              <a:latin typeface="Book Antiqua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3001272"/>
              </p:ext>
            </p:extLst>
          </p:nvPr>
        </p:nvGraphicFramePr>
        <p:xfrm>
          <a:off x="0" y="1600200"/>
          <a:ext cx="8929718" cy="4708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971600" y="6183747"/>
            <a:ext cx="27065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Всього: 1797 дітей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2453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00100" y="571480"/>
            <a:ext cx="80986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b="1" dirty="0" smtClean="0">
                <a:latin typeface="Book Antiqua" pitchFamily="18" charset="0"/>
                <a:cs typeface="Times New Roman" pitchFamily="18" charset="0"/>
              </a:rPr>
              <a:t>Загальна кількість ДНЗ, які мають спеціальні групи</a:t>
            </a:r>
            <a:endParaRPr lang="ru-RU" sz="2400" b="1" dirty="0">
              <a:latin typeface="Book Antiqua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285720" y="1142984"/>
          <a:ext cx="8572560" cy="5429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57224" y="260648"/>
            <a:ext cx="75724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dirty="0" smtClean="0">
                <a:latin typeface="Book Antiqua" pitchFamily="18" charset="0"/>
                <a:cs typeface="Times New Roman" pitchFamily="18" charset="0"/>
              </a:rPr>
              <a:t>Кількість спеціальних ДНЗ за нозологіями </a:t>
            </a:r>
            <a:endParaRPr lang="ru-RU" sz="2800" b="1" dirty="0">
              <a:latin typeface="Book Antiqua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198594612"/>
              </p:ext>
            </p:extLst>
          </p:nvPr>
        </p:nvGraphicFramePr>
        <p:xfrm>
          <a:off x="285720" y="1285860"/>
          <a:ext cx="8501122" cy="55721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2600" b="1" dirty="0" smtClean="0">
                <a:latin typeface="Book Antiqua" pitchFamily="18" charset="0"/>
                <a:cs typeface="Times New Roman" panose="02020603050405020304" pitchFamily="18" charset="0"/>
              </a:rPr>
              <a:t>Кількість дітей шкільного віку, обстежених                 КУ ХОПМПК за 2014-2015 н. р.</a:t>
            </a:r>
            <a:endParaRPr lang="ru-RU" sz="2600" b="1" dirty="0">
              <a:latin typeface="Book Antiqua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3881817"/>
              </p:ext>
            </p:extLst>
          </p:nvPr>
        </p:nvGraphicFramePr>
        <p:xfrm>
          <a:off x="457200" y="1340768"/>
          <a:ext cx="8507288" cy="54005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971600" y="6165304"/>
            <a:ext cx="28652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Всього: 932 дитини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3607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249153"/>
            <a:ext cx="863643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dirty="0" smtClean="0">
                <a:latin typeface="Book Antiqua" pitchFamily="18" charset="0"/>
                <a:cs typeface="Times New Roman" pitchFamily="18" charset="0"/>
              </a:rPr>
              <a:t>Спеціальні заклади для дітей шкільного віку </a:t>
            </a:r>
          </a:p>
          <a:p>
            <a:pPr algn="ctr"/>
            <a:r>
              <a:rPr lang="uk-UA" sz="2800" b="1" dirty="0" smtClean="0">
                <a:latin typeface="Book Antiqua" pitchFamily="18" charset="0"/>
                <a:cs typeface="Times New Roman" pitchFamily="18" charset="0"/>
              </a:rPr>
              <a:t>м. Харків та Харківської області</a:t>
            </a:r>
            <a:endParaRPr lang="ru-RU" sz="2800" b="1" dirty="0">
              <a:latin typeface="Book Antiqua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440138906"/>
              </p:ext>
            </p:extLst>
          </p:nvPr>
        </p:nvGraphicFramePr>
        <p:xfrm>
          <a:off x="571472" y="1397000"/>
          <a:ext cx="8215370" cy="48180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4304</TotalTime>
  <Words>816</Words>
  <Application>Microsoft Office PowerPoint</Application>
  <PresentationFormat>Экран (4:3)</PresentationFormat>
  <Paragraphs>147</Paragraphs>
  <Slides>19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Презентация PowerPoint</vt:lpstr>
      <vt:lpstr>Напрями роботи КУ ХОПМПК </vt:lpstr>
      <vt:lpstr>Порівняльна кількість дітей, обстежених КУ ХОПМПК</vt:lpstr>
      <vt:lpstr>Кількість дітей, обстежених  КУ ХОПМПК за 2014-2015 н. р.</vt:lpstr>
      <vt:lpstr>Кількість дітей дошкільного віку, обстежених                  КУ ХОПМПК за 2014-2015 н. р.</vt:lpstr>
      <vt:lpstr>Презентация PowerPoint</vt:lpstr>
      <vt:lpstr>Презентация PowerPoint</vt:lpstr>
      <vt:lpstr>Кількість дітей шкільного віку, обстежених                 КУ ХОПМПК за 2014-2015 н. р.</vt:lpstr>
      <vt:lpstr>Презентация PowerPoint</vt:lpstr>
      <vt:lpstr>Кількість рекомендацій щодо інклюзивної форми навчання наданих КУ ХОПМПК</vt:lpstr>
      <vt:lpstr>Особливості фінансового забезпечення:</vt:lpstr>
      <vt:lpstr>Розвиток мережі Р(М)ПМПК </vt:lpstr>
      <vt:lpstr>        Станом на листопад 2015 року  Офіційні повноваження мають ПМПК у   Балаклійському, Сахновщинському районах, м. Чугуїв  На громадських засадах працюють консультанти Вовчанського, Дергачівського, Кегичівського, Зміївського районів, м.м. Ізюм, Лозова, Первомайський, Куп'янськ  </vt:lpstr>
      <vt:lpstr>Презентация PowerPoint</vt:lpstr>
      <vt:lpstr>Презентация PowerPoint</vt:lpstr>
      <vt:lpstr>Про ефективність роботи Р(М)ПМПК</vt:lpstr>
      <vt:lpstr>Презентация PowerPoint</vt:lpstr>
      <vt:lpstr>Рекомендації керівникам місцевих органів управління освітою</vt:lpstr>
      <vt:lpstr>Рекомендації керівникам місцевих органів управління освітою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Аналіз КУ ХОПМПК  стану роботи шкільних психолого-медико-педагогічних комісій  за 3 навчальні роки</dc:title>
  <dc:creator>Алена</dc:creator>
  <cp:lastModifiedBy>user</cp:lastModifiedBy>
  <cp:revision>149</cp:revision>
  <dcterms:created xsi:type="dcterms:W3CDTF">2014-07-14T07:29:25Z</dcterms:created>
  <dcterms:modified xsi:type="dcterms:W3CDTF">2015-11-17T13:56:29Z</dcterms:modified>
</cp:coreProperties>
</file>