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83" r:id="rId4"/>
    <p:sldId id="285" r:id="rId5"/>
    <p:sldId id="257" r:id="rId6"/>
    <p:sldId id="259" r:id="rId7"/>
    <p:sldId id="260" r:id="rId8"/>
    <p:sldId id="261" r:id="rId9"/>
    <p:sldId id="262" r:id="rId10"/>
    <p:sldId id="265" r:id="rId11"/>
    <p:sldId id="294" r:id="rId12"/>
    <p:sldId id="266" r:id="rId13"/>
    <p:sldId id="267" r:id="rId14"/>
    <p:sldId id="268" r:id="rId15"/>
    <p:sldId id="269" r:id="rId16"/>
    <p:sldId id="271" r:id="rId17"/>
    <p:sldId id="272" r:id="rId18"/>
    <p:sldId id="293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6" r:id="rId31"/>
    <p:sldId id="287" r:id="rId32"/>
    <p:sldId id="290" r:id="rId33"/>
    <p:sldId id="291" r:id="rId34"/>
    <p:sldId id="292" r:id="rId35"/>
    <p:sldId id="295" r:id="rId36"/>
    <p:sldId id="296" r:id="rId37"/>
    <p:sldId id="297" r:id="rId38"/>
    <p:sldId id="298" r:id="rId39"/>
    <p:sldId id="299" r:id="rId4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48" d="100"/>
          <a:sy n="48" d="100"/>
        </p:scale>
        <p:origin x="-86" y="-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B9354-8084-4022-8BB2-5D820CAF8EC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C673D-BAE8-4076-9CA7-84D01786DC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3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C673D-BAE8-4076-9CA7-84D01786DC6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363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8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1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393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391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447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28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418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081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52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34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766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77061-70B7-4A5F-9546-0EA0811E78A2}" type="datetimeFigureOut">
              <a:rPr lang="uk-UA" smtClean="0"/>
              <a:t>27.11.2015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F57C5-58C6-4A14-99D7-08C8BEAAF11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68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002060"/>
                </a:solidFill>
              </a:rPr>
              <a:t>Щодо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ефективності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обміну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інформацією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електронними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засобами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навчання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022761"/>
            <a:ext cx="9144000" cy="1249249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Кононенко О.Є., </a:t>
            </a:r>
            <a:r>
              <a:rPr lang="ru-RU" dirty="0">
                <a:solidFill>
                  <a:srgbClr val="002060"/>
                </a:solidFill>
              </a:rPr>
              <a:t>начальник </a:t>
            </a:r>
            <a:r>
              <a:rPr lang="ru-RU" dirty="0" err="1">
                <a:solidFill>
                  <a:srgbClr val="002060"/>
                </a:solidFill>
              </a:rPr>
              <a:t>відділу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нормативності</a:t>
            </a:r>
            <a:r>
              <a:rPr lang="ru-RU" dirty="0">
                <a:solidFill>
                  <a:srgbClr val="002060"/>
                </a:solidFill>
              </a:rPr>
              <a:t> та </a:t>
            </a:r>
            <a:r>
              <a:rPr lang="ru-RU" dirty="0" err="1">
                <a:solidFill>
                  <a:srgbClr val="002060"/>
                </a:solidFill>
              </a:rPr>
              <a:t>якості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освіти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управління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освіти</a:t>
            </a:r>
            <a:r>
              <a:rPr lang="ru-RU" dirty="0">
                <a:solidFill>
                  <a:srgbClr val="002060"/>
                </a:solidFill>
              </a:rPr>
              <a:t> і науки Департаменту науки і </a:t>
            </a:r>
            <a:r>
              <a:rPr lang="ru-RU" dirty="0" err="1">
                <a:solidFill>
                  <a:srgbClr val="002060"/>
                </a:solidFill>
              </a:rPr>
              <a:t>освіти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обласної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державної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адміністрації</a:t>
            </a:r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1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9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7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9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6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82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66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73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2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123" y="0"/>
            <a:ext cx="7817540" cy="731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764" y="0"/>
            <a:ext cx="600323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8641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Без зауважень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88642"/>
            <a:ext cx="10515600" cy="57568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err="1" smtClean="0"/>
              <a:t>Краснокутський</a:t>
            </a:r>
            <a:r>
              <a:rPr lang="uk-UA" dirty="0" smtClean="0"/>
              <a:t> район                                              Жовтневий район</a:t>
            </a:r>
          </a:p>
          <a:p>
            <a:pPr marL="0" indent="0">
              <a:buNone/>
            </a:pPr>
            <a:r>
              <a:rPr lang="uk-UA" dirty="0" err="1" smtClean="0"/>
              <a:t>Нововодолазький</a:t>
            </a:r>
            <a:r>
              <a:rPr lang="uk-UA" dirty="0" smtClean="0"/>
              <a:t> район                                           Ленінський район</a:t>
            </a:r>
          </a:p>
          <a:p>
            <a:pPr marL="0" indent="0">
              <a:buNone/>
            </a:pPr>
            <a:r>
              <a:rPr lang="uk-UA" dirty="0" err="1" smtClean="0"/>
              <a:t>Кегичівський</a:t>
            </a:r>
            <a:r>
              <a:rPr lang="uk-UA" dirty="0" smtClean="0"/>
              <a:t> район</a:t>
            </a:r>
          </a:p>
          <a:p>
            <a:pPr marL="0" indent="0">
              <a:buNone/>
            </a:pPr>
            <a:r>
              <a:rPr lang="uk-UA" dirty="0" smtClean="0"/>
              <a:t>Первомайський район</a:t>
            </a:r>
          </a:p>
          <a:p>
            <a:pPr marL="0" indent="0">
              <a:buNone/>
            </a:pPr>
            <a:r>
              <a:rPr lang="uk-UA" dirty="0" err="1" smtClean="0"/>
              <a:t>Сахновщинський</a:t>
            </a:r>
            <a:r>
              <a:rPr lang="uk-UA" dirty="0" smtClean="0"/>
              <a:t> район</a:t>
            </a:r>
          </a:p>
          <a:p>
            <a:pPr marL="0" indent="0">
              <a:buNone/>
            </a:pPr>
            <a:r>
              <a:rPr lang="uk-UA" dirty="0" smtClean="0"/>
              <a:t>Харківський район</a:t>
            </a:r>
          </a:p>
          <a:p>
            <a:pPr marL="0" indent="0">
              <a:buNone/>
            </a:pPr>
            <a:r>
              <a:rPr lang="uk-UA" dirty="0" smtClean="0"/>
              <a:t>м</a:t>
            </a:r>
            <a:r>
              <a:rPr lang="uk-UA" dirty="0" smtClean="0"/>
              <a:t>. Лозова</a:t>
            </a:r>
          </a:p>
          <a:p>
            <a:pPr marL="0" indent="0">
              <a:buNone/>
            </a:pPr>
            <a:r>
              <a:rPr lang="uk-UA" dirty="0" smtClean="0"/>
              <a:t>Київський район</a:t>
            </a:r>
          </a:p>
          <a:p>
            <a:pPr marL="0" indent="0">
              <a:buNone/>
            </a:pPr>
            <a:r>
              <a:rPr lang="uk-UA" dirty="0" smtClean="0"/>
              <a:t>Московський район</a:t>
            </a:r>
          </a:p>
          <a:p>
            <a:pPr marL="0" indent="0">
              <a:buNone/>
            </a:pPr>
            <a:r>
              <a:rPr lang="uk-UA" dirty="0" smtClean="0"/>
              <a:t>Орджонікідзевський район</a:t>
            </a:r>
          </a:p>
          <a:p>
            <a:pPr marL="0" indent="0">
              <a:buNone/>
            </a:pPr>
            <a:r>
              <a:rPr lang="uk-UA" dirty="0" smtClean="0"/>
              <a:t>Комінтернівський район</a:t>
            </a:r>
          </a:p>
          <a:p>
            <a:pPr marL="0" indent="0">
              <a:buNone/>
            </a:pPr>
            <a:r>
              <a:rPr lang="uk-UA" dirty="0" err="1" smtClean="0"/>
              <a:t>Червонозаводський</a:t>
            </a:r>
            <a:r>
              <a:rPr lang="uk-UA" dirty="0" smtClean="0"/>
              <a:t> район</a:t>
            </a:r>
          </a:p>
        </p:txBody>
      </p:sp>
    </p:spTree>
    <p:extLst>
      <p:ext uri="{BB962C8B-B14F-4D97-AF65-F5344CB8AC3E}">
        <p14:creationId xmlns:p14="http://schemas.microsoft.com/office/powerpoint/2010/main" val="641493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07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8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37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8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66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33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10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55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9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327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3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Відсутня інформація про освіту 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району (міста)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Куп'янський район</a:t>
            </a:r>
          </a:p>
          <a:p>
            <a:pPr marL="0" indent="0">
              <a:buNone/>
            </a:pPr>
            <a:r>
              <a:rPr lang="uk-UA" dirty="0" err="1" smtClean="0"/>
              <a:t>Барвінківський</a:t>
            </a:r>
            <a:r>
              <a:rPr lang="uk-UA" dirty="0" smtClean="0"/>
              <a:t> район</a:t>
            </a:r>
          </a:p>
          <a:p>
            <a:pPr marL="0" indent="0">
              <a:buNone/>
            </a:pPr>
            <a:r>
              <a:rPr lang="uk-UA" dirty="0" smtClean="0"/>
              <a:t>Вовчанський район</a:t>
            </a:r>
          </a:p>
          <a:p>
            <a:pPr marL="0" indent="0">
              <a:buNone/>
            </a:pPr>
            <a:r>
              <a:rPr lang="uk-UA" dirty="0" smtClean="0"/>
              <a:t>Печенізький район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м</a:t>
            </a:r>
            <a:r>
              <a:rPr lang="uk-UA" dirty="0" smtClean="0"/>
              <a:t>. Ізюм</a:t>
            </a:r>
          </a:p>
          <a:p>
            <a:pPr marL="0" indent="0">
              <a:buNone/>
            </a:pPr>
            <a:r>
              <a:rPr lang="uk-UA" dirty="0"/>
              <a:t>м</a:t>
            </a:r>
            <a:r>
              <a:rPr lang="uk-UA" dirty="0" smtClean="0"/>
              <a:t>. Куп‘янськ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74488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45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8381598" cy="731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985" y="-228600"/>
            <a:ext cx="558258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37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88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3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97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5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56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86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16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318" y="-228600"/>
            <a:ext cx="5314681" cy="731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28600"/>
            <a:ext cx="761141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1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9773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Відсутня інформація про державну атестацію навчальних закладів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7735"/>
            <a:ext cx="10515600" cy="566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err="1" smtClean="0"/>
              <a:t>Красноградський</a:t>
            </a:r>
            <a:r>
              <a:rPr lang="uk-UA" dirty="0" smtClean="0"/>
              <a:t> район                                     Печенізький район</a:t>
            </a:r>
          </a:p>
          <a:p>
            <a:pPr marL="0" indent="0">
              <a:buNone/>
            </a:pPr>
            <a:r>
              <a:rPr lang="uk-UA" dirty="0" smtClean="0"/>
              <a:t>Балаклійський район                                          Чугуївський район</a:t>
            </a:r>
          </a:p>
          <a:p>
            <a:pPr marL="0" indent="0">
              <a:buNone/>
            </a:pPr>
            <a:r>
              <a:rPr lang="uk-UA" dirty="0" err="1" smtClean="0"/>
              <a:t>Зачепилівський</a:t>
            </a:r>
            <a:r>
              <a:rPr lang="uk-UA" dirty="0" smtClean="0"/>
              <a:t> район                                        м. Куп‘янськ</a:t>
            </a:r>
          </a:p>
          <a:p>
            <a:pPr marL="0" indent="0">
              <a:buNone/>
            </a:pPr>
            <a:r>
              <a:rPr lang="uk-UA" dirty="0" err="1" smtClean="0"/>
              <a:t>Лозівський</a:t>
            </a:r>
            <a:r>
              <a:rPr lang="uk-UA" dirty="0" smtClean="0"/>
              <a:t> район                                                 м. Люботин</a:t>
            </a:r>
          </a:p>
          <a:p>
            <a:pPr marL="0" indent="0">
              <a:buNone/>
            </a:pPr>
            <a:r>
              <a:rPr lang="uk-UA" dirty="0" err="1" smtClean="0"/>
              <a:t>Барвінківський</a:t>
            </a:r>
            <a:r>
              <a:rPr lang="uk-UA" dirty="0" smtClean="0"/>
              <a:t> район</a:t>
            </a:r>
            <a:r>
              <a:rPr lang="en-US" dirty="0" smtClean="0"/>
              <a:t>                                          </a:t>
            </a:r>
            <a:r>
              <a:rPr lang="uk-UA" dirty="0" smtClean="0"/>
              <a:t>Дзержинський район</a:t>
            </a:r>
          </a:p>
          <a:p>
            <a:pPr marL="0" indent="0">
              <a:buNone/>
            </a:pPr>
            <a:r>
              <a:rPr lang="uk-UA" dirty="0" smtClean="0"/>
              <a:t>Фрунзенський </a:t>
            </a:r>
            <a:r>
              <a:rPr lang="uk-UA" dirty="0" smtClean="0"/>
              <a:t>район </a:t>
            </a:r>
          </a:p>
          <a:p>
            <a:pPr marL="0" indent="0">
              <a:buNone/>
            </a:pPr>
            <a:r>
              <a:rPr lang="uk-UA" dirty="0" smtClean="0"/>
              <a:t>Вовчанський район                                           </a:t>
            </a:r>
            <a:r>
              <a:rPr lang="uk-UA" sz="2000" dirty="0" smtClean="0"/>
              <a:t>(наказ МОНУ від 17.06.2013 № 772                </a:t>
            </a:r>
          </a:p>
          <a:p>
            <a:pPr marL="0" indent="0">
              <a:buNone/>
            </a:pPr>
            <a:r>
              <a:rPr lang="uk-UA" dirty="0" err="1" smtClean="0"/>
              <a:t>Великобурлуцький</a:t>
            </a:r>
            <a:r>
              <a:rPr lang="uk-UA" dirty="0" smtClean="0"/>
              <a:t> район                                    </a:t>
            </a:r>
            <a:r>
              <a:rPr lang="uk-UA" sz="2000" dirty="0" smtClean="0"/>
              <a:t>втратив чинність)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Дворічанський район</a:t>
            </a:r>
          </a:p>
          <a:p>
            <a:pPr marL="0" indent="0">
              <a:buNone/>
            </a:pPr>
            <a:r>
              <a:rPr lang="uk-UA" dirty="0" smtClean="0"/>
              <a:t>Дергачівський район</a:t>
            </a:r>
          </a:p>
          <a:p>
            <a:pPr marL="0" indent="0">
              <a:buNone/>
            </a:pPr>
            <a:r>
              <a:rPr lang="uk-UA" dirty="0" err="1" smtClean="0"/>
              <a:t>Зміївський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5636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129566" y="3049073"/>
            <a:ext cx="1030310" cy="7598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341" y="-228600"/>
            <a:ext cx="6896233" cy="731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7533046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7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977" y="-228600"/>
            <a:ext cx="6857598" cy="7315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329" y="-228600"/>
            <a:ext cx="7459304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2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5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127</Words>
  <Application>Microsoft Office PowerPoint</Application>
  <PresentationFormat>Произвольный</PresentationFormat>
  <Paragraphs>35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Щодо ефективності обміну інформацією електронними засобами навчання</vt:lpstr>
      <vt:lpstr>Без зауважень</vt:lpstr>
      <vt:lpstr>Відсутня інформація про освіту  району (міста)</vt:lpstr>
      <vt:lpstr>Відсутня інформація про державну атестацію навчальних закладів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kononenko</dc:creator>
  <cp:lastModifiedBy>Медиа</cp:lastModifiedBy>
  <cp:revision>35</cp:revision>
  <dcterms:created xsi:type="dcterms:W3CDTF">2015-11-15T10:20:40Z</dcterms:created>
  <dcterms:modified xsi:type="dcterms:W3CDTF">2015-11-27T09:45:54Z</dcterms:modified>
</cp:coreProperties>
</file>