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handoutMasterIdLst>
    <p:handoutMasterId r:id="rId11"/>
  </p:handoutMasterIdLst>
  <p:sldIdLst>
    <p:sldId id="261" r:id="rId2"/>
    <p:sldId id="300" r:id="rId3"/>
    <p:sldId id="295" r:id="rId4"/>
    <p:sldId id="299" r:id="rId5"/>
    <p:sldId id="290" r:id="rId6"/>
    <p:sldId id="285" r:id="rId7"/>
    <p:sldId id="301" r:id="rId8"/>
    <p:sldId id="302" r:id="rId9"/>
    <p:sldId id="284" r:id="rId10"/>
  </p:sldIdLst>
  <p:sldSz cx="9144000" cy="6858000" type="screen4x3"/>
  <p:notesSz cx="6858000" cy="994568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99"/>
    <a:srgbClr val="119B3F"/>
    <a:srgbClr val="C04847"/>
    <a:srgbClr val="DE3500"/>
    <a:srgbClr val="FF8357"/>
    <a:srgbClr val="CC3300"/>
    <a:srgbClr val="993300"/>
    <a:srgbClr val="800000"/>
    <a:srgbClr val="A50021"/>
    <a:srgbClr val="99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0505E3EF-67EA-436B-97B2-0124C06EBD24}" styleName="Средний стиль 4 - акцент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8799B23B-EC83-4686-B30A-512413B5E67A}" styleName="Светлый стиль 3 - акцент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BC89EF96-8CEA-46FF-86C4-4CE0E7609802}" styleName="Светлый стиль 3 - акцент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BDBED569-4797-4DF1-A0F4-6AAB3CD982D8}" styleName="Светлый стиль 3 - акцент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66" d="100"/>
          <a:sy n="66" d="100"/>
        </p:scale>
        <p:origin x="1206" y="84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9CE1082-C266-4FCF-84FB-0D1354CF2AB2}" type="doc">
      <dgm:prSet loTypeId="urn:microsoft.com/office/officeart/2005/8/layout/radial4" loCatId="relationship" qsTypeId="urn:microsoft.com/office/officeart/2005/8/quickstyle/simple5" qsCatId="simple" csTypeId="urn:microsoft.com/office/officeart/2005/8/colors/accent1_1" csCatId="accent1" phldr="1"/>
      <dgm:spPr/>
      <dgm:t>
        <a:bodyPr/>
        <a:lstStyle/>
        <a:p>
          <a:endParaRPr lang="ru-RU"/>
        </a:p>
      </dgm:t>
    </dgm:pt>
    <dgm:pt modelId="{26CF048F-DD0C-4443-B415-B64C2CB6F2A6}">
      <dgm:prSet phldrT="[Текст]"/>
      <dgm:spPr/>
      <dgm:t>
        <a:bodyPr/>
        <a:lstStyle/>
        <a:p>
          <a:endParaRPr lang="ru-RU" b="1" cap="none" spc="0" dirty="0">
            <a:ln w="17780" cmpd="sng">
              <a:solidFill>
                <a:schemeClr val="accent1">
                  <a:tint val="3000"/>
                </a:schemeClr>
              </a:solidFill>
              <a:prstDash val="solid"/>
              <a:miter lim="800000"/>
            </a:ln>
            <a:gradFill>
              <a:gsLst>
                <a:gs pos="10000">
                  <a:schemeClr val="accent1">
                    <a:tint val="63000"/>
                    <a:sat val="105000"/>
                  </a:schemeClr>
                </a:gs>
                <a:gs pos="90000">
                  <a:schemeClr val="accent1">
                    <a:shade val="50000"/>
                    <a:satMod val="100000"/>
                  </a:schemeClr>
                </a:gs>
              </a:gsLst>
              <a:lin ang="5400000"/>
            </a:gradFill>
            <a:effectLst>
              <a:outerShdw blurRad="55000" dist="50800" dir="5400000" algn="tl">
                <a:srgbClr val="000000">
                  <a:alpha val="33000"/>
                </a:srgbClr>
              </a:outerShdw>
            </a:effectLst>
          </a:endParaRPr>
        </a:p>
      </dgm:t>
    </dgm:pt>
    <dgm:pt modelId="{59E66021-0D2C-4DA9-A7EE-09537510F401}" type="parTrans" cxnId="{FA5FDBEB-E786-4FA7-9CDC-3F6927BC95F1}">
      <dgm:prSet/>
      <dgm:spPr/>
      <dgm:t>
        <a:bodyPr/>
        <a:lstStyle/>
        <a:p>
          <a:endParaRPr lang="ru-RU" b="1" cap="none" spc="0">
            <a:ln w="17780" cmpd="sng">
              <a:solidFill>
                <a:schemeClr val="accent1">
                  <a:tint val="3000"/>
                </a:schemeClr>
              </a:solidFill>
              <a:prstDash val="solid"/>
              <a:miter lim="800000"/>
            </a:ln>
            <a:gradFill>
              <a:gsLst>
                <a:gs pos="10000">
                  <a:schemeClr val="accent1">
                    <a:tint val="63000"/>
                    <a:sat val="105000"/>
                  </a:schemeClr>
                </a:gs>
                <a:gs pos="90000">
                  <a:schemeClr val="accent1">
                    <a:shade val="50000"/>
                    <a:satMod val="100000"/>
                  </a:schemeClr>
                </a:gs>
              </a:gsLst>
              <a:lin ang="5400000"/>
            </a:gradFill>
            <a:effectLst>
              <a:outerShdw blurRad="55000" dist="50800" dir="5400000" algn="tl">
                <a:srgbClr val="000000">
                  <a:alpha val="33000"/>
                </a:srgbClr>
              </a:outerShdw>
            </a:effectLst>
          </a:endParaRPr>
        </a:p>
      </dgm:t>
    </dgm:pt>
    <dgm:pt modelId="{C4EE31AE-3E13-4C26-BD71-027B35441827}" type="sibTrans" cxnId="{FA5FDBEB-E786-4FA7-9CDC-3F6927BC95F1}">
      <dgm:prSet/>
      <dgm:spPr/>
      <dgm:t>
        <a:bodyPr/>
        <a:lstStyle/>
        <a:p>
          <a:endParaRPr lang="ru-RU" b="1" cap="none" spc="0">
            <a:ln w="17780" cmpd="sng">
              <a:solidFill>
                <a:schemeClr val="accent1">
                  <a:tint val="3000"/>
                </a:schemeClr>
              </a:solidFill>
              <a:prstDash val="solid"/>
              <a:miter lim="800000"/>
            </a:ln>
            <a:gradFill>
              <a:gsLst>
                <a:gs pos="10000">
                  <a:schemeClr val="accent1">
                    <a:tint val="63000"/>
                    <a:sat val="105000"/>
                  </a:schemeClr>
                </a:gs>
                <a:gs pos="90000">
                  <a:schemeClr val="accent1">
                    <a:shade val="50000"/>
                    <a:satMod val="100000"/>
                  </a:schemeClr>
                </a:gs>
              </a:gsLst>
              <a:lin ang="5400000"/>
            </a:gradFill>
            <a:effectLst>
              <a:outerShdw blurRad="55000" dist="50800" dir="5400000" algn="tl">
                <a:srgbClr val="000000">
                  <a:alpha val="33000"/>
                </a:srgbClr>
              </a:outerShdw>
            </a:effectLst>
          </a:endParaRPr>
        </a:p>
      </dgm:t>
    </dgm:pt>
    <dgm:pt modelId="{26393D6E-A006-46AC-9724-4C33B7321B12}">
      <dgm:prSet phldrT="[Текст]" custT="1"/>
      <dgm:spPr/>
      <dgm:t>
        <a:bodyPr/>
        <a:lstStyle/>
        <a:p>
          <a:r>
            <a:rPr lang="uk-UA" sz="1800" b="1" cap="none" spc="0" dirty="0" smtClean="0">
              <a:ln w="17780" cmpd="sng">
                <a:prstDash val="solid"/>
                <a:miter lim="800000"/>
              </a:ln>
              <a:effectLst/>
            </a:rPr>
            <a:t>5 ФАКУЛЬТЕТІВ</a:t>
          </a:r>
          <a:endParaRPr lang="ru-RU" sz="1800" b="1" cap="none" spc="0" dirty="0" smtClean="0">
            <a:ln w="17780" cmpd="sng">
              <a:prstDash val="solid"/>
              <a:miter lim="800000"/>
            </a:ln>
            <a:effectLst/>
          </a:endParaRPr>
        </a:p>
      </dgm:t>
    </dgm:pt>
    <dgm:pt modelId="{8ED7C40C-0EFE-48FF-94D6-2317FA63DBE7}" type="parTrans" cxnId="{4FAEE0D0-D6A7-4441-9062-54B9E223D8CB}">
      <dgm:prSet/>
      <dgm:spPr/>
      <dgm:t>
        <a:bodyPr/>
        <a:lstStyle/>
        <a:p>
          <a:endParaRPr lang="ru-RU" b="1" cap="none" spc="0" dirty="0">
            <a:ln w="17780" cmpd="sng">
              <a:solidFill>
                <a:schemeClr val="accent1">
                  <a:tint val="3000"/>
                </a:schemeClr>
              </a:solidFill>
              <a:prstDash val="solid"/>
              <a:miter lim="800000"/>
            </a:ln>
            <a:gradFill>
              <a:gsLst>
                <a:gs pos="10000">
                  <a:schemeClr val="accent1">
                    <a:tint val="63000"/>
                    <a:sat val="105000"/>
                  </a:schemeClr>
                </a:gs>
                <a:gs pos="90000">
                  <a:schemeClr val="accent1">
                    <a:shade val="50000"/>
                    <a:satMod val="100000"/>
                  </a:schemeClr>
                </a:gs>
              </a:gsLst>
              <a:lin ang="5400000"/>
            </a:gradFill>
            <a:effectLst>
              <a:outerShdw blurRad="55000" dist="50800" dir="5400000" algn="tl">
                <a:srgbClr val="000000">
                  <a:alpha val="33000"/>
                </a:srgbClr>
              </a:outerShdw>
            </a:effectLst>
          </a:endParaRPr>
        </a:p>
      </dgm:t>
    </dgm:pt>
    <dgm:pt modelId="{ABF7D901-DE6C-4F6F-AC77-182D5F01E294}" type="sibTrans" cxnId="{4FAEE0D0-D6A7-4441-9062-54B9E223D8CB}">
      <dgm:prSet/>
      <dgm:spPr/>
      <dgm:t>
        <a:bodyPr/>
        <a:lstStyle/>
        <a:p>
          <a:endParaRPr lang="ru-RU" b="1" cap="none" spc="0">
            <a:ln w="17780" cmpd="sng">
              <a:solidFill>
                <a:schemeClr val="accent1">
                  <a:tint val="3000"/>
                </a:schemeClr>
              </a:solidFill>
              <a:prstDash val="solid"/>
              <a:miter lim="800000"/>
            </a:ln>
            <a:gradFill>
              <a:gsLst>
                <a:gs pos="10000">
                  <a:schemeClr val="accent1">
                    <a:tint val="63000"/>
                    <a:sat val="105000"/>
                  </a:schemeClr>
                </a:gs>
                <a:gs pos="90000">
                  <a:schemeClr val="accent1">
                    <a:shade val="50000"/>
                    <a:satMod val="100000"/>
                  </a:schemeClr>
                </a:gs>
              </a:gsLst>
              <a:lin ang="5400000"/>
            </a:gradFill>
            <a:effectLst>
              <a:outerShdw blurRad="55000" dist="50800" dir="5400000" algn="tl">
                <a:srgbClr val="000000">
                  <a:alpha val="33000"/>
                </a:srgbClr>
              </a:outerShdw>
            </a:effectLst>
          </a:endParaRPr>
        </a:p>
      </dgm:t>
    </dgm:pt>
    <dgm:pt modelId="{7B9A9BC1-1DE7-425F-93D6-AA68725AFF78}">
      <dgm:prSet phldrT="[Текст]" custT="1"/>
      <dgm:spPr/>
      <dgm:t>
        <a:bodyPr/>
        <a:lstStyle/>
        <a:p>
          <a:r>
            <a:rPr lang="uk-UA" sz="1800" b="1" cap="none" spc="0" dirty="0" smtClean="0">
              <a:ln w="17780" cmpd="sng">
                <a:prstDash val="solid"/>
                <a:miter lim="800000"/>
              </a:ln>
              <a:effectLst/>
            </a:rPr>
            <a:t>ЦЕНТР </a:t>
          </a:r>
          <a:r>
            <a:rPr lang="uk-UA" sz="1800" b="1" cap="none" spc="0" smtClean="0">
              <a:ln w="17780" cmpd="sng">
                <a:prstDash val="solid"/>
                <a:miter lim="800000"/>
              </a:ln>
              <a:effectLst/>
            </a:rPr>
            <a:t>ПІДВИЩЕННЯ КВАЛІФІКАЦІЇ </a:t>
          </a:r>
          <a:r>
            <a:rPr lang="uk-UA" sz="1800" b="1" cap="none" spc="0" dirty="0" smtClean="0">
              <a:ln w="17780" cmpd="sng">
                <a:prstDash val="solid"/>
                <a:miter lim="800000"/>
              </a:ln>
              <a:effectLst/>
            </a:rPr>
            <a:t>ПЕРСОНАЛУ</a:t>
          </a:r>
          <a:endParaRPr lang="ru-RU" sz="1800" b="1" cap="none" spc="0" dirty="0">
            <a:ln w="17780" cmpd="sng">
              <a:prstDash val="solid"/>
              <a:miter lim="800000"/>
            </a:ln>
            <a:effectLst/>
          </a:endParaRPr>
        </a:p>
      </dgm:t>
    </dgm:pt>
    <dgm:pt modelId="{D50D9036-CB2A-4B8F-B199-CA3246621DD6}" type="parTrans" cxnId="{1785EFAF-9BB1-4E71-900B-B8D57490C646}">
      <dgm:prSet/>
      <dgm:spPr/>
      <dgm:t>
        <a:bodyPr/>
        <a:lstStyle/>
        <a:p>
          <a:endParaRPr lang="ru-RU" b="1" cap="none" spc="0" dirty="0">
            <a:ln w="17780" cmpd="sng">
              <a:solidFill>
                <a:schemeClr val="accent1">
                  <a:tint val="3000"/>
                </a:schemeClr>
              </a:solidFill>
              <a:prstDash val="solid"/>
              <a:miter lim="800000"/>
            </a:ln>
            <a:gradFill>
              <a:gsLst>
                <a:gs pos="10000">
                  <a:schemeClr val="accent1">
                    <a:tint val="63000"/>
                    <a:sat val="105000"/>
                  </a:schemeClr>
                </a:gs>
                <a:gs pos="90000">
                  <a:schemeClr val="accent1">
                    <a:shade val="50000"/>
                    <a:satMod val="100000"/>
                  </a:schemeClr>
                </a:gs>
              </a:gsLst>
              <a:lin ang="5400000"/>
            </a:gradFill>
            <a:effectLst>
              <a:outerShdw blurRad="55000" dist="50800" dir="5400000" algn="tl">
                <a:srgbClr val="000000">
                  <a:alpha val="33000"/>
                </a:srgbClr>
              </a:outerShdw>
            </a:effectLst>
          </a:endParaRPr>
        </a:p>
      </dgm:t>
    </dgm:pt>
    <dgm:pt modelId="{04448EC0-F923-49C2-AE4F-41E7587EFB54}" type="sibTrans" cxnId="{1785EFAF-9BB1-4E71-900B-B8D57490C646}">
      <dgm:prSet/>
      <dgm:spPr/>
      <dgm:t>
        <a:bodyPr/>
        <a:lstStyle/>
        <a:p>
          <a:endParaRPr lang="ru-RU" b="1" cap="none" spc="0">
            <a:ln w="17780" cmpd="sng">
              <a:solidFill>
                <a:schemeClr val="accent1">
                  <a:tint val="3000"/>
                </a:schemeClr>
              </a:solidFill>
              <a:prstDash val="solid"/>
              <a:miter lim="800000"/>
            </a:ln>
            <a:gradFill>
              <a:gsLst>
                <a:gs pos="10000">
                  <a:schemeClr val="accent1">
                    <a:tint val="63000"/>
                    <a:sat val="105000"/>
                  </a:schemeClr>
                </a:gs>
                <a:gs pos="90000">
                  <a:schemeClr val="accent1">
                    <a:shade val="50000"/>
                    <a:satMod val="100000"/>
                  </a:schemeClr>
                </a:gs>
              </a:gsLst>
              <a:lin ang="5400000"/>
            </a:gradFill>
            <a:effectLst>
              <a:outerShdw blurRad="55000" dist="50800" dir="5400000" algn="tl">
                <a:srgbClr val="000000">
                  <a:alpha val="33000"/>
                </a:srgbClr>
              </a:outerShdw>
            </a:effectLst>
          </a:endParaRPr>
        </a:p>
      </dgm:t>
    </dgm:pt>
    <dgm:pt modelId="{EA4ED891-FA23-4405-B58C-F5588F682D9D}">
      <dgm:prSet phldrT="[Текст]" custT="1"/>
      <dgm:spPr/>
      <dgm:t>
        <a:bodyPr/>
        <a:lstStyle/>
        <a:p>
          <a:r>
            <a:rPr lang="uk-UA" sz="1800" b="1" cap="none" spc="0" dirty="0" smtClean="0">
              <a:ln w="17780" cmpd="sng">
                <a:prstDash val="solid"/>
                <a:miter lim="800000"/>
              </a:ln>
              <a:effectLst/>
            </a:rPr>
            <a:t>АД</a:t>
          </a:r>
          <a:r>
            <a:rPr lang="en-US" sz="1800" b="1" cap="none" spc="0" dirty="0" smtClean="0">
              <a:ln w="17780" cmpd="sng">
                <a:prstDash val="solid"/>
                <a:miter lim="800000"/>
              </a:ln>
              <a:effectLst/>
            </a:rPr>
            <a:t>’</a:t>
          </a:r>
          <a:r>
            <a:rPr lang="uk-UA" sz="1800" b="1" cap="none" spc="0" dirty="0" smtClean="0">
              <a:ln w="17780" cmpd="sng">
                <a:prstDash val="solid"/>
                <a:miter lim="800000"/>
              </a:ln>
              <a:effectLst/>
            </a:rPr>
            <a:t>ЮНКТУРА</a:t>
          </a:r>
          <a:endParaRPr lang="ru-RU" sz="1800" b="1" cap="none" spc="0" dirty="0" smtClean="0">
            <a:ln w="17780" cmpd="sng">
              <a:prstDash val="solid"/>
              <a:miter lim="800000"/>
            </a:ln>
            <a:effectLst/>
          </a:endParaRPr>
        </a:p>
      </dgm:t>
    </dgm:pt>
    <dgm:pt modelId="{40868F13-FF55-4CF0-90CE-D83C8F09A975}" type="parTrans" cxnId="{FAAA410E-9589-4420-A5F1-99F96FFBED7C}">
      <dgm:prSet/>
      <dgm:spPr/>
      <dgm:t>
        <a:bodyPr/>
        <a:lstStyle/>
        <a:p>
          <a:endParaRPr lang="ru-RU" b="1" cap="none" spc="0" dirty="0">
            <a:ln w="17780" cmpd="sng">
              <a:solidFill>
                <a:schemeClr val="accent1">
                  <a:tint val="3000"/>
                </a:schemeClr>
              </a:solidFill>
              <a:prstDash val="solid"/>
              <a:miter lim="800000"/>
            </a:ln>
            <a:gradFill>
              <a:gsLst>
                <a:gs pos="10000">
                  <a:schemeClr val="accent1">
                    <a:tint val="63000"/>
                    <a:sat val="105000"/>
                  </a:schemeClr>
                </a:gs>
                <a:gs pos="90000">
                  <a:schemeClr val="accent1">
                    <a:shade val="50000"/>
                    <a:satMod val="100000"/>
                  </a:schemeClr>
                </a:gs>
              </a:gsLst>
              <a:lin ang="5400000"/>
            </a:gradFill>
            <a:effectLst>
              <a:outerShdw blurRad="55000" dist="50800" dir="5400000" algn="tl">
                <a:srgbClr val="000000">
                  <a:alpha val="33000"/>
                </a:srgbClr>
              </a:outerShdw>
            </a:effectLst>
          </a:endParaRPr>
        </a:p>
      </dgm:t>
    </dgm:pt>
    <dgm:pt modelId="{FAC1B5E4-60E5-4AF6-9F2B-7EB616118D54}" type="sibTrans" cxnId="{FAAA410E-9589-4420-A5F1-99F96FFBED7C}">
      <dgm:prSet/>
      <dgm:spPr/>
      <dgm:t>
        <a:bodyPr/>
        <a:lstStyle/>
        <a:p>
          <a:endParaRPr lang="ru-RU" b="1" cap="none" spc="0">
            <a:ln w="17780" cmpd="sng">
              <a:solidFill>
                <a:schemeClr val="accent1">
                  <a:tint val="3000"/>
                </a:schemeClr>
              </a:solidFill>
              <a:prstDash val="solid"/>
              <a:miter lim="800000"/>
            </a:ln>
            <a:gradFill>
              <a:gsLst>
                <a:gs pos="10000">
                  <a:schemeClr val="accent1">
                    <a:tint val="63000"/>
                    <a:sat val="105000"/>
                  </a:schemeClr>
                </a:gs>
                <a:gs pos="90000">
                  <a:schemeClr val="accent1">
                    <a:shade val="50000"/>
                    <a:satMod val="100000"/>
                  </a:schemeClr>
                </a:gs>
              </a:gsLst>
              <a:lin ang="5400000"/>
            </a:gradFill>
            <a:effectLst>
              <a:outerShdw blurRad="55000" dist="50800" dir="5400000" algn="tl">
                <a:srgbClr val="000000">
                  <a:alpha val="33000"/>
                </a:srgbClr>
              </a:outerShdw>
            </a:effectLst>
          </a:endParaRPr>
        </a:p>
      </dgm:t>
    </dgm:pt>
    <dgm:pt modelId="{C6D17663-B7D0-43FD-9188-7E8CD17142D2}">
      <dgm:prSet custT="1"/>
      <dgm:spPr/>
      <dgm:t>
        <a:bodyPr/>
        <a:lstStyle/>
        <a:p>
          <a:r>
            <a:rPr lang="uk-UA" sz="1800" b="1" cap="none" spc="0" dirty="0" smtClean="0">
              <a:ln w="17780" cmpd="sng">
                <a:prstDash val="solid"/>
                <a:miter lim="800000"/>
              </a:ln>
              <a:effectLst/>
            </a:rPr>
            <a:t>ДОКТОРАНТУРА</a:t>
          </a:r>
          <a:endParaRPr lang="ru-RU" sz="1800" b="1" cap="none" spc="0" dirty="0" smtClean="0">
            <a:ln w="17780" cmpd="sng">
              <a:prstDash val="solid"/>
              <a:miter lim="800000"/>
            </a:ln>
            <a:effectLst/>
          </a:endParaRPr>
        </a:p>
      </dgm:t>
    </dgm:pt>
    <dgm:pt modelId="{212C43C3-526D-40F3-BC65-7F3F49AD1704}" type="parTrans" cxnId="{A0A71A3D-56A6-4BC9-B7FC-6730A65B8152}">
      <dgm:prSet/>
      <dgm:spPr/>
      <dgm:t>
        <a:bodyPr/>
        <a:lstStyle/>
        <a:p>
          <a:endParaRPr lang="ru-RU" b="1" cap="none" spc="0" dirty="0">
            <a:ln w="17780" cmpd="sng">
              <a:solidFill>
                <a:schemeClr val="accent1">
                  <a:tint val="3000"/>
                </a:schemeClr>
              </a:solidFill>
              <a:prstDash val="solid"/>
              <a:miter lim="800000"/>
            </a:ln>
            <a:gradFill>
              <a:gsLst>
                <a:gs pos="10000">
                  <a:schemeClr val="accent1">
                    <a:tint val="63000"/>
                    <a:sat val="105000"/>
                  </a:schemeClr>
                </a:gs>
                <a:gs pos="90000">
                  <a:schemeClr val="accent1">
                    <a:shade val="50000"/>
                    <a:satMod val="100000"/>
                  </a:schemeClr>
                </a:gs>
              </a:gsLst>
              <a:lin ang="5400000"/>
            </a:gradFill>
            <a:effectLst>
              <a:outerShdw blurRad="55000" dist="50800" dir="5400000" algn="tl">
                <a:srgbClr val="000000">
                  <a:alpha val="33000"/>
                </a:srgbClr>
              </a:outerShdw>
            </a:effectLst>
          </a:endParaRPr>
        </a:p>
      </dgm:t>
    </dgm:pt>
    <dgm:pt modelId="{478EDB68-D71D-4E4F-8F82-6C97FCC4B182}" type="sibTrans" cxnId="{A0A71A3D-56A6-4BC9-B7FC-6730A65B8152}">
      <dgm:prSet/>
      <dgm:spPr/>
      <dgm:t>
        <a:bodyPr/>
        <a:lstStyle/>
        <a:p>
          <a:endParaRPr lang="ru-RU" b="1" cap="none" spc="0">
            <a:ln w="17780" cmpd="sng">
              <a:solidFill>
                <a:schemeClr val="accent1">
                  <a:tint val="3000"/>
                </a:schemeClr>
              </a:solidFill>
              <a:prstDash val="solid"/>
              <a:miter lim="800000"/>
            </a:ln>
            <a:gradFill>
              <a:gsLst>
                <a:gs pos="10000">
                  <a:schemeClr val="accent1">
                    <a:tint val="63000"/>
                    <a:sat val="105000"/>
                  </a:schemeClr>
                </a:gs>
                <a:gs pos="90000">
                  <a:schemeClr val="accent1">
                    <a:shade val="50000"/>
                    <a:satMod val="100000"/>
                  </a:schemeClr>
                </a:gs>
              </a:gsLst>
              <a:lin ang="5400000"/>
            </a:gradFill>
            <a:effectLst>
              <a:outerShdw blurRad="55000" dist="50800" dir="5400000" algn="tl">
                <a:srgbClr val="000000">
                  <a:alpha val="33000"/>
                </a:srgbClr>
              </a:outerShdw>
            </a:effectLst>
          </a:endParaRPr>
        </a:p>
      </dgm:t>
    </dgm:pt>
    <dgm:pt modelId="{F5CE3DFB-CD8D-400F-B550-180212AF88CB}">
      <dgm:prSet custT="1"/>
      <dgm:spPr/>
      <dgm:t>
        <a:bodyPr/>
        <a:lstStyle/>
        <a:p>
          <a:r>
            <a:rPr lang="uk-UA" sz="1800" b="1" cap="none" spc="0" dirty="0" smtClean="0">
              <a:ln w="17780" cmpd="sng">
                <a:prstDash val="solid"/>
                <a:miter lim="800000"/>
              </a:ln>
              <a:effectLst/>
            </a:rPr>
            <a:t>ЦЕНТР ЗАБЕЗПЕЧЕННЯ НАВЧАЛЬНОГО ПРОЦЕСУ</a:t>
          </a:r>
          <a:endParaRPr lang="ru-RU" sz="1800" b="1" cap="none" spc="0" dirty="0" smtClean="0">
            <a:ln w="17780" cmpd="sng">
              <a:prstDash val="solid"/>
              <a:miter lim="800000"/>
            </a:ln>
            <a:effectLst/>
          </a:endParaRPr>
        </a:p>
      </dgm:t>
    </dgm:pt>
    <dgm:pt modelId="{E6352E11-4C13-4CB1-B577-AEE33215E852}" type="parTrans" cxnId="{AE5A4C88-0FFA-4CF0-ACAD-551820C9D431}">
      <dgm:prSet/>
      <dgm:spPr/>
      <dgm:t>
        <a:bodyPr/>
        <a:lstStyle/>
        <a:p>
          <a:endParaRPr lang="ru-RU" b="1" cap="none" spc="0" dirty="0">
            <a:ln w="17780" cmpd="sng">
              <a:solidFill>
                <a:schemeClr val="accent1">
                  <a:tint val="3000"/>
                </a:schemeClr>
              </a:solidFill>
              <a:prstDash val="solid"/>
              <a:miter lim="800000"/>
            </a:ln>
            <a:gradFill>
              <a:gsLst>
                <a:gs pos="10000">
                  <a:schemeClr val="accent1">
                    <a:tint val="63000"/>
                    <a:sat val="105000"/>
                  </a:schemeClr>
                </a:gs>
                <a:gs pos="90000">
                  <a:schemeClr val="accent1">
                    <a:shade val="50000"/>
                    <a:satMod val="100000"/>
                  </a:schemeClr>
                </a:gs>
              </a:gsLst>
              <a:lin ang="5400000"/>
            </a:gradFill>
            <a:effectLst>
              <a:outerShdw blurRad="55000" dist="50800" dir="5400000" algn="tl">
                <a:srgbClr val="000000">
                  <a:alpha val="33000"/>
                </a:srgbClr>
              </a:outerShdw>
            </a:effectLst>
          </a:endParaRPr>
        </a:p>
      </dgm:t>
    </dgm:pt>
    <dgm:pt modelId="{2BF6F3CD-D862-4E4A-A21E-36B432AF6B5E}" type="sibTrans" cxnId="{AE5A4C88-0FFA-4CF0-ACAD-551820C9D431}">
      <dgm:prSet/>
      <dgm:spPr/>
      <dgm:t>
        <a:bodyPr/>
        <a:lstStyle/>
        <a:p>
          <a:endParaRPr lang="ru-RU" b="1" cap="none" spc="0">
            <a:ln w="17780" cmpd="sng">
              <a:solidFill>
                <a:schemeClr val="accent1">
                  <a:tint val="3000"/>
                </a:schemeClr>
              </a:solidFill>
              <a:prstDash val="solid"/>
              <a:miter lim="800000"/>
            </a:ln>
            <a:gradFill>
              <a:gsLst>
                <a:gs pos="10000">
                  <a:schemeClr val="accent1">
                    <a:tint val="63000"/>
                    <a:sat val="105000"/>
                  </a:schemeClr>
                </a:gs>
                <a:gs pos="90000">
                  <a:schemeClr val="accent1">
                    <a:shade val="50000"/>
                    <a:satMod val="100000"/>
                  </a:schemeClr>
                </a:gs>
              </a:gsLst>
              <a:lin ang="5400000"/>
            </a:gradFill>
            <a:effectLst>
              <a:outerShdw blurRad="55000" dist="50800" dir="5400000" algn="tl">
                <a:srgbClr val="000000">
                  <a:alpha val="33000"/>
                </a:srgbClr>
              </a:outerShdw>
            </a:effectLst>
          </a:endParaRPr>
        </a:p>
      </dgm:t>
    </dgm:pt>
    <dgm:pt modelId="{70A96D9F-6AB9-4A5F-9AB1-ED3A648C4987}">
      <dgm:prSet custT="1"/>
      <dgm:spPr/>
      <dgm:t>
        <a:bodyPr/>
        <a:lstStyle/>
        <a:p>
          <a:r>
            <a:rPr lang="uk-UA" sz="1800" b="1" cap="none" spc="0" dirty="0" smtClean="0">
              <a:ln w="17780" cmpd="sng">
                <a:prstDash val="solid"/>
                <a:miter lim="800000"/>
              </a:ln>
              <a:effectLst/>
            </a:rPr>
            <a:t>УПРАВЛІННЯ</a:t>
          </a:r>
          <a:endParaRPr lang="ru-RU" sz="1800" b="1" cap="none" spc="0" dirty="0" smtClean="0">
            <a:ln w="17780" cmpd="sng">
              <a:prstDash val="solid"/>
              <a:miter lim="800000"/>
            </a:ln>
            <a:effectLst/>
          </a:endParaRPr>
        </a:p>
      </dgm:t>
    </dgm:pt>
    <dgm:pt modelId="{9A8E6149-857E-491F-A505-D6CCBF88DE6B}" type="parTrans" cxnId="{C37B7AC5-93A6-48D7-968D-C4F206F6BBF0}">
      <dgm:prSet/>
      <dgm:spPr/>
      <dgm:t>
        <a:bodyPr/>
        <a:lstStyle/>
        <a:p>
          <a:endParaRPr lang="ru-RU" b="1" cap="none" spc="0" dirty="0">
            <a:ln w="17780" cmpd="sng">
              <a:solidFill>
                <a:schemeClr val="accent1">
                  <a:tint val="3000"/>
                </a:schemeClr>
              </a:solidFill>
              <a:prstDash val="solid"/>
              <a:miter lim="800000"/>
            </a:ln>
            <a:gradFill>
              <a:gsLst>
                <a:gs pos="10000">
                  <a:schemeClr val="accent1">
                    <a:tint val="63000"/>
                    <a:sat val="105000"/>
                  </a:schemeClr>
                </a:gs>
                <a:gs pos="90000">
                  <a:schemeClr val="accent1">
                    <a:shade val="50000"/>
                    <a:satMod val="100000"/>
                  </a:schemeClr>
                </a:gs>
              </a:gsLst>
              <a:lin ang="5400000"/>
            </a:gradFill>
            <a:effectLst>
              <a:outerShdw blurRad="55000" dist="50800" dir="5400000" algn="tl">
                <a:srgbClr val="000000">
                  <a:alpha val="33000"/>
                </a:srgbClr>
              </a:outerShdw>
            </a:effectLst>
          </a:endParaRPr>
        </a:p>
      </dgm:t>
    </dgm:pt>
    <dgm:pt modelId="{A485B96B-2344-44DC-B72D-F2C46DFDD6BA}" type="sibTrans" cxnId="{C37B7AC5-93A6-48D7-968D-C4F206F6BBF0}">
      <dgm:prSet/>
      <dgm:spPr/>
      <dgm:t>
        <a:bodyPr/>
        <a:lstStyle/>
        <a:p>
          <a:endParaRPr lang="ru-RU" b="1" cap="none" spc="0">
            <a:ln w="17780" cmpd="sng">
              <a:solidFill>
                <a:schemeClr val="accent1">
                  <a:tint val="3000"/>
                </a:schemeClr>
              </a:solidFill>
              <a:prstDash val="solid"/>
              <a:miter lim="800000"/>
            </a:ln>
            <a:gradFill>
              <a:gsLst>
                <a:gs pos="10000">
                  <a:schemeClr val="accent1">
                    <a:tint val="63000"/>
                    <a:sat val="105000"/>
                  </a:schemeClr>
                </a:gs>
                <a:gs pos="90000">
                  <a:schemeClr val="accent1">
                    <a:shade val="50000"/>
                    <a:satMod val="100000"/>
                  </a:schemeClr>
                </a:gs>
              </a:gsLst>
              <a:lin ang="5400000"/>
            </a:gradFill>
            <a:effectLst>
              <a:outerShdw blurRad="55000" dist="50800" dir="5400000" algn="tl">
                <a:srgbClr val="000000">
                  <a:alpha val="33000"/>
                </a:srgbClr>
              </a:outerShdw>
            </a:effectLst>
          </a:endParaRPr>
        </a:p>
      </dgm:t>
    </dgm:pt>
    <dgm:pt modelId="{F7D839DC-33B0-477E-A261-B30AAC94A75E}" type="pres">
      <dgm:prSet presAssocID="{A9CE1082-C266-4FCF-84FB-0D1354CF2AB2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D9E305B4-9B85-45BC-9065-E113FDDF05CB}" type="pres">
      <dgm:prSet presAssocID="{26CF048F-DD0C-4443-B415-B64C2CB6F2A6}" presName="centerShape" presStyleLbl="node0" presStyleIdx="0" presStyleCnt="1" custScaleX="139582" custScaleY="70730"/>
      <dgm:spPr/>
      <dgm:t>
        <a:bodyPr/>
        <a:lstStyle/>
        <a:p>
          <a:endParaRPr lang="ru-RU"/>
        </a:p>
      </dgm:t>
    </dgm:pt>
    <dgm:pt modelId="{D0876789-7FE0-4713-88BE-63DD906EECEE}" type="pres">
      <dgm:prSet presAssocID="{9A8E6149-857E-491F-A505-D6CCBF88DE6B}" presName="parTrans" presStyleLbl="bgSibTrans2D1" presStyleIdx="0" presStyleCnt="6"/>
      <dgm:spPr/>
      <dgm:t>
        <a:bodyPr/>
        <a:lstStyle/>
        <a:p>
          <a:endParaRPr lang="ru-RU"/>
        </a:p>
      </dgm:t>
    </dgm:pt>
    <dgm:pt modelId="{64F3558B-163A-4F9C-AF48-72978A895005}" type="pres">
      <dgm:prSet presAssocID="{70A96D9F-6AB9-4A5F-9AB1-ED3A648C4987}" presName="node" presStyleLbl="node1" presStyleIdx="0" presStyleCnt="6" custRadScaleRad="100047" custRadScaleInc="-400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1E5EB3E-F36B-47F8-8C75-3B373FDF23A7}" type="pres">
      <dgm:prSet presAssocID="{8ED7C40C-0EFE-48FF-94D6-2317FA63DBE7}" presName="parTrans" presStyleLbl="bgSibTrans2D1" presStyleIdx="1" presStyleCnt="6"/>
      <dgm:spPr/>
      <dgm:t>
        <a:bodyPr/>
        <a:lstStyle/>
        <a:p>
          <a:endParaRPr lang="ru-RU"/>
        </a:p>
      </dgm:t>
    </dgm:pt>
    <dgm:pt modelId="{8BE6E091-3BDD-4990-B0A1-699212FEB1C0}" type="pres">
      <dgm:prSet presAssocID="{26393D6E-A006-46AC-9724-4C33B7321B12}" presName="node" presStyleLbl="node1" presStyleIdx="1" presStyleCnt="6" custScaleX="131227" custScaleY="92931" custRadScaleRad="96619" custRadScaleInc="-953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855139C-1913-4A64-A77F-00808C93FB32}" type="pres">
      <dgm:prSet presAssocID="{D50D9036-CB2A-4B8F-B199-CA3246621DD6}" presName="parTrans" presStyleLbl="bgSibTrans2D1" presStyleIdx="2" presStyleCnt="6"/>
      <dgm:spPr/>
      <dgm:t>
        <a:bodyPr/>
        <a:lstStyle/>
        <a:p>
          <a:endParaRPr lang="ru-RU"/>
        </a:p>
      </dgm:t>
    </dgm:pt>
    <dgm:pt modelId="{A24382C3-AAFE-4AE8-A0FC-64B31A84F9E1}" type="pres">
      <dgm:prSet presAssocID="{7B9A9BC1-1DE7-425F-93D6-AA68725AFF78}" presName="node" presStyleLbl="node1" presStyleIdx="2" presStyleCnt="6" custScaleX="132780" custScaleY="100440" custRadScaleRad="102523" custRadScaleInc="-236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B1D52D3-8058-417B-BA69-2D74C3167718}" type="pres">
      <dgm:prSet presAssocID="{40868F13-FF55-4CF0-90CE-D83C8F09A975}" presName="parTrans" presStyleLbl="bgSibTrans2D1" presStyleIdx="3" presStyleCnt="6"/>
      <dgm:spPr/>
      <dgm:t>
        <a:bodyPr/>
        <a:lstStyle/>
        <a:p>
          <a:endParaRPr lang="ru-RU"/>
        </a:p>
      </dgm:t>
    </dgm:pt>
    <dgm:pt modelId="{9C73A0F8-7410-4ADD-9B17-D2766F8C1CFC}" type="pres">
      <dgm:prSet presAssocID="{EA4ED891-FA23-4405-B58C-F5588F682D9D}" presName="node" presStyleLbl="node1" presStyleIdx="3" presStyleCnt="6" custScaleX="132780" custScaleY="100294" custRadScaleRad="103802" custRadScaleInc="884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AEC59C4-95B3-4821-AF06-4FB9D438F4EF}" type="pres">
      <dgm:prSet presAssocID="{212C43C3-526D-40F3-BC65-7F3F49AD1704}" presName="parTrans" presStyleLbl="bgSibTrans2D1" presStyleIdx="4" presStyleCnt="6"/>
      <dgm:spPr/>
      <dgm:t>
        <a:bodyPr/>
        <a:lstStyle/>
        <a:p>
          <a:endParaRPr lang="ru-RU"/>
        </a:p>
      </dgm:t>
    </dgm:pt>
    <dgm:pt modelId="{83AF64C9-6057-4956-9EC0-546CF0870D26}" type="pres">
      <dgm:prSet presAssocID="{C6D17663-B7D0-43FD-9188-7E8CD17142D2}" presName="node" presStyleLbl="node1" presStyleIdx="4" presStyleCnt="6" custScaleX="139827" custScaleY="90061" custRadScaleRad="97222" custRadScaleInc="435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2AAF01E-67FA-40A2-9DE5-6D399904E8ED}" type="pres">
      <dgm:prSet presAssocID="{E6352E11-4C13-4CB1-B577-AEE33215E852}" presName="parTrans" presStyleLbl="bgSibTrans2D1" presStyleIdx="5" presStyleCnt="6"/>
      <dgm:spPr/>
      <dgm:t>
        <a:bodyPr/>
        <a:lstStyle/>
        <a:p>
          <a:endParaRPr lang="ru-RU"/>
        </a:p>
      </dgm:t>
    </dgm:pt>
    <dgm:pt modelId="{D3E8AE7E-A5D4-4667-B8FB-E84DEF69B6F7}" type="pres">
      <dgm:prSet presAssocID="{F5CE3DFB-CD8D-400F-B550-180212AF88CB}" presName="node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989DD7F5-BAAB-4CA4-969D-3902BD721FAD}" type="presOf" srcId="{7B9A9BC1-1DE7-425F-93D6-AA68725AFF78}" destId="{A24382C3-AAFE-4AE8-A0FC-64B31A84F9E1}" srcOrd="0" destOrd="0" presId="urn:microsoft.com/office/officeart/2005/8/layout/radial4"/>
    <dgm:cxn modelId="{5E2B1ED4-662F-4103-AABA-BF0F8636C518}" type="presOf" srcId="{EA4ED891-FA23-4405-B58C-F5588F682D9D}" destId="{9C73A0F8-7410-4ADD-9B17-D2766F8C1CFC}" srcOrd="0" destOrd="0" presId="urn:microsoft.com/office/officeart/2005/8/layout/radial4"/>
    <dgm:cxn modelId="{6FA4B627-43FB-43FD-8600-7E13340CB79D}" type="presOf" srcId="{212C43C3-526D-40F3-BC65-7F3F49AD1704}" destId="{9AEC59C4-95B3-4821-AF06-4FB9D438F4EF}" srcOrd="0" destOrd="0" presId="urn:microsoft.com/office/officeart/2005/8/layout/radial4"/>
    <dgm:cxn modelId="{1785EFAF-9BB1-4E71-900B-B8D57490C646}" srcId="{26CF048F-DD0C-4443-B415-B64C2CB6F2A6}" destId="{7B9A9BC1-1DE7-425F-93D6-AA68725AFF78}" srcOrd="2" destOrd="0" parTransId="{D50D9036-CB2A-4B8F-B199-CA3246621DD6}" sibTransId="{04448EC0-F923-49C2-AE4F-41E7587EFB54}"/>
    <dgm:cxn modelId="{C37B7AC5-93A6-48D7-968D-C4F206F6BBF0}" srcId="{26CF048F-DD0C-4443-B415-B64C2CB6F2A6}" destId="{70A96D9F-6AB9-4A5F-9AB1-ED3A648C4987}" srcOrd="0" destOrd="0" parTransId="{9A8E6149-857E-491F-A505-D6CCBF88DE6B}" sibTransId="{A485B96B-2344-44DC-B72D-F2C46DFDD6BA}"/>
    <dgm:cxn modelId="{ECD16666-4BC6-4356-A673-2A0BC5C5C01E}" type="presOf" srcId="{26393D6E-A006-46AC-9724-4C33B7321B12}" destId="{8BE6E091-3BDD-4990-B0A1-699212FEB1C0}" srcOrd="0" destOrd="0" presId="urn:microsoft.com/office/officeart/2005/8/layout/radial4"/>
    <dgm:cxn modelId="{CC1299C6-0C97-433C-8132-85D6E0F2A788}" type="presOf" srcId="{70A96D9F-6AB9-4A5F-9AB1-ED3A648C4987}" destId="{64F3558B-163A-4F9C-AF48-72978A895005}" srcOrd="0" destOrd="0" presId="urn:microsoft.com/office/officeart/2005/8/layout/radial4"/>
    <dgm:cxn modelId="{B7037DD1-53B4-4D34-A0B2-B1BA4357CF28}" type="presOf" srcId="{C6D17663-B7D0-43FD-9188-7E8CD17142D2}" destId="{83AF64C9-6057-4956-9EC0-546CF0870D26}" srcOrd="0" destOrd="0" presId="urn:microsoft.com/office/officeart/2005/8/layout/radial4"/>
    <dgm:cxn modelId="{D0656088-5E32-41F5-969B-472937285D01}" type="presOf" srcId="{9A8E6149-857E-491F-A505-D6CCBF88DE6B}" destId="{D0876789-7FE0-4713-88BE-63DD906EECEE}" srcOrd="0" destOrd="0" presId="urn:microsoft.com/office/officeart/2005/8/layout/radial4"/>
    <dgm:cxn modelId="{6E3A80BF-2B2C-413B-9269-470FAD281E1D}" type="presOf" srcId="{26CF048F-DD0C-4443-B415-B64C2CB6F2A6}" destId="{D9E305B4-9B85-45BC-9065-E113FDDF05CB}" srcOrd="0" destOrd="0" presId="urn:microsoft.com/office/officeart/2005/8/layout/radial4"/>
    <dgm:cxn modelId="{88FC22A9-FFF6-459E-B561-D13EDD7A9DC1}" type="presOf" srcId="{A9CE1082-C266-4FCF-84FB-0D1354CF2AB2}" destId="{F7D839DC-33B0-477E-A261-B30AAC94A75E}" srcOrd="0" destOrd="0" presId="urn:microsoft.com/office/officeart/2005/8/layout/radial4"/>
    <dgm:cxn modelId="{FAAA410E-9589-4420-A5F1-99F96FFBED7C}" srcId="{26CF048F-DD0C-4443-B415-B64C2CB6F2A6}" destId="{EA4ED891-FA23-4405-B58C-F5588F682D9D}" srcOrd="3" destOrd="0" parTransId="{40868F13-FF55-4CF0-90CE-D83C8F09A975}" sibTransId="{FAC1B5E4-60E5-4AF6-9F2B-7EB616118D54}"/>
    <dgm:cxn modelId="{FA5FDBEB-E786-4FA7-9CDC-3F6927BC95F1}" srcId="{A9CE1082-C266-4FCF-84FB-0D1354CF2AB2}" destId="{26CF048F-DD0C-4443-B415-B64C2CB6F2A6}" srcOrd="0" destOrd="0" parTransId="{59E66021-0D2C-4DA9-A7EE-09537510F401}" sibTransId="{C4EE31AE-3E13-4C26-BD71-027B35441827}"/>
    <dgm:cxn modelId="{AE5A4C88-0FFA-4CF0-ACAD-551820C9D431}" srcId="{26CF048F-DD0C-4443-B415-B64C2CB6F2A6}" destId="{F5CE3DFB-CD8D-400F-B550-180212AF88CB}" srcOrd="5" destOrd="0" parTransId="{E6352E11-4C13-4CB1-B577-AEE33215E852}" sibTransId="{2BF6F3CD-D862-4E4A-A21E-36B432AF6B5E}"/>
    <dgm:cxn modelId="{C51D5A50-1E41-4D08-8CD8-57EC23B8A2C1}" type="presOf" srcId="{F5CE3DFB-CD8D-400F-B550-180212AF88CB}" destId="{D3E8AE7E-A5D4-4667-B8FB-E84DEF69B6F7}" srcOrd="0" destOrd="0" presId="urn:microsoft.com/office/officeart/2005/8/layout/radial4"/>
    <dgm:cxn modelId="{B6E979EF-D16C-4912-A12E-D3A95C168A0D}" type="presOf" srcId="{D50D9036-CB2A-4B8F-B199-CA3246621DD6}" destId="{B855139C-1913-4A64-A77F-00808C93FB32}" srcOrd="0" destOrd="0" presId="urn:microsoft.com/office/officeart/2005/8/layout/radial4"/>
    <dgm:cxn modelId="{44D2909B-4DEF-4D12-959C-DBD4E896D526}" type="presOf" srcId="{40868F13-FF55-4CF0-90CE-D83C8F09A975}" destId="{0B1D52D3-8058-417B-BA69-2D74C3167718}" srcOrd="0" destOrd="0" presId="urn:microsoft.com/office/officeart/2005/8/layout/radial4"/>
    <dgm:cxn modelId="{7876B6F3-1741-4573-AEF4-156160B78FE2}" type="presOf" srcId="{E6352E11-4C13-4CB1-B577-AEE33215E852}" destId="{42AAF01E-67FA-40A2-9DE5-6D399904E8ED}" srcOrd="0" destOrd="0" presId="urn:microsoft.com/office/officeart/2005/8/layout/radial4"/>
    <dgm:cxn modelId="{15DB1694-6979-45CB-B7A1-81540E42824C}" type="presOf" srcId="{8ED7C40C-0EFE-48FF-94D6-2317FA63DBE7}" destId="{C1E5EB3E-F36B-47F8-8C75-3B373FDF23A7}" srcOrd="0" destOrd="0" presId="urn:microsoft.com/office/officeart/2005/8/layout/radial4"/>
    <dgm:cxn modelId="{4FAEE0D0-D6A7-4441-9062-54B9E223D8CB}" srcId="{26CF048F-DD0C-4443-B415-B64C2CB6F2A6}" destId="{26393D6E-A006-46AC-9724-4C33B7321B12}" srcOrd="1" destOrd="0" parTransId="{8ED7C40C-0EFE-48FF-94D6-2317FA63DBE7}" sibTransId="{ABF7D901-DE6C-4F6F-AC77-182D5F01E294}"/>
    <dgm:cxn modelId="{A0A71A3D-56A6-4BC9-B7FC-6730A65B8152}" srcId="{26CF048F-DD0C-4443-B415-B64C2CB6F2A6}" destId="{C6D17663-B7D0-43FD-9188-7E8CD17142D2}" srcOrd="4" destOrd="0" parTransId="{212C43C3-526D-40F3-BC65-7F3F49AD1704}" sibTransId="{478EDB68-D71D-4E4F-8F82-6C97FCC4B182}"/>
    <dgm:cxn modelId="{7D8AB2FE-9EDA-4F9C-876C-E936729BC1B0}" type="presParOf" srcId="{F7D839DC-33B0-477E-A261-B30AAC94A75E}" destId="{D9E305B4-9B85-45BC-9065-E113FDDF05CB}" srcOrd="0" destOrd="0" presId="urn:microsoft.com/office/officeart/2005/8/layout/radial4"/>
    <dgm:cxn modelId="{2F10BBB8-AB5A-4622-9303-1E6CC3096609}" type="presParOf" srcId="{F7D839DC-33B0-477E-A261-B30AAC94A75E}" destId="{D0876789-7FE0-4713-88BE-63DD906EECEE}" srcOrd="1" destOrd="0" presId="urn:microsoft.com/office/officeart/2005/8/layout/radial4"/>
    <dgm:cxn modelId="{3DE36181-9B9B-43D6-AA2F-A9B92E4EB771}" type="presParOf" srcId="{F7D839DC-33B0-477E-A261-B30AAC94A75E}" destId="{64F3558B-163A-4F9C-AF48-72978A895005}" srcOrd="2" destOrd="0" presId="urn:microsoft.com/office/officeart/2005/8/layout/radial4"/>
    <dgm:cxn modelId="{077E7B6E-96ED-4417-8FCD-846990FC7AE8}" type="presParOf" srcId="{F7D839DC-33B0-477E-A261-B30AAC94A75E}" destId="{C1E5EB3E-F36B-47F8-8C75-3B373FDF23A7}" srcOrd="3" destOrd="0" presId="urn:microsoft.com/office/officeart/2005/8/layout/radial4"/>
    <dgm:cxn modelId="{FB29CC0C-647C-444B-97EA-E0ABFBC82D5F}" type="presParOf" srcId="{F7D839DC-33B0-477E-A261-B30AAC94A75E}" destId="{8BE6E091-3BDD-4990-B0A1-699212FEB1C0}" srcOrd="4" destOrd="0" presId="urn:microsoft.com/office/officeart/2005/8/layout/radial4"/>
    <dgm:cxn modelId="{C9D1E746-FD7B-47EF-9506-39D10B9E312D}" type="presParOf" srcId="{F7D839DC-33B0-477E-A261-B30AAC94A75E}" destId="{B855139C-1913-4A64-A77F-00808C93FB32}" srcOrd="5" destOrd="0" presId="urn:microsoft.com/office/officeart/2005/8/layout/radial4"/>
    <dgm:cxn modelId="{F7BE9D85-BB19-4BDB-A8A0-7AF8759CF739}" type="presParOf" srcId="{F7D839DC-33B0-477E-A261-B30AAC94A75E}" destId="{A24382C3-AAFE-4AE8-A0FC-64B31A84F9E1}" srcOrd="6" destOrd="0" presId="urn:microsoft.com/office/officeart/2005/8/layout/radial4"/>
    <dgm:cxn modelId="{53A9C3B5-120A-4E63-AB65-1954C5DDE3CF}" type="presParOf" srcId="{F7D839DC-33B0-477E-A261-B30AAC94A75E}" destId="{0B1D52D3-8058-417B-BA69-2D74C3167718}" srcOrd="7" destOrd="0" presId="urn:microsoft.com/office/officeart/2005/8/layout/radial4"/>
    <dgm:cxn modelId="{38C2B00D-25B3-43D5-8B65-98120A248DF7}" type="presParOf" srcId="{F7D839DC-33B0-477E-A261-B30AAC94A75E}" destId="{9C73A0F8-7410-4ADD-9B17-D2766F8C1CFC}" srcOrd="8" destOrd="0" presId="urn:microsoft.com/office/officeart/2005/8/layout/radial4"/>
    <dgm:cxn modelId="{B71BF29D-A428-440B-A835-D0B9139F15F7}" type="presParOf" srcId="{F7D839DC-33B0-477E-A261-B30AAC94A75E}" destId="{9AEC59C4-95B3-4821-AF06-4FB9D438F4EF}" srcOrd="9" destOrd="0" presId="urn:microsoft.com/office/officeart/2005/8/layout/radial4"/>
    <dgm:cxn modelId="{35EDF60C-4101-4F59-A945-1A4624D50528}" type="presParOf" srcId="{F7D839DC-33B0-477E-A261-B30AAC94A75E}" destId="{83AF64C9-6057-4956-9EC0-546CF0870D26}" srcOrd="10" destOrd="0" presId="urn:microsoft.com/office/officeart/2005/8/layout/radial4"/>
    <dgm:cxn modelId="{29757F17-258A-4DBA-9B85-DCE192510B05}" type="presParOf" srcId="{F7D839DC-33B0-477E-A261-B30AAC94A75E}" destId="{42AAF01E-67FA-40A2-9DE5-6D399904E8ED}" srcOrd="11" destOrd="0" presId="urn:microsoft.com/office/officeart/2005/8/layout/radial4"/>
    <dgm:cxn modelId="{63FCA3A9-78B0-47C6-8129-DA90D4CBDF8D}" type="presParOf" srcId="{F7D839DC-33B0-477E-A261-B30AAC94A75E}" destId="{D3E8AE7E-A5D4-4667-B8FB-E84DEF69B6F7}" srcOrd="12" destOrd="0" presId="urn:microsoft.com/office/officeart/2005/8/layout/radial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9E305B4-9B85-45BC-9065-E113FDDF05CB}">
      <dsp:nvSpPr>
        <dsp:cNvPr id="0" name=""/>
        <dsp:cNvSpPr/>
      </dsp:nvSpPr>
      <dsp:spPr>
        <a:xfrm>
          <a:off x="2772974" y="3821748"/>
          <a:ext cx="3312362" cy="1678464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1275" tIns="41275" rIns="41275" bIns="41275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6500" b="1" kern="1200" cap="none" spc="0" dirty="0">
            <a:ln w="17780" cmpd="sng">
              <a:solidFill>
                <a:schemeClr val="accent1">
                  <a:tint val="3000"/>
                </a:schemeClr>
              </a:solidFill>
              <a:prstDash val="solid"/>
              <a:miter lim="800000"/>
            </a:ln>
            <a:gradFill>
              <a:gsLst>
                <a:gs pos="10000">
                  <a:schemeClr val="accent1">
                    <a:tint val="63000"/>
                    <a:sat val="105000"/>
                  </a:schemeClr>
                </a:gs>
                <a:gs pos="90000">
                  <a:schemeClr val="accent1">
                    <a:shade val="50000"/>
                    <a:satMod val="100000"/>
                  </a:schemeClr>
                </a:gs>
              </a:gsLst>
              <a:lin ang="5400000"/>
            </a:gradFill>
            <a:effectLst>
              <a:outerShdw blurRad="55000" dist="50800" dir="5400000" algn="tl">
                <a:srgbClr val="000000">
                  <a:alpha val="33000"/>
                </a:srgbClr>
              </a:outerShdw>
            </a:effectLst>
          </a:endParaRPr>
        </a:p>
      </dsp:txBody>
      <dsp:txXfrm>
        <a:off x="3258058" y="4067553"/>
        <a:ext cx="2342194" cy="1186854"/>
      </dsp:txXfrm>
    </dsp:sp>
    <dsp:sp modelId="{D0876789-7FE0-4713-88BE-63DD906EECEE}">
      <dsp:nvSpPr>
        <dsp:cNvPr id="0" name=""/>
        <dsp:cNvSpPr/>
      </dsp:nvSpPr>
      <dsp:spPr>
        <a:xfrm rot="10727946">
          <a:off x="830368" y="4379002"/>
          <a:ext cx="1837312" cy="676321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64F3558B-163A-4F9C-AF48-72978A895005}">
      <dsp:nvSpPr>
        <dsp:cNvPr id="0" name=""/>
        <dsp:cNvSpPr/>
      </dsp:nvSpPr>
      <dsp:spPr>
        <a:xfrm>
          <a:off x="0" y="4071960"/>
          <a:ext cx="1661141" cy="132891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b="1" kern="1200" cap="none" spc="0" dirty="0" smtClean="0">
              <a:ln w="17780" cmpd="sng">
                <a:prstDash val="solid"/>
                <a:miter lim="800000"/>
              </a:ln>
              <a:effectLst/>
            </a:rPr>
            <a:t>УПРАВЛІННЯ</a:t>
          </a:r>
          <a:endParaRPr lang="ru-RU" sz="1800" b="1" kern="1200" cap="none" spc="0" dirty="0" smtClean="0">
            <a:ln w="17780" cmpd="sng">
              <a:prstDash val="solid"/>
              <a:miter lim="800000"/>
            </a:ln>
            <a:effectLst/>
          </a:endParaRPr>
        </a:p>
      </dsp:txBody>
      <dsp:txXfrm>
        <a:off x="38923" y="4110883"/>
        <a:ext cx="1583295" cy="1251066"/>
      </dsp:txXfrm>
    </dsp:sp>
    <dsp:sp modelId="{C1E5EB3E-F36B-47F8-8C75-3B373FDF23A7}">
      <dsp:nvSpPr>
        <dsp:cNvPr id="0" name=""/>
        <dsp:cNvSpPr/>
      </dsp:nvSpPr>
      <dsp:spPr>
        <a:xfrm rot="12788460">
          <a:off x="1344593" y="3007116"/>
          <a:ext cx="2138863" cy="676321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8BE6E091-3BDD-4990-B0A1-699212FEB1C0}">
      <dsp:nvSpPr>
        <dsp:cNvPr id="0" name=""/>
        <dsp:cNvSpPr/>
      </dsp:nvSpPr>
      <dsp:spPr>
        <a:xfrm>
          <a:off x="428627" y="2143131"/>
          <a:ext cx="2179865" cy="123497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b="1" kern="1200" cap="none" spc="0" dirty="0" smtClean="0">
              <a:ln w="17780" cmpd="sng">
                <a:prstDash val="solid"/>
                <a:miter lim="800000"/>
              </a:ln>
              <a:effectLst/>
            </a:rPr>
            <a:t>5 ФАКУЛЬТЕТІВ</a:t>
          </a:r>
          <a:endParaRPr lang="ru-RU" sz="1800" b="1" kern="1200" cap="none" spc="0" dirty="0" smtClean="0">
            <a:ln w="17780" cmpd="sng">
              <a:prstDash val="solid"/>
              <a:miter lim="800000"/>
            </a:ln>
            <a:effectLst/>
          </a:endParaRPr>
        </a:p>
      </dsp:txBody>
      <dsp:txXfrm>
        <a:off x="464798" y="2179302"/>
        <a:ext cx="2107523" cy="1162630"/>
      </dsp:txXfrm>
    </dsp:sp>
    <dsp:sp modelId="{B855139C-1913-4A64-A77F-00808C93FB32}">
      <dsp:nvSpPr>
        <dsp:cNvPr id="0" name=""/>
        <dsp:cNvSpPr/>
      </dsp:nvSpPr>
      <dsp:spPr>
        <a:xfrm rot="15077394">
          <a:off x="2342495" y="2089154"/>
          <a:ext cx="2660335" cy="676321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A24382C3-AAFE-4AE8-A0FC-64B31A84F9E1}">
      <dsp:nvSpPr>
        <dsp:cNvPr id="0" name=""/>
        <dsp:cNvSpPr/>
      </dsp:nvSpPr>
      <dsp:spPr>
        <a:xfrm>
          <a:off x="2143140" y="500061"/>
          <a:ext cx="2205663" cy="133476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b="1" kern="1200" cap="none" spc="0" dirty="0" smtClean="0">
              <a:ln w="17780" cmpd="sng">
                <a:prstDash val="solid"/>
                <a:miter lim="800000"/>
              </a:ln>
              <a:effectLst/>
            </a:rPr>
            <a:t>ЦЕНТР </a:t>
          </a:r>
          <a:r>
            <a:rPr lang="uk-UA" sz="1800" b="1" kern="1200" cap="none" spc="0" smtClean="0">
              <a:ln w="17780" cmpd="sng">
                <a:prstDash val="solid"/>
                <a:miter lim="800000"/>
              </a:ln>
              <a:effectLst/>
            </a:rPr>
            <a:t>ПІДВИЩЕННЯ КВАЛІФІКАЦІЇ </a:t>
          </a:r>
          <a:r>
            <a:rPr lang="uk-UA" sz="1800" b="1" kern="1200" cap="none" spc="0" dirty="0" smtClean="0">
              <a:ln w="17780" cmpd="sng">
                <a:prstDash val="solid"/>
                <a:miter lim="800000"/>
              </a:ln>
              <a:effectLst/>
            </a:rPr>
            <a:t>ПЕРСОНАЛУ</a:t>
          </a:r>
          <a:endParaRPr lang="ru-RU" sz="1800" b="1" kern="1200" cap="none" spc="0" dirty="0">
            <a:ln w="17780" cmpd="sng">
              <a:prstDash val="solid"/>
              <a:miter lim="800000"/>
            </a:ln>
            <a:effectLst/>
          </a:endParaRPr>
        </a:p>
      </dsp:txBody>
      <dsp:txXfrm>
        <a:off x="2182234" y="539155"/>
        <a:ext cx="2127475" cy="1256572"/>
      </dsp:txXfrm>
    </dsp:sp>
    <dsp:sp modelId="{0B1D52D3-8058-417B-BA69-2D74C3167718}">
      <dsp:nvSpPr>
        <dsp:cNvPr id="0" name=""/>
        <dsp:cNvSpPr/>
      </dsp:nvSpPr>
      <dsp:spPr>
        <a:xfrm rot="17439138">
          <a:off x="3922458" y="2089979"/>
          <a:ext cx="2696587" cy="676321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9C73A0F8-7410-4ADD-9B17-D2766F8C1CFC}">
      <dsp:nvSpPr>
        <dsp:cNvPr id="0" name=""/>
        <dsp:cNvSpPr/>
      </dsp:nvSpPr>
      <dsp:spPr>
        <a:xfrm>
          <a:off x="4643458" y="500080"/>
          <a:ext cx="2205663" cy="133281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b="1" kern="1200" cap="none" spc="0" dirty="0" smtClean="0">
              <a:ln w="17780" cmpd="sng">
                <a:prstDash val="solid"/>
                <a:miter lim="800000"/>
              </a:ln>
              <a:effectLst/>
            </a:rPr>
            <a:t>АД</a:t>
          </a:r>
          <a:r>
            <a:rPr lang="en-US" sz="1800" b="1" kern="1200" cap="none" spc="0" dirty="0" smtClean="0">
              <a:ln w="17780" cmpd="sng">
                <a:prstDash val="solid"/>
                <a:miter lim="800000"/>
              </a:ln>
              <a:effectLst/>
            </a:rPr>
            <a:t>’</a:t>
          </a:r>
          <a:r>
            <a:rPr lang="uk-UA" sz="1800" b="1" kern="1200" cap="none" spc="0" dirty="0" smtClean="0">
              <a:ln w="17780" cmpd="sng">
                <a:prstDash val="solid"/>
                <a:miter lim="800000"/>
              </a:ln>
              <a:effectLst/>
            </a:rPr>
            <a:t>ЮНКТУРА</a:t>
          </a:r>
          <a:endParaRPr lang="ru-RU" sz="1800" b="1" kern="1200" cap="none" spc="0" dirty="0" smtClean="0">
            <a:ln w="17780" cmpd="sng">
              <a:prstDash val="solid"/>
              <a:miter lim="800000"/>
            </a:ln>
            <a:effectLst/>
          </a:endParaRPr>
        </a:p>
      </dsp:txBody>
      <dsp:txXfrm>
        <a:off x="4682495" y="539117"/>
        <a:ext cx="2127589" cy="1254745"/>
      </dsp:txXfrm>
    </dsp:sp>
    <dsp:sp modelId="{9AEC59C4-95B3-4821-AF06-4FB9D438F4EF}">
      <dsp:nvSpPr>
        <dsp:cNvPr id="0" name=""/>
        <dsp:cNvSpPr/>
      </dsp:nvSpPr>
      <dsp:spPr>
        <a:xfrm rot="19518390">
          <a:off x="5317873" y="2952660"/>
          <a:ext cx="2181045" cy="676321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83AF64C9-6057-4956-9EC0-546CF0870D26}">
      <dsp:nvSpPr>
        <dsp:cNvPr id="0" name=""/>
        <dsp:cNvSpPr/>
      </dsp:nvSpPr>
      <dsp:spPr>
        <a:xfrm>
          <a:off x="6143671" y="2071694"/>
          <a:ext cx="2322723" cy="119683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b="1" kern="1200" cap="none" spc="0" dirty="0" smtClean="0">
              <a:ln w="17780" cmpd="sng">
                <a:prstDash val="solid"/>
                <a:miter lim="800000"/>
              </a:ln>
              <a:effectLst/>
            </a:rPr>
            <a:t>ДОКТОРАНТУРА</a:t>
          </a:r>
          <a:endParaRPr lang="ru-RU" sz="1800" b="1" kern="1200" cap="none" spc="0" dirty="0" smtClean="0">
            <a:ln w="17780" cmpd="sng">
              <a:prstDash val="solid"/>
              <a:miter lim="800000"/>
            </a:ln>
            <a:effectLst/>
          </a:endParaRPr>
        </a:p>
      </dsp:txBody>
      <dsp:txXfrm>
        <a:off x="6178725" y="2106748"/>
        <a:ext cx="2252615" cy="1126724"/>
      </dsp:txXfrm>
    </dsp:sp>
    <dsp:sp modelId="{42AAF01E-67FA-40A2-9DE5-6D399904E8ED}">
      <dsp:nvSpPr>
        <dsp:cNvPr id="0" name=""/>
        <dsp:cNvSpPr/>
      </dsp:nvSpPr>
      <dsp:spPr>
        <a:xfrm>
          <a:off x="6192120" y="4322819"/>
          <a:ext cx="1834726" cy="676321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D3E8AE7E-A5D4-4667-B8FB-E84DEF69B6F7}">
      <dsp:nvSpPr>
        <dsp:cNvPr id="0" name=""/>
        <dsp:cNvSpPr/>
      </dsp:nvSpPr>
      <dsp:spPr>
        <a:xfrm>
          <a:off x="7196276" y="3996523"/>
          <a:ext cx="1661141" cy="132891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b="1" kern="1200" cap="none" spc="0" dirty="0" smtClean="0">
              <a:ln w="17780" cmpd="sng">
                <a:prstDash val="solid"/>
                <a:miter lim="800000"/>
              </a:ln>
              <a:effectLst/>
            </a:rPr>
            <a:t>ЦЕНТР ЗАБЕЗПЕЧЕННЯ НАВЧАЛЬНОГО ПРОЦЕСУ</a:t>
          </a:r>
          <a:endParaRPr lang="ru-RU" sz="1800" b="1" kern="1200" cap="none" spc="0" dirty="0" smtClean="0">
            <a:ln w="17780" cmpd="sng">
              <a:prstDash val="solid"/>
              <a:miter lim="800000"/>
            </a:ln>
            <a:effectLst/>
          </a:endParaRPr>
        </a:p>
      </dsp:txBody>
      <dsp:txXfrm>
        <a:off x="7235199" y="4035446"/>
        <a:ext cx="1583295" cy="125106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972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972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BB6B315-F251-44A6-98AA-60369DE9C659}" type="datetimeFigureOut">
              <a:rPr lang="ru-RU" smtClean="0"/>
              <a:pPr/>
              <a:t>23.11.2015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446678"/>
            <a:ext cx="2971800" cy="49728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9446678"/>
            <a:ext cx="2971800" cy="49728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F6DF59A-FA66-4193-8055-4C3B3FF9B14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0435437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23.11.2015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23.11.2015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23.11.2015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23.11.2015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23.11.2015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23.11.2015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23.11.2015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23.11.2015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23.11.2015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23.11.2015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23.11.2015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23.11.2015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3.jpeg"/><Relationship Id="rId7" Type="http://schemas.openxmlformats.org/officeDocument/2006/relationships/image" Target="../media/image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10" Type="http://schemas.microsoft.com/office/2007/relationships/hdphoto" Target="../media/hdphoto1.wdp"/><Relationship Id="rId4" Type="http://schemas.openxmlformats.org/officeDocument/2006/relationships/image" Target="../media/image4.jpeg"/><Relationship Id="rId9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16.png"/><Relationship Id="rId7" Type="http://schemas.openxmlformats.org/officeDocument/2006/relationships/image" Target="../media/image20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11" Type="http://schemas.openxmlformats.org/officeDocument/2006/relationships/image" Target="../media/image24.jpeg"/><Relationship Id="rId5" Type="http://schemas.openxmlformats.org/officeDocument/2006/relationships/image" Target="../media/image18.jpeg"/><Relationship Id="rId10" Type="http://schemas.openxmlformats.org/officeDocument/2006/relationships/image" Target="../media/image23.png"/><Relationship Id="rId4" Type="http://schemas.openxmlformats.org/officeDocument/2006/relationships/image" Target="../media/image17.jpeg"/><Relationship Id="rId9" Type="http://schemas.openxmlformats.org/officeDocument/2006/relationships/image" Target="../media/image22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5.png"/><Relationship Id="rId3" Type="http://schemas.openxmlformats.org/officeDocument/2006/relationships/image" Target="../media/image26.jpeg"/><Relationship Id="rId7" Type="http://schemas.openxmlformats.org/officeDocument/2006/relationships/image" Target="../media/image29.png"/><Relationship Id="rId12" Type="http://schemas.openxmlformats.org/officeDocument/2006/relationships/image" Target="../media/image34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jpeg"/><Relationship Id="rId11" Type="http://schemas.openxmlformats.org/officeDocument/2006/relationships/image" Target="../media/image33.png"/><Relationship Id="rId5" Type="http://schemas.openxmlformats.org/officeDocument/2006/relationships/image" Target="../media/image27.jpeg"/><Relationship Id="rId10" Type="http://schemas.openxmlformats.org/officeDocument/2006/relationships/image" Target="../media/image32.png"/><Relationship Id="rId4" Type="http://schemas.openxmlformats.org/officeDocument/2006/relationships/image" Target="../media/image11.png"/><Relationship Id="rId9" Type="http://schemas.openxmlformats.org/officeDocument/2006/relationships/image" Target="../media/image3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15"/>
          <a:stretch/>
        </p:blipFill>
        <p:spPr>
          <a:xfrm>
            <a:off x="3103422" y="4987269"/>
            <a:ext cx="2880320" cy="1728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476"/>
          <a:stretch/>
        </p:blipFill>
        <p:spPr>
          <a:xfrm>
            <a:off x="251520" y="1229435"/>
            <a:ext cx="2585660" cy="356707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8964" y="4987269"/>
            <a:ext cx="2683432" cy="1728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59832" y="1234998"/>
            <a:ext cx="2923909" cy="356215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Рисунок 7" descr="DSC_1904.JP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208964" y="1229435"/>
            <a:ext cx="2690184" cy="174120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" name="Рисунок 1" descr="герб_2.pn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2360" y="80768"/>
            <a:ext cx="1263239" cy="1260000"/>
          </a:xfrm>
          <a:prstGeom prst="rect">
            <a:avLst/>
          </a:prstGeom>
          <a:effectLst>
            <a:outerShdw blurRad="190500" dist="88900" dir="5400000" sx="104000" sy="104000" algn="ctr" rotWithShape="0">
              <a:srgbClr val="000000">
                <a:alpha val="70000"/>
              </a:srgbClr>
            </a:outerShdw>
            <a:softEdge rad="31750"/>
          </a:effectLst>
        </p:spPr>
      </p:pic>
      <p:pic>
        <p:nvPicPr>
          <p:cNvPr id="16" name="Рисунок 15" descr="DSC_0268.jpg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251520" y="4987269"/>
            <a:ext cx="2585660" cy="1728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15716" y="3140968"/>
            <a:ext cx="2690184" cy="165618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1" name="Прямоугольник 10"/>
          <p:cNvSpPr/>
          <p:nvPr/>
        </p:nvSpPr>
        <p:spPr>
          <a:xfrm>
            <a:off x="529706" y="-44227"/>
            <a:ext cx="7786710" cy="1292662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600" b="1" dirty="0" smtClean="0">
                <a:ln w="11430"/>
                <a:solidFill>
                  <a:srgbClr val="FFC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НАЦІОНАЛЬНА АКАДЕМІЯ ДЕРЖАВНОЇ ПРИКОРДОННОЇ СЛУЖБИ УКРАЇНИ ІМЕНІ БОГДАНА ХМЕЛЬНИЦЬКОГО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789973"/>
            <a:ext cx="3938592" cy="2783043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8" name="Рисунок 37" descr="герб_2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6711" y="71414"/>
            <a:ext cx="1154960" cy="1152000"/>
          </a:xfrm>
          <a:prstGeom prst="rect">
            <a:avLst/>
          </a:prstGeom>
          <a:effectLst>
            <a:outerShdw blurRad="190500" dist="88900" dir="5400000" sx="104000" sy="104000" algn="ctr" rotWithShape="0">
              <a:srgbClr val="000000">
                <a:alpha val="70000"/>
              </a:srgbClr>
            </a:outerShdw>
            <a:softEdge rad="31750"/>
          </a:effectLst>
        </p:spPr>
      </p:pic>
      <p:sp>
        <p:nvSpPr>
          <p:cNvPr id="14" name="Прямоугольник 13"/>
          <p:cNvSpPr/>
          <p:nvPr/>
        </p:nvSpPr>
        <p:spPr>
          <a:xfrm>
            <a:off x="895078" y="25460"/>
            <a:ext cx="6701258" cy="523220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uk-UA" sz="2800" b="1" dirty="0" smtClean="0">
                <a:ln w="11430"/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ПІДГОТОВКА ОФІЦЕРСЬКИХ КАДРІВ</a:t>
            </a:r>
            <a:endParaRPr lang="ru-RU" sz="2800" b="1" dirty="0">
              <a:ln w="11430"/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785" y="3763647"/>
            <a:ext cx="4250557" cy="2833705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3" y="3814309"/>
            <a:ext cx="3960440" cy="2816957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943" y="764704"/>
            <a:ext cx="4228244" cy="2808312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5641010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4402602"/>
            <a:ext cx="3273836" cy="2194750"/>
          </a:xfrm>
          <a:prstGeom prst="rect">
            <a:avLst/>
          </a:prstGeom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1401" y="2155953"/>
            <a:ext cx="4176463" cy="2781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Рисунок 12" descr="PC090044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136" y="764704"/>
            <a:ext cx="3268292" cy="2196000"/>
          </a:xfrm>
          <a:prstGeom prst="rect">
            <a:avLst/>
          </a:prstGeom>
          <a:noFill/>
          <a:ln w="19050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27" name="Рисунок 26" descr="DSC_0055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764704"/>
            <a:ext cx="3280439" cy="2196000"/>
          </a:xfrm>
          <a:prstGeom prst="rect">
            <a:avLst/>
          </a:prstGeom>
          <a:noFill/>
          <a:ln w="19050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1458954" y="25460"/>
            <a:ext cx="6353406" cy="523220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uk-UA" sz="2800" b="1" dirty="0" smtClean="0">
                <a:ln w="11430"/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НАВЧАЛЬНО-МАТЕРІАЛЬНА БАЗА</a:t>
            </a:r>
            <a:endParaRPr lang="ru-RU" sz="2800" b="1" dirty="0">
              <a:ln w="11430"/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14" name="Рисунок 13" descr="герб_2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1535" y="71414"/>
            <a:ext cx="1154961" cy="1152000"/>
          </a:xfrm>
          <a:prstGeom prst="rect">
            <a:avLst/>
          </a:prstGeom>
          <a:effectLst>
            <a:outerShdw blurRad="190500" dist="88900" dir="5400000" sx="104000" sy="104000" algn="ctr" rotWithShape="0">
              <a:srgbClr val="000000">
                <a:alpha val="70000"/>
              </a:srgbClr>
            </a:outerShdw>
            <a:softEdge rad="31750"/>
          </a:effectLst>
        </p:spPr>
      </p:pic>
      <p:pic>
        <p:nvPicPr>
          <p:cNvPr id="12" name="Рисунок 11" descr="DSC_1100.JPG"/>
          <p:cNvPicPr>
            <a:picLocks noChangeAspect="1"/>
          </p:cNvPicPr>
          <p:nvPr/>
        </p:nvPicPr>
        <p:blipFill>
          <a:blip r:embed="rId7" cstate="print">
            <a:lum bright="10000" contras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824" y="557391"/>
            <a:ext cx="3280446" cy="2196000"/>
          </a:xfrm>
          <a:prstGeom prst="rect">
            <a:avLst/>
          </a:prstGeom>
          <a:noFill/>
          <a:ln w="19050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5153" y="4365104"/>
            <a:ext cx="3280445" cy="2196000"/>
          </a:xfrm>
          <a:prstGeom prst="rect">
            <a:avLst/>
          </a:prstGeom>
          <a:noFill/>
          <a:ln w="19050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4074" y="4544870"/>
            <a:ext cx="3281188" cy="2196498"/>
          </a:xfrm>
          <a:prstGeom prst="rect">
            <a:avLst/>
          </a:prstGeom>
          <a:noFill/>
          <a:ln w="19050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652120" y="2552203"/>
            <a:ext cx="3261643" cy="219475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2504819"/>
            <a:ext cx="3302813" cy="2210974"/>
          </a:xfrm>
          <a:prstGeom prst="rect">
            <a:avLst/>
          </a:prstGeom>
          <a:noFill/>
          <a:ln w="19050">
            <a:solidFill>
              <a:schemeClr val="bg1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8348698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93478" y="16654"/>
            <a:ext cx="6286593" cy="523220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uk-UA" sz="2800" b="1" dirty="0" smtClean="0">
                <a:ln w="11430"/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МІЖНАРОДНЕ СПІВРОБІТНИЦТВО</a:t>
            </a:r>
            <a:endParaRPr lang="ru-RU" sz="2800" b="1" dirty="0">
              <a:ln w="11430"/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620688"/>
            <a:ext cx="3711483" cy="2484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5431" y="908720"/>
            <a:ext cx="3656889" cy="2448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" name="Рисунок 2" descr="герб_2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6711" y="71414"/>
            <a:ext cx="1154960" cy="1152000"/>
          </a:xfrm>
          <a:prstGeom prst="rect">
            <a:avLst/>
          </a:prstGeom>
          <a:effectLst>
            <a:outerShdw blurRad="190500" dist="88900" dir="5400000" sx="104000" sy="104000" algn="ctr" rotWithShape="0">
              <a:srgbClr val="000000">
                <a:alpha val="70000"/>
              </a:srgbClr>
            </a:outerShdw>
            <a:softEdge rad="3175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0917" y="4149080"/>
            <a:ext cx="3711483" cy="2484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256" y="3864165"/>
            <a:ext cx="3765688" cy="252028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Рисунок 7" descr="belarus_640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213332" y="3642712"/>
            <a:ext cx="1000132" cy="720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" name="Рисунок 8" descr="European-Union_01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4355976" y="3284984"/>
            <a:ext cx="792000" cy="792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" name="Рисунок 9" descr="slovakia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7070588" y="3291166"/>
            <a:ext cx="720000" cy="720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1" name="Рисунок 10" descr="Poland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5713266" y="3291166"/>
            <a:ext cx="718982" cy="71898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2" name="Рисунок 11" descr="сша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5064704" y="3642736"/>
            <a:ext cx="720000" cy="720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3" name="Рисунок 12" descr="romania_640.pn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7570654" y="3642712"/>
            <a:ext cx="1000132" cy="720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4" name="Рисунок 13" descr="Bulgaria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8356472" y="3291166"/>
            <a:ext cx="720000" cy="720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818033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DSC_3118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786586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071670" y="285728"/>
            <a:ext cx="5210978" cy="646331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uk-UA" sz="3600" b="1" dirty="0" smtClean="0">
                <a:ln w="11430"/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СТРУКТУРА АКАДЕМІЇ</a:t>
            </a:r>
            <a:endParaRPr lang="ru-RU" sz="3600" b="1" dirty="0">
              <a:ln w="11430"/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9" name="Группа 8"/>
          <p:cNvGrpSpPr/>
          <p:nvPr/>
        </p:nvGrpSpPr>
        <p:grpSpPr>
          <a:xfrm>
            <a:off x="142844" y="785794"/>
            <a:ext cx="8858312" cy="6072206"/>
            <a:chOff x="142844" y="785794"/>
            <a:chExt cx="8858312" cy="6072206"/>
          </a:xfrm>
        </p:grpSpPr>
        <p:graphicFrame>
          <p:nvGraphicFramePr>
            <p:cNvPr id="5" name="Схема 4"/>
            <p:cNvGraphicFramePr/>
            <p:nvPr>
              <p:extLst>
                <p:ext uri="{D42A27DB-BD31-4B8C-83A1-F6EECF244321}">
                  <p14:modId xmlns:p14="http://schemas.microsoft.com/office/powerpoint/2010/main" val="3423120979"/>
                </p:ext>
              </p:extLst>
            </p:nvPr>
          </p:nvGraphicFramePr>
          <p:xfrm>
            <a:off x="142844" y="785794"/>
            <a:ext cx="8858312" cy="6072206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3" r:lo="rId4" r:qs="rId5" r:cs="rId6"/>
            </a:graphicData>
          </a:graphic>
        </p:graphicFrame>
        <p:sp>
          <p:nvSpPr>
            <p:cNvPr id="6" name="Прямоугольник 5"/>
            <p:cNvSpPr/>
            <p:nvPr/>
          </p:nvSpPr>
          <p:spPr>
            <a:xfrm>
              <a:off x="3143240" y="5143512"/>
              <a:ext cx="2962414" cy="523220"/>
            </a:xfrm>
            <a:prstGeom prst="rect">
              <a:avLst/>
            </a:prstGeom>
          </p:spPr>
          <p:txBody>
            <a:bodyPr wrap="none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lvl="0"/>
              <a:r>
                <a:rPr lang="uk-UA" sz="2800" b="1" spc="50" dirty="0" smtClean="0">
                  <a:ln w="11430"/>
                  <a:solidFill>
                    <a:srgbClr val="002060"/>
                  </a:soli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</a:rPr>
                <a:t>КОМАНДУВАННЯ</a:t>
              </a:r>
              <a:endParaRPr lang="ru-RU" sz="2800" b="1" spc="50" dirty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endParaRPr>
            </a:p>
          </p:txBody>
        </p:sp>
      </p:grpSp>
      <p:pic>
        <p:nvPicPr>
          <p:cNvPr id="8" name="Рисунок 7" descr="герб_2.pn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6711" y="71414"/>
            <a:ext cx="1154960" cy="1152000"/>
          </a:xfrm>
          <a:prstGeom prst="rect">
            <a:avLst/>
          </a:prstGeom>
          <a:effectLst>
            <a:outerShdw blurRad="190500" dist="88900" dir="5400000" sx="104000" sy="104000" algn="ctr" rotWithShape="0">
              <a:srgbClr val="000000">
                <a:alpha val="70000"/>
              </a:srgbClr>
            </a:outerShdw>
            <a:softEdge rad="31750"/>
          </a:effectLst>
        </p:spPr>
      </p:pic>
    </p:spTree>
    <p:extLst>
      <p:ext uri="{BB962C8B-B14F-4D97-AF65-F5344CB8AC3E}">
        <p14:creationId xmlns:p14="http://schemas.microsoft.com/office/powerpoint/2010/main" val="1243822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548680"/>
            <a:ext cx="8784976" cy="6207693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179767" y="548680"/>
            <a:ext cx="8784976" cy="6207694"/>
          </a:xfrm>
          <a:prstGeom prst="rect">
            <a:avLst/>
          </a:prstGeom>
          <a:gradFill flip="none" rotWithShape="1">
            <a:gsLst>
              <a:gs pos="0">
                <a:srgbClr val="DDEBCF">
                  <a:alpha val="40000"/>
                </a:srgbClr>
              </a:gs>
              <a:gs pos="50000">
                <a:srgbClr val="9CB86E">
                  <a:alpha val="40000"/>
                </a:srgbClr>
              </a:gs>
              <a:gs pos="100000">
                <a:srgbClr val="156B13">
                  <a:alpha val="4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2901531" y="44624"/>
            <a:ext cx="3185745" cy="523220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uk-UA" sz="2800" b="1" dirty="0" smtClean="0">
                <a:ln w="11430"/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СПЕЦІАЛЬНОСТІ</a:t>
            </a:r>
            <a:endParaRPr lang="ru-RU" sz="4000" b="1" dirty="0">
              <a:ln w="11430"/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406375" y="2559385"/>
            <a:ext cx="3276000" cy="1512000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ФІЛОЛОГІЯ</a:t>
            </a:r>
          </a:p>
          <a:p>
            <a:pPr algn="ctr"/>
            <a:r>
              <a:rPr lang="uk-UA" sz="2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ПЕРЕКЛАД</a:t>
            </a:r>
            <a:endParaRPr lang="ru-RU" sz="2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4203757" y="4319293"/>
            <a:ext cx="4616715" cy="1440160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ПРАВОЗНАВСТВО</a:t>
            </a:r>
          </a:p>
          <a:p>
            <a:pPr algn="ctr"/>
            <a:r>
              <a:rPr lang="uk-UA" sz="2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ПРАВООХОРОННА ДІЯЛЬНІСТЬ</a:t>
            </a:r>
            <a:endParaRPr lang="ru-RU" sz="2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412915" y="4260852"/>
            <a:ext cx="3269460" cy="1512169"/>
          </a:xfrm>
          <a:prstGeom prst="rect">
            <a:avLst/>
          </a:prstGeom>
          <a:solidFill>
            <a:srgbClr val="00B050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ПСИХОЛОГІЯ</a:t>
            </a:r>
            <a:endParaRPr lang="ru-RU" sz="2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4203757" y="857750"/>
            <a:ext cx="3160569" cy="1512168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ТЕЛЕКОМУНІКАЦІЇ</a:t>
            </a:r>
            <a:endParaRPr lang="ru-RU" sz="2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395536" y="857918"/>
            <a:ext cx="3306779" cy="1512000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ОХОРОНА ТА ЗАХИСТ ДЕРЖАВНОГО КОРДОНУ</a:t>
            </a:r>
            <a:endParaRPr lang="ru-RU" sz="2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4206887" y="2563547"/>
            <a:ext cx="4613585" cy="1507838"/>
          </a:xfrm>
          <a:prstGeom prst="rect">
            <a:avLst/>
          </a:prstGeom>
          <a:solidFill>
            <a:schemeClr val="accent3">
              <a:shade val="51000"/>
              <a:satMod val="130000"/>
            </a:schemeClr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АВТОМОБІЛЬНИЙ ТРАНСПОРТ</a:t>
            </a:r>
            <a:endParaRPr lang="en-US" sz="22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uk-UA" sz="2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АВТОМОБІЛІ ТА АВТОМОБІЛЬНЕ ГОСПОДАРСТВО</a:t>
            </a:r>
            <a:endParaRPr lang="ru-RU" sz="2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8" name="Рисунок 37" descr="герб_2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6711" y="71414"/>
            <a:ext cx="1154960" cy="1152000"/>
          </a:xfrm>
          <a:prstGeom prst="rect">
            <a:avLst/>
          </a:prstGeom>
          <a:effectLst>
            <a:outerShdw blurRad="190500" dist="88900" dir="5400000" sx="104000" sy="104000" algn="ctr" rotWithShape="0">
              <a:srgbClr val="000000">
                <a:alpha val="70000"/>
              </a:srgbClr>
            </a:outerShdw>
            <a:softEdge rad="31750"/>
          </a:effectLst>
        </p:spPr>
      </p:pic>
      <p:sp>
        <p:nvSpPr>
          <p:cNvPr id="13" name="Прямоугольник 12"/>
          <p:cNvSpPr/>
          <p:nvPr/>
        </p:nvSpPr>
        <p:spPr>
          <a:xfrm>
            <a:off x="412915" y="6053004"/>
            <a:ext cx="8047517" cy="565663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термін навчання – 4 роки</a:t>
            </a:r>
            <a:endParaRPr lang="ru-RU" sz="2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70155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548680"/>
            <a:ext cx="8784976" cy="6207693"/>
          </a:xfrm>
          <a:prstGeom prst="rect">
            <a:avLst/>
          </a:prstGeom>
        </p:spPr>
      </p:pic>
      <p:pic>
        <p:nvPicPr>
          <p:cNvPr id="38" name="Рисунок 37" descr="герб_2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6711" y="71414"/>
            <a:ext cx="1154960" cy="1152000"/>
          </a:xfrm>
          <a:prstGeom prst="rect">
            <a:avLst/>
          </a:prstGeom>
          <a:effectLst>
            <a:outerShdw blurRad="190500" dist="88900" dir="5400000" sx="104000" sy="104000" algn="ctr" rotWithShape="0">
              <a:srgbClr val="000000">
                <a:alpha val="70000"/>
              </a:srgbClr>
            </a:outerShdw>
            <a:softEdge rad="31750"/>
          </a:effectLst>
        </p:spPr>
      </p:pic>
      <p:sp>
        <p:nvSpPr>
          <p:cNvPr id="14" name="Прямоугольник 13"/>
          <p:cNvSpPr/>
          <p:nvPr/>
        </p:nvSpPr>
        <p:spPr>
          <a:xfrm>
            <a:off x="2921676" y="0"/>
            <a:ext cx="3300647" cy="523220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uk-UA" sz="2800" b="1" dirty="0" smtClean="0">
                <a:ln w="11430"/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НАШІ  ПЕРЕВАГИ</a:t>
            </a:r>
            <a:endParaRPr lang="ru-RU" sz="2800" b="1" dirty="0">
              <a:ln w="11430"/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23528" y="857918"/>
            <a:ext cx="6984776" cy="698874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uk-UA" sz="2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НАВЧАННЯ ЗА КОШТИ ДЕРЖ.БЮДЖЕТУ</a:t>
            </a:r>
            <a:endParaRPr lang="ru-RU" sz="2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23528" y="2574797"/>
            <a:ext cx="8496944" cy="854203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uk-UA" sz="2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ПОВНЕ ДЕРЖАВНЕ УТРИМАННЯ ПІД ЧАС НАВЧАННЯ ТА ПЕРЕБУВАННЯ НА ВІЙСЬКОВІЙ СЛУЖБІ</a:t>
            </a:r>
            <a:endParaRPr lang="ru-RU" sz="2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23528" y="4293096"/>
            <a:ext cx="6984776" cy="698874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uk-UA" sz="2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ГАРАНТОВАНЕ ПРАЦЕВЛАШТУВАННЯ</a:t>
            </a:r>
            <a:endParaRPr lang="ru-RU" sz="2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23528" y="5805264"/>
            <a:ext cx="8496944" cy="576064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uk-UA" sz="2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ПОВНИЙ </a:t>
            </a:r>
            <a:r>
              <a:rPr lang="uk-UA" sz="2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СОЦІАЛЬНИЙ ПАКЕТ </a:t>
            </a:r>
            <a:r>
              <a:rPr lang="uk-UA" sz="2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ОФІЦЕРА</a:t>
            </a:r>
            <a:endParaRPr lang="ru-RU" sz="2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99024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548680"/>
            <a:ext cx="8784976" cy="6207693"/>
          </a:xfrm>
          <a:prstGeom prst="rect">
            <a:avLst/>
          </a:prstGeom>
        </p:spPr>
      </p:pic>
      <p:pic>
        <p:nvPicPr>
          <p:cNvPr id="38" name="Рисунок 37" descr="герб_2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6711" y="71414"/>
            <a:ext cx="1154960" cy="1152000"/>
          </a:xfrm>
          <a:prstGeom prst="rect">
            <a:avLst/>
          </a:prstGeom>
          <a:effectLst>
            <a:outerShdw blurRad="190500" dist="88900" dir="5400000" sx="104000" sy="104000" algn="ctr" rotWithShape="0">
              <a:srgbClr val="000000">
                <a:alpha val="70000"/>
              </a:srgbClr>
            </a:outerShdw>
            <a:softEdge rad="31750"/>
          </a:effectLst>
        </p:spPr>
      </p:pic>
      <p:sp>
        <p:nvSpPr>
          <p:cNvPr id="14" name="Прямоугольник 13"/>
          <p:cNvSpPr/>
          <p:nvPr/>
        </p:nvSpPr>
        <p:spPr>
          <a:xfrm>
            <a:off x="755576" y="0"/>
            <a:ext cx="6602833" cy="523220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uk-UA" sz="2800" b="1" dirty="0" smtClean="0">
                <a:ln w="11430"/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ОСНОВНІ ВИМОГИ ДО КАНДИДАТІВ</a:t>
            </a:r>
            <a:endParaRPr lang="ru-RU" sz="2800" b="1" dirty="0">
              <a:ln w="11430"/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477788" y="2420888"/>
            <a:ext cx="7416824" cy="864096"/>
          </a:xfrm>
          <a:prstGeom prst="rect">
            <a:avLst/>
          </a:prstGeom>
          <a:solidFill>
            <a:schemeClr val="accent3">
              <a:shade val="51000"/>
              <a:satMod val="130000"/>
            </a:schemeClr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85725"/>
            <a:r>
              <a:rPr lang="uk-UA" sz="2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ГРОМАДЯНИ УКРАЇНИ ВІКОМ ВІД 17 ДО 21 РОКУ</a:t>
            </a:r>
            <a:endParaRPr lang="ru-RU" sz="2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477788" y="3505723"/>
            <a:ext cx="7416824" cy="864096"/>
          </a:xfrm>
          <a:prstGeom prst="rect">
            <a:avLst/>
          </a:prstGeom>
          <a:solidFill>
            <a:schemeClr val="accent3">
              <a:shade val="51000"/>
              <a:satMod val="130000"/>
            </a:schemeClr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85725"/>
            <a:r>
              <a:rPr lang="uk-UA" sz="2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ПОВНА ЗАГАЛЬНА СЕРЕДНЯ ОСВІТА</a:t>
            </a:r>
            <a:endParaRPr lang="ru-RU" sz="2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467544" y="4637965"/>
            <a:ext cx="8363172" cy="864096"/>
          </a:xfrm>
          <a:prstGeom prst="rect">
            <a:avLst/>
          </a:prstGeom>
          <a:solidFill>
            <a:schemeClr val="accent3">
              <a:shade val="51000"/>
              <a:satMod val="130000"/>
            </a:schemeClr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85725"/>
            <a:r>
              <a:rPr lang="uk-UA" sz="2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ПРОФЕСІЙНО-ПСИХОЛОГІЧНА ПРИДАТНІСТЬ (тести)</a:t>
            </a:r>
            <a:endParaRPr lang="ru-RU" sz="2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477788" y="5733256"/>
            <a:ext cx="8363172" cy="864096"/>
          </a:xfrm>
          <a:prstGeom prst="rect">
            <a:avLst/>
          </a:prstGeom>
          <a:solidFill>
            <a:schemeClr val="accent3">
              <a:shade val="51000"/>
              <a:satMod val="130000"/>
            </a:schemeClr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85725"/>
            <a:r>
              <a:rPr lang="uk-UA" sz="2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ПРИДАТНІСТЬ ЗА ПОКАЗНИКАМИ ЗДОРОВ</a:t>
            </a:r>
            <a:r>
              <a:rPr lang="en-US" sz="2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’</a:t>
            </a:r>
            <a:r>
              <a:rPr lang="uk-UA" sz="2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Я (</a:t>
            </a:r>
            <a:r>
              <a:rPr lang="ru-RU" sz="2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ВЛК</a:t>
            </a:r>
            <a:r>
              <a:rPr lang="uk-UA" sz="2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ru-RU" sz="2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0635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40" y="116632"/>
            <a:ext cx="8388424" cy="6291318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07504" y="4725144"/>
            <a:ext cx="8928992" cy="2016224"/>
          </a:xfrm>
          <a:prstGeom prst="rect">
            <a:avLst/>
          </a:prstGeom>
          <a:gradFill flip="none" rotWithShape="1">
            <a:gsLst>
              <a:gs pos="0">
                <a:schemeClr val="accent3">
                  <a:shade val="51000"/>
                  <a:satMod val="130000"/>
                  <a:shade val="30000"/>
                  <a:satMod val="115000"/>
                </a:schemeClr>
              </a:gs>
              <a:gs pos="50000">
                <a:schemeClr val="accent3">
                  <a:shade val="51000"/>
                  <a:satMod val="130000"/>
                  <a:shade val="67500"/>
                  <a:satMod val="115000"/>
                </a:schemeClr>
              </a:gs>
              <a:gs pos="100000">
                <a:schemeClr val="accent3">
                  <a:shade val="51000"/>
                  <a:satMod val="130000"/>
                  <a:shade val="100000"/>
                  <a:satMod val="115000"/>
                </a:schemeClr>
              </a:gs>
            </a:gsLst>
            <a:path path="circle">
              <a:fillToRect t="100000" r="100000"/>
            </a:path>
            <a:tileRect l="-100000" b="-100000"/>
          </a:gra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85725"/>
            <a:r>
              <a:rPr lang="ru-RU" sz="22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Окремий</a:t>
            </a:r>
            <a:r>
              <a:rPr lang="ru-RU" sz="22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2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регіональний</a:t>
            </a:r>
            <a:r>
              <a:rPr lang="ru-RU" sz="22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центр </a:t>
            </a:r>
            <a:r>
              <a:rPr lang="ru-RU" sz="22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комплектування</a:t>
            </a:r>
            <a:r>
              <a:rPr lang="ru-RU" sz="22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ru-RU" sz="22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м.Харків</a:t>
            </a:r>
            <a:r>
              <a:rPr lang="ru-RU" sz="22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ru-RU" sz="22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Державної</a:t>
            </a:r>
            <a:r>
              <a:rPr lang="ru-RU" sz="22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2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прикордонної</a:t>
            </a:r>
            <a:r>
              <a:rPr lang="ru-RU" sz="22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2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служби</a:t>
            </a:r>
            <a:r>
              <a:rPr lang="ru-RU" sz="22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2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України</a:t>
            </a:r>
            <a:endParaRPr lang="ru-RU" sz="2200" b="1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5725"/>
            <a:endParaRPr lang="ru-RU" sz="2200" b="1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5725"/>
            <a:r>
              <a:rPr lang="ru-RU" sz="22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м.Харків</a:t>
            </a:r>
            <a:r>
              <a:rPr lang="ru-RU" sz="22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22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пров.Інженерний</a:t>
            </a:r>
            <a:r>
              <a:rPr lang="ru-RU" sz="22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, 7 (</a:t>
            </a:r>
            <a:r>
              <a:rPr lang="ru-RU" sz="22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ст.м</a:t>
            </a:r>
            <a:r>
              <a:rPr lang="ru-RU" sz="22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ru-RU" sz="22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Наукова</a:t>
            </a:r>
            <a:r>
              <a:rPr lang="ru-RU" sz="22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85725"/>
            <a:r>
              <a:rPr lang="ru-RU" sz="22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тел. (057) 702-14-37, (097) 279-90-92,  (066) 183-02-90, </a:t>
            </a:r>
          </a:p>
          <a:p>
            <a:pPr marL="812800"/>
            <a:r>
              <a:rPr lang="ru-RU" sz="22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(093) 522-10-25</a:t>
            </a:r>
            <a:endParaRPr lang="ru-RU" sz="22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856" y="610083"/>
            <a:ext cx="2807749" cy="4115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71346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2644</TotalTime>
  <Words>153</Words>
  <Application>Microsoft Office PowerPoint</Application>
  <PresentationFormat>Экран (4:3)</PresentationFormat>
  <Paragraphs>38</Paragraphs>
  <Slides>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2" baseType="lpstr">
      <vt:lpstr>Arial</vt:lpstr>
      <vt:lpstr>Calibri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admin</dc:creator>
  <cp:lastModifiedBy>Виталий В.О. Семенович</cp:lastModifiedBy>
  <cp:revision>233</cp:revision>
  <cp:lastPrinted>2015-09-03T16:10:28Z</cp:lastPrinted>
  <dcterms:modified xsi:type="dcterms:W3CDTF">2015-11-23T10:01:36Z</dcterms:modified>
</cp:coreProperties>
</file>