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9" r:id="rId3"/>
    <p:sldId id="340" r:id="rId4"/>
    <p:sldId id="342" r:id="rId5"/>
    <p:sldId id="343" r:id="rId6"/>
    <p:sldId id="344" r:id="rId7"/>
    <p:sldId id="345" r:id="rId8"/>
    <p:sldId id="346" r:id="rId9"/>
    <p:sldId id="347" r:id="rId10"/>
    <p:sldId id="349" r:id="rId11"/>
    <p:sldId id="350" r:id="rId12"/>
    <p:sldId id="351" r:id="rId13"/>
    <p:sldId id="352" r:id="rId14"/>
    <p:sldId id="353" r:id="rId15"/>
    <p:sldId id="354" r:id="rId16"/>
    <p:sldId id="355" r:id="rId17"/>
    <p:sldId id="356" r:id="rId18"/>
    <p:sldId id="357" r:id="rId19"/>
    <p:sldId id="358" r:id="rId20"/>
    <p:sldId id="359" r:id="rId21"/>
    <p:sldId id="360" r:id="rId22"/>
    <p:sldId id="361" r:id="rId23"/>
    <p:sldId id="362" r:id="rId24"/>
    <p:sldId id="364" r:id="rId25"/>
    <p:sldId id="365" r:id="rId26"/>
    <p:sldId id="366" r:id="rId27"/>
    <p:sldId id="367" r:id="rId28"/>
    <p:sldId id="368" r:id="rId29"/>
    <p:sldId id="369" r:id="rId30"/>
    <p:sldId id="370" r:id="rId31"/>
    <p:sldId id="371" r:id="rId32"/>
    <p:sldId id="372" r:id="rId33"/>
    <p:sldId id="373" r:id="rId34"/>
    <p:sldId id="374" r:id="rId35"/>
    <p:sldId id="375" r:id="rId36"/>
    <p:sldId id="376" r:id="rId37"/>
    <p:sldId id="377" r:id="rId38"/>
    <p:sldId id="378" r:id="rId39"/>
    <p:sldId id="379" r:id="rId40"/>
    <p:sldId id="380" r:id="rId41"/>
    <p:sldId id="381" r:id="rId42"/>
    <p:sldId id="382" r:id="rId43"/>
    <p:sldId id="383" r:id="rId44"/>
    <p:sldId id="384" r:id="rId45"/>
    <p:sldId id="385" r:id="rId46"/>
    <p:sldId id="386" r:id="rId47"/>
    <p:sldId id="387" r:id="rId48"/>
    <p:sldId id="388" r:id="rId49"/>
    <p:sldId id="389" r:id="rId50"/>
    <p:sldId id="390" r:id="rId51"/>
    <p:sldId id="391" r:id="rId52"/>
    <p:sldId id="392" r:id="rId53"/>
    <p:sldId id="393" r:id="rId54"/>
    <p:sldId id="394" r:id="rId55"/>
    <p:sldId id="395" r:id="rId56"/>
    <p:sldId id="396" r:id="rId57"/>
    <p:sldId id="397" r:id="rId58"/>
    <p:sldId id="398" r:id="rId59"/>
    <p:sldId id="399" r:id="rId60"/>
    <p:sldId id="400" r:id="rId61"/>
    <p:sldId id="401" r:id="rId62"/>
    <p:sldId id="402" r:id="rId63"/>
    <p:sldId id="406" r:id="rId64"/>
    <p:sldId id="405" r:id="rId65"/>
    <p:sldId id="407" r:id="rId66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C89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-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123C6-DF82-49F8-B20B-9C33DBBF4DA1}" type="datetimeFigureOut">
              <a:rPr lang="uk-UA" smtClean="0"/>
              <a:t>21.01.2016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7F572-25C3-4551-B19A-17E48422779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85877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123C6-DF82-49F8-B20B-9C33DBBF4DA1}" type="datetimeFigureOut">
              <a:rPr lang="uk-UA" smtClean="0"/>
              <a:t>21.01.2016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7F572-25C3-4551-B19A-17E48422779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1925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123C6-DF82-49F8-B20B-9C33DBBF4DA1}" type="datetimeFigureOut">
              <a:rPr lang="uk-UA" smtClean="0"/>
              <a:t>21.01.2016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7F572-25C3-4551-B19A-17E48422779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7133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123C6-DF82-49F8-B20B-9C33DBBF4DA1}" type="datetimeFigureOut">
              <a:rPr lang="uk-UA" smtClean="0"/>
              <a:t>21.01.2016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7F572-25C3-4551-B19A-17E48422779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2306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123C6-DF82-49F8-B20B-9C33DBBF4DA1}" type="datetimeFigureOut">
              <a:rPr lang="uk-UA" smtClean="0"/>
              <a:t>21.01.2016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7F572-25C3-4551-B19A-17E48422779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9692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123C6-DF82-49F8-B20B-9C33DBBF4DA1}" type="datetimeFigureOut">
              <a:rPr lang="uk-UA" smtClean="0"/>
              <a:t>21.01.2016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7F572-25C3-4551-B19A-17E48422779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1330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123C6-DF82-49F8-B20B-9C33DBBF4DA1}" type="datetimeFigureOut">
              <a:rPr lang="uk-UA" smtClean="0"/>
              <a:t>21.01.2016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7F572-25C3-4551-B19A-17E48422779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488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123C6-DF82-49F8-B20B-9C33DBBF4DA1}" type="datetimeFigureOut">
              <a:rPr lang="uk-UA" smtClean="0"/>
              <a:t>21.01.2016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7F572-25C3-4551-B19A-17E48422779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0968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123C6-DF82-49F8-B20B-9C33DBBF4DA1}" type="datetimeFigureOut">
              <a:rPr lang="uk-UA" smtClean="0"/>
              <a:t>21.01.2016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7F572-25C3-4551-B19A-17E48422779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81344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123C6-DF82-49F8-B20B-9C33DBBF4DA1}" type="datetimeFigureOut">
              <a:rPr lang="uk-UA" smtClean="0"/>
              <a:t>21.01.2016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7F572-25C3-4551-B19A-17E48422779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93899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123C6-DF82-49F8-B20B-9C33DBBF4DA1}" type="datetimeFigureOut">
              <a:rPr lang="uk-UA" smtClean="0"/>
              <a:t>21.01.2016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7F572-25C3-4551-B19A-17E48422779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4194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123C6-DF82-49F8-B20B-9C33DBBF4DA1}" type="datetimeFigureOut">
              <a:rPr lang="uk-UA" smtClean="0"/>
              <a:t>21.01.2016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7F572-25C3-4551-B19A-17E48422779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0058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Щодо ефективності обміну інформацією електронними засобами </a:t>
            </a:r>
            <a:r>
              <a:rPr lang="uk-UA" dirty="0" err="1" smtClean="0"/>
              <a:t>звязку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791718" y="4649273"/>
            <a:ext cx="4095482" cy="1764405"/>
          </a:xfrm>
        </p:spPr>
        <p:txBody>
          <a:bodyPr>
            <a:normAutofit/>
          </a:bodyPr>
          <a:lstStyle/>
          <a:p>
            <a:pPr algn="r"/>
            <a:r>
              <a:rPr lang="uk-UA" dirty="0" smtClean="0"/>
              <a:t>Кононенко О.Є.,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uk-UA" sz="1600" dirty="0"/>
              <a:t>н</a:t>
            </a:r>
            <a:r>
              <a:rPr lang="uk-UA" sz="1600" dirty="0" smtClean="0"/>
              <a:t>ачальник відділу нормативності та якості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uk-UA" sz="1600" dirty="0" smtClean="0"/>
              <a:t>освіти управління освіти і науки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uk-UA" sz="1600" dirty="0" smtClean="0"/>
              <a:t>Департаменту науки і освіти</a:t>
            </a:r>
            <a:endParaRPr lang="uk-UA" sz="1600" dirty="0"/>
          </a:p>
        </p:txBody>
      </p:sp>
    </p:spTree>
    <p:extLst>
      <p:ext uri="{BB962C8B-B14F-4D97-AF65-F5344CB8AC3E}">
        <p14:creationId xmlns:p14="http://schemas.microsoft.com/office/powerpoint/2010/main" val="82262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16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90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09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40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86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31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34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86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6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0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34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55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35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45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1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32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02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60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20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5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0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54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74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58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6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07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9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9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74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2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33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2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38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04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8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60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47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47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4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28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35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50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3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6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53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44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97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04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12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29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8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22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8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0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80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36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59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20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9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15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1209</TotalTime>
  <Words>24</Words>
  <Application>Microsoft Office PowerPoint</Application>
  <PresentationFormat>Широкоэкранный</PresentationFormat>
  <Paragraphs>5</Paragraphs>
  <Slides>65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69" baseType="lpstr">
      <vt:lpstr>Arial</vt:lpstr>
      <vt:lpstr>Calibri</vt:lpstr>
      <vt:lpstr>Calibri Light</vt:lpstr>
      <vt:lpstr>Тема Office</vt:lpstr>
      <vt:lpstr>Щодо ефективності обміну інформацією електронними засобами звязку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kononenko</dc:creator>
  <cp:lastModifiedBy>kononenko</cp:lastModifiedBy>
  <cp:revision>58</cp:revision>
  <dcterms:created xsi:type="dcterms:W3CDTF">2016-01-16T07:38:15Z</dcterms:created>
  <dcterms:modified xsi:type="dcterms:W3CDTF">2016-01-21T12:57:22Z</dcterms:modified>
</cp:coreProperties>
</file>