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261" r:id="rId4"/>
    <p:sldId id="257" r:id="rId5"/>
    <p:sldId id="258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2" r:id="rId24"/>
    <p:sldId id="279" r:id="rId25"/>
    <p:sldId id="280" r:id="rId26"/>
    <p:sldId id="281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13" r:id="rId48"/>
    <p:sldId id="305" r:id="rId49"/>
    <p:sldId id="306" r:id="rId50"/>
    <p:sldId id="307" r:id="rId51"/>
    <p:sldId id="310" r:id="rId52"/>
    <p:sldId id="311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3" r:id="rId72"/>
    <p:sldId id="334" r:id="rId73"/>
    <p:sldId id="335" r:id="rId74"/>
    <p:sldId id="336" r:id="rId75"/>
    <p:sldId id="337" r:id="rId76"/>
    <p:sldId id="338" r:id="rId7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C89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587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1925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2306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9692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133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488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0968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134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389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4194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005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Щодо ефективності обміну інформацією електронними засобами </a:t>
            </a:r>
            <a:r>
              <a:rPr lang="uk-UA" dirty="0" err="1" smtClean="0"/>
              <a:t>звязку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91718" y="4649273"/>
            <a:ext cx="4095482" cy="1764405"/>
          </a:xfrm>
        </p:spPr>
        <p:txBody>
          <a:bodyPr>
            <a:normAutofit/>
          </a:bodyPr>
          <a:lstStyle/>
          <a:p>
            <a:pPr algn="r"/>
            <a:r>
              <a:rPr lang="uk-UA" dirty="0" smtClean="0"/>
              <a:t>Кононенко О.Є.,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uk-UA" sz="1600" dirty="0"/>
              <a:t>н</a:t>
            </a:r>
            <a:r>
              <a:rPr lang="uk-UA" sz="1600" dirty="0" smtClean="0"/>
              <a:t>ачальник відділу нормативності та якості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uk-UA" sz="1600" dirty="0" smtClean="0"/>
              <a:t>освіти управління освіти і науки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uk-UA" sz="1600" dirty="0" smtClean="0"/>
              <a:t>Департаменту науки і освіти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82262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7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0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9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3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3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7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7067952" cy="7315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977" y="-228600"/>
            <a:ext cx="6857598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9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0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9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0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6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6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8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8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7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3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2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9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1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4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3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5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2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9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6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5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1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5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6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9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7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3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7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3242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8846" y="2128234"/>
            <a:ext cx="13011150" cy="472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3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3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9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3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2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0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7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7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6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4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4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6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6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2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4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8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3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9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0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9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5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6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4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24</Words>
  <Application>Microsoft Office PowerPoint</Application>
  <PresentationFormat>Широкоэкранный</PresentationFormat>
  <Paragraphs>5</Paragraphs>
  <Slides>76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80" baseType="lpstr">
      <vt:lpstr>Arial</vt:lpstr>
      <vt:lpstr>Calibri</vt:lpstr>
      <vt:lpstr>Calibri Light</vt:lpstr>
      <vt:lpstr>Тема Office</vt:lpstr>
      <vt:lpstr>Щодо ефективності обміну інформацією електронними засобами звязку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kononenko</dc:creator>
  <cp:lastModifiedBy>kononenko</cp:lastModifiedBy>
  <cp:revision>58</cp:revision>
  <dcterms:created xsi:type="dcterms:W3CDTF">2016-01-16T07:38:15Z</dcterms:created>
  <dcterms:modified xsi:type="dcterms:W3CDTF">2016-01-21T12:54:16Z</dcterms:modified>
</cp:coreProperties>
</file>