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</p:sldMasterIdLst>
  <p:notesMasterIdLst>
    <p:notesMasterId r:id="rId46"/>
  </p:notesMasterIdLst>
  <p:sldIdLst>
    <p:sldId id="257" r:id="rId14"/>
    <p:sldId id="266" r:id="rId15"/>
    <p:sldId id="269" r:id="rId16"/>
    <p:sldId id="275" r:id="rId17"/>
    <p:sldId id="264" r:id="rId18"/>
    <p:sldId id="268" r:id="rId19"/>
    <p:sldId id="271" r:id="rId20"/>
    <p:sldId id="273" r:id="rId21"/>
    <p:sldId id="292" r:id="rId22"/>
    <p:sldId id="293" r:id="rId23"/>
    <p:sldId id="263" r:id="rId24"/>
    <p:sldId id="294" r:id="rId25"/>
    <p:sldId id="285" r:id="rId26"/>
    <p:sldId id="267" r:id="rId27"/>
    <p:sldId id="276" r:id="rId28"/>
    <p:sldId id="280" r:id="rId29"/>
    <p:sldId id="281" r:id="rId30"/>
    <p:sldId id="270" r:id="rId31"/>
    <p:sldId id="277" r:id="rId32"/>
    <p:sldId id="265" r:id="rId33"/>
    <p:sldId id="295" r:id="rId34"/>
    <p:sldId id="279" r:id="rId35"/>
    <p:sldId id="284" r:id="rId36"/>
    <p:sldId id="297" r:id="rId37"/>
    <p:sldId id="299" r:id="rId38"/>
    <p:sldId id="296" r:id="rId39"/>
    <p:sldId id="298" r:id="rId40"/>
    <p:sldId id="300" r:id="rId41"/>
    <p:sldId id="278" r:id="rId42"/>
    <p:sldId id="283" r:id="rId43"/>
    <p:sldId id="272" r:id="rId44"/>
    <p:sldId id="27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705"/>
    <a:srgbClr val="FCF004"/>
    <a:srgbClr val="007A37"/>
    <a:srgbClr val="0000FF"/>
    <a:srgbClr val="FFFFFF"/>
    <a:srgbClr val="005DA2"/>
    <a:srgbClr val="FFFF99"/>
    <a:srgbClr val="8E0000"/>
    <a:srgbClr val="180C00"/>
    <a:srgbClr val="F8F2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117" autoAdjust="0"/>
  </p:normalViewPr>
  <p:slideViewPr>
    <p:cSldViewPr>
      <p:cViewPr varScale="1">
        <p:scale>
          <a:sx n="106" d="100"/>
          <a:sy n="106" d="100"/>
        </p:scale>
        <p:origin x="-1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8C246-CEA1-4948-8F6A-54FEE2AF832F}" type="doc">
      <dgm:prSet loTypeId="urn:microsoft.com/office/officeart/2005/8/layout/vList5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2B65DF6-30FA-401C-BE04-479961A00906}">
      <dgm:prSet phldrT="[Текст]" custT="1"/>
      <dgm:spPr>
        <a:blipFill>
          <a:blip xmlns:r="http://schemas.openxmlformats.org/officeDocument/2006/relationships" r:embed="rId1">
            <a:duotone>
              <a:srgbClr val="9B75B2">
                <a:shade val="88000"/>
                <a:lumMod val="88000"/>
              </a:srgbClr>
              <a:srgbClr val="9B75B2"/>
            </a:duotone>
          </a:blip>
          <a:tile tx="0" ty="0" sx="100000" sy="100000" flip="none" algn="tl"/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i="0" baseline="0" smtClean="0">
              <a:solidFill>
                <a:schemeClr val="tx1"/>
              </a:solidFill>
              <a:latin typeface="Georgia" pitchFamily="18" charset="0"/>
              <a:ea typeface="+mn-ea"/>
              <a:cs typeface="+mn-cs"/>
            </a:rPr>
            <a:t>Освітня готовність</a:t>
          </a:r>
          <a:endParaRPr lang="ru-RU" sz="1600" b="1" i="0" baseline="0">
            <a:solidFill>
              <a:schemeClr val="tx1"/>
            </a:solidFill>
            <a:latin typeface="Georgia" pitchFamily="18" charset="0"/>
            <a:ea typeface="+mn-ea"/>
            <a:cs typeface="+mn-cs"/>
          </a:endParaRPr>
        </a:p>
      </dgm:t>
    </dgm:pt>
    <dgm:pt modelId="{3F686C84-81A7-456A-8E8D-DC9D6026CC6E}" type="parTrans" cxnId="{DFE0DDB2-161D-4DD7-BE29-FEDC67A52662}">
      <dgm:prSet/>
      <dgm:spPr/>
      <dgm:t>
        <a:bodyPr/>
        <a:lstStyle/>
        <a:p>
          <a:endParaRPr lang="ru-RU"/>
        </a:p>
      </dgm:t>
    </dgm:pt>
    <dgm:pt modelId="{9D85F050-2B9A-46F7-812F-C71B1540B94D}" type="sibTrans" cxnId="{DFE0DDB2-161D-4DD7-BE29-FEDC67A52662}">
      <dgm:prSet/>
      <dgm:spPr/>
      <dgm:t>
        <a:bodyPr/>
        <a:lstStyle/>
        <a:p>
          <a:endParaRPr lang="ru-RU"/>
        </a:p>
      </dgm:t>
    </dgm:pt>
    <dgm:pt modelId="{C5529C36-360D-4E5F-ADA4-FB822C165DEF}">
      <dgm:prSet phldrT="[Текст]" custT="1"/>
      <dgm:spPr>
        <a:gradFill rotWithShape="0">
          <a:gsLst>
            <a:gs pos="0">
              <a:srgbClr val="E1B4EA"/>
            </a:gs>
            <a:gs pos="35000">
              <a:srgbClr val="ECCBEF"/>
            </a:gs>
            <a:gs pos="100000">
              <a:srgbClr val="F9EBF8"/>
            </a:gs>
          </a:gsLst>
        </a:gra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/>
          <a:r>
            <a:rPr lang="uk-UA" sz="1400" b="1" baseline="0" smtClean="0">
              <a:latin typeface="Georgia" pitchFamily="18" charset="0"/>
              <a:ea typeface="+mn-ea"/>
              <a:cs typeface="+mn-cs"/>
            </a:rPr>
            <a:t>Психологічна </a:t>
          </a:r>
          <a:r>
            <a:rPr lang="uk-UA" sz="1600" b="1" baseline="0" smtClean="0">
              <a:latin typeface="Georgia" pitchFamily="18" charset="0"/>
              <a:ea typeface="+mn-ea"/>
              <a:cs typeface="+mn-cs"/>
            </a:rPr>
            <a:t>готовність</a:t>
          </a:r>
          <a:endParaRPr lang="ru-RU" sz="1400" b="1" baseline="0">
            <a:latin typeface="Georgia" pitchFamily="18" charset="0"/>
            <a:ea typeface="+mn-ea"/>
            <a:cs typeface="+mn-cs"/>
          </a:endParaRPr>
        </a:p>
      </dgm:t>
    </dgm:pt>
    <dgm:pt modelId="{FB0F3DE8-E11B-4F5D-8589-DA017D9C2AB4}" type="parTrans" cxnId="{56293B8E-7267-461B-9501-65EA780E8CFF}">
      <dgm:prSet/>
      <dgm:spPr/>
      <dgm:t>
        <a:bodyPr/>
        <a:lstStyle/>
        <a:p>
          <a:endParaRPr lang="ru-RU"/>
        </a:p>
      </dgm:t>
    </dgm:pt>
    <dgm:pt modelId="{1DAACAE3-C5B2-41AD-98C6-D9A34B433F9F}" type="sibTrans" cxnId="{56293B8E-7267-461B-9501-65EA780E8CFF}">
      <dgm:prSet/>
      <dgm:spPr/>
      <dgm:t>
        <a:bodyPr/>
        <a:lstStyle/>
        <a:p>
          <a:endParaRPr lang="ru-RU"/>
        </a:p>
      </dgm:t>
    </dgm:pt>
    <dgm:pt modelId="{1C83D93D-1C47-4D41-8FE3-2062E1C71FFA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smtClean="0">
              <a:latin typeface="Georgia" pitchFamily="18" charset="0"/>
              <a:ea typeface="+mn-ea"/>
              <a:cs typeface="+mn-cs"/>
            </a:rPr>
            <a:t>Соціальна готовність</a:t>
          </a:r>
          <a:endParaRPr lang="ru-RU" sz="1600" b="1">
            <a:latin typeface="Georgia" pitchFamily="18" charset="0"/>
            <a:ea typeface="+mn-ea"/>
            <a:cs typeface="+mn-cs"/>
          </a:endParaRPr>
        </a:p>
      </dgm:t>
    </dgm:pt>
    <dgm:pt modelId="{61E728BB-7703-4973-841C-4765BEE4B7F8}" type="parTrans" cxnId="{5C8BF727-B542-443A-9E6C-62A260FAEEC6}">
      <dgm:prSet/>
      <dgm:spPr/>
      <dgm:t>
        <a:bodyPr/>
        <a:lstStyle/>
        <a:p>
          <a:endParaRPr lang="ru-RU"/>
        </a:p>
      </dgm:t>
    </dgm:pt>
    <dgm:pt modelId="{7342F04A-97CB-43AF-87F9-530F17E4EFAC}" type="sibTrans" cxnId="{5C8BF727-B542-443A-9E6C-62A260FAEEC6}">
      <dgm:prSet/>
      <dgm:spPr/>
      <dgm:t>
        <a:bodyPr/>
        <a:lstStyle/>
        <a:p>
          <a:endParaRPr lang="ru-RU"/>
        </a:p>
      </dgm:t>
    </dgm:pt>
    <dgm:pt modelId="{79E155FB-3A32-41BA-B77B-0727C3CCAE30}">
      <dgm:prSet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smtClean="0">
              <a:latin typeface="Georgia" pitchFamily="18" charset="0"/>
              <a:ea typeface="+mn-ea"/>
              <a:cs typeface="+mn-cs"/>
            </a:rPr>
            <a:t>Духовна готовність</a:t>
          </a:r>
          <a:endParaRPr lang="ru-RU" sz="1600" b="1">
            <a:latin typeface="Georgia" pitchFamily="18" charset="0"/>
            <a:ea typeface="+mn-ea"/>
            <a:cs typeface="+mn-cs"/>
          </a:endParaRPr>
        </a:p>
      </dgm:t>
    </dgm:pt>
    <dgm:pt modelId="{3CF217DF-77E0-4E94-B080-96198398BCBC}" type="parTrans" cxnId="{BAE328CA-B373-4E8A-8BEB-6EF208CF2643}">
      <dgm:prSet/>
      <dgm:spPr/>
      <dgm:t>
        <a:bodyPr/>
        <a:lstStyle/>
        <a:p>
          <a:endParaRPr lang="ru-RU"/>
        </a:p>
      </dgm:t>
    </dgm:pt>
    <dgm:pt modelId="{C9859553-AB7A-4C7C-B0A0-3E83FA233E16}" type="sibTrans" cxnId="{BAE328CA-B373-4E8A-8BEB-6EF208CF2643}">
      <dgm:prSet/>
      <dgm:spPr/>
      <dgm:t>
        <a:bodyPr/>
        <a:lstStyle/>
        <a:p>
          <a:endParaRPr lang="ru-RU"/>
        </a:p>
      </dgm:t>
    </dgm:pt>
    <dgm:pt modelId="{0A82DCC0-4695-49EA-8A26-0A36AEF3FD20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1600" b="1" baseline="0" smtClean="0">
              <a:solidFill>
                <a:schemeClr val="tx1"/>
              </a:solidFill>
              <a:latin typeface="Georgia" pitchFamily="18" charset="0"/>
              <a:ea typeface="+mn-ea"/>
              <a:cs typeface="+mn-cs"/>
            </a:rPr>
            <a:t>Фізична готовність</a:t>
          </a:r>
          <a:endParaRPr lang="ru-RU" sz="1600" b="1" baseline="0">
            <a:solidFill>
              <a:schemeClr val="tx1"/>
            </a:solidFill>
            <a:latin typeface="Georgia" pitchFamily="18" charset="0"/>
            <a:ea typeface="+mn-ea"/>
            <a:cs typeface="+mn-cs"/>
          </a:endParaRPr>
        </a:p>
      </dgm:t>
    </dgm:pt>
    <dgm:pt modelId="{6E76154F-5403-48BE-8647-5152E44EB581}" type="sibTrans" cxnId="{E29A5B91-8C49-41CE-BCF9-2DBCEF3C0DE9}">
      <dgm:prSet/>
      <dgm:spPr/>
      <dgm:t>
        <a:bodyPr/>
        <a:lstStyle/>
        <a:p>
          <a:endParaRPr lang="ru-RU"/>
        </a:p>
      </dgm:t>
    </dgm:pt>
    <dgm:pt modelId="{41833092-D321-4EA2-91E0-064801413EA2}" type="parTrans" cxnId="{E29A5B91-8C49-41CE-BCF9-2DBCEF3C0DE9}">
      <dgm:prSet/>
      <dgm:spPr/>
      <dgm:t>
        <a:bodyPr/>
        <a:lstStyle/>
        <a:p>
          <a:endParaRPr lang="ru-RU"/>
        </a:p>
      </dgm:t>
    </dgm:pt>
    <dgm:pt modelId="{54E706D3-F77E-4291-8B65-DF5C03B7F906}">
      <dgm:prSet custT="1"/>
      <dgm:spPr>
        <a:solidFill>
          <a:schemeClr val="bg1">
            <a:alpha val="56000"/>
          </a:schemeClr>
        </a:solidFill>
        <a:ln w="38100">
          <a:solidFill>
            <a:srgbClr val="7030A0">
              <a:alpha val="90000"/>
            </a:srgbClr>
          </a:solidFill>
        </a:ln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400" b="1" i="1" smtClean="0"/>
            <a:t>обсяг знань героїчного минулого українського народу, історії його Збройних Сил. Вона передбачає також певний обсяг знань з допризовної підготовки, фізичної культури, спорту, гігієни побуту. </a:t>
          </a:r>
          <a:endParaRPr lang="ru-RU" sz="1400" b="1" i="1"/>
        </a:p>
      </dgm:t>
    </dgm:pt>
    <dgm:pt modelId="{790FA781-52A2-4DB7-8CC2-6C1E5BD0613F}" type="parTrans" cxnId="{CF3A21D0-78E4-4D59-B550-9ABDD399AD20}">
      <dgm:prSet/>
      <dgm:spPr/>
      <dgm:t>
        <a:bodyPr/>
        <a:lstStyle/>
        <a:p>
          <a:endParaRPr lang="ru-RU"/>
        </a:p>
      </dgm:t>
    </dgm:pt>
    <dgm:pt modelId="{0931C1CA-29D1-4533-821B-BC48F0915436}" type="sibTrans" cxnId="{CF3A21D0-78E4-4D59-B550-9ABDD399AD20}">
      <dgm:prSet/>
      <dgm:spPr/>
      <dgm:t>
        <a:bodyPr/>
        <a:lstStyle/>
        <a:p>
          <a:endParaRPr lang="ru-RU"/>
        </a:p>
      </dgm:t>
    </dgm:pt>
    <dgm:pt modelId="{DDA1F6B6-BB5F-4F4B-A4C8-BB980B4B071A}">
      <dgm:prSet custT="1"/>
      <dgm:spPr>
        <a:solidFill>
          <a:schemeClr val="bg1">
            <a:alpha val="56000"/>
          </a:schemeClr>
        </a:solidFill>
        <a:ln w="38100">
          <a:solidFill>
            <a:schemeClr val="accent3">
              <a:lumMod val="50000"/>
              <a:alpha val="90000"/>
            </a:schemeClr>
          </a:solidFill>
        </a:ln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400" b="1" i="1" smtClean="0"/>
            <a:t>рівень розвитку в юнаків фізичної сили, витривалості, спритності, швидкості в рухах; сформованість необхідних для військової діяльності рухових навичок та вмінь. </a:t>
          </a:r>
          <a:endParaRPr lang="ru-RU" sz="1400" b="1" i="1"/>
        </a:p>
      </dgm:t>
    </dgm:pt>
    <dgm:pt modelId="{E4ADB5CB-CA3E-4AC2-A8C0-CA74FE209234}" type="parTrans" cxnId="{616876DB-4534-48D3-9585-297F02C401C7}">
      <dgm:prSet/>
      <dgm:spPr/>
      <dgm:t>
        <a:bodyPr/>
        <a:lstStyle/>
        <a:p>
          <a:endParaRPr lang="ru-RU"/>
        </a:p>
      </dgm:t>
    </dgm:pt>
    <dgm:pt modelId="{F621F5AF-3F1C-4BE7-85C9-87F9E38BF41E}" type="sibTrans" cxnId="{616876DB-4534-48D3-9585-297F02C401C7}">
      <dgm:prSet/>
      <dgm:spPr/>
      <dgm:t>
        <a:bodyPr/>
        <a:lstStyle/>
        <a:p>
          <a:endParaRPr lang="ru-RU"/>
        </a:p>
      </dgm:t>
    </dgm:pt>
    <dgm:pt modelId="{F4F52F55-5391-453E-8AE6-1EE2CFD7638E}">
      <dgm:prSet custT="1"/>
      <dgm:spPr>
        <a:solidFill>
          <a:schemeClr val="bg1">
            <a:alpha val="56000"/>
          </a:schemeClr>
        </a:solidFill>
        <a:ln w="38100">
          <a:solidFill>
            <a:srgbClr val="CC0099">
              <a:alpha val="89804"/>
            </a:srgb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400" b="1" i="1" smtClean="0"/>
            <a:t>позитивна мотивація участі учнів у військово-патріотичних заходах, рівень сформованості таких якостей, як емоційна стійкість, розсудливість, сміливість, рішучість, мужність, цілеспрямованість.</a:t>
          </a:r>
          <a:endParaRPr lang="ru-RU" sz="1400" b="1" i="1"/>
        </a:p>
      </dgm:t>
    </dgm:pt>
    <dgm:pt modelId="{3FBB31C4-920F-4681-B2D2-9F28557246D5}" type="parTrans" cxnId="{B7ADCD16-2ACB-4C23-AE87-5D505063594E}">
      <dgm:prSet/>
      <dgm:spPr/>
      <dgm:t>
        <a:bodyPr/>
        <a:lstStyle/>
        <a:p>
          <a:endParaRPr lang="ru-RU"/>
        </a:p>
      </dgm:t>
    </dgm:pt>
    <dgm:pt modelId="{70F15C4F-AD14-429D-9E2B-B971950D1F43}" type="sibTrans" cxnId="{B7ADCD16-2ACB-4C23-AE87-5D505063594E}">
      <dgm:prSet/>
      <dgm:spPr/>
      <dgm:t>
        <a:bodyPr/>
        <a:lstStyle/>
        <a:p>
          <a:endParaRPr lang="ru-RU"/>
        </a:p>
      </dgm:t>
    </dgm:pt>
    <dgm:pt modelId="{C8824A7B-AB6D-44DB-BCAA-C970CDABF646}">
      <dgm:prSet/>
      <dgm:spPr>
        <a:solidFill>
          <a:schemeClr val="bg1">
            <a:alpha val="56000"/>
          </a:schemeClr>
        </a:solidFill>
        <a:ln w="38100">
          <a:solidFill>
            <a:srgbClr val="0070C0">
              <a:alpha val="90000"/>
            </a:srgbClr>
          </a:solidFill>
        </a:ln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b="1" i="1" smtClean="0"/>
            <a:t>вірність бойовим та національно-історичним традиціям, військовому обов'язку, присязі та військовому статуту, висока дисциплінованість, конструктивна соціально-комунікативна, </a:t>
          </a:r>
          <a:r>
            <a:rPr lang="uk-UA" b="1" i="1" err="1" smtClean="0"/>
            <a:t>громадсько</a:t>
          </a:r>
          <a:r>
            <a:rPr lang="uk-UA" b="1" i="1" smtClean="0"/>
            <a:t> корисна та національно-громадянська активність.</a:t>
          </a:r>
          <a:endParaRPr lang="ru-RU" b="1" i="1"/>
        </a:p>
      </dgm:t>
    </dgm:pt>
    <dgm:pt modelId="{D5DF5DD8-E593-42D3-B7B5-D0F4FA2D859B}" type="parTrans" cxnId="{0CEEC1FD-6155-41E6-AD27-6F55BCCADE56}">
      <dgm:prSet/>
      <dgm:spPr/>
      <dgm:t>
        <a:bodyPr/>
        <a:lstStyle/>
        <a:p>
          <a:endParaRPr lang="ru-RU"/>
        </a:p>
      </dgm:t>
    </dgm:pt>
    <dgm:pt modelId="{8B19D4DB-545D-44E3-B58D-928447E632F3}" type="sibTrans" cxnId="{0CEEC1FD-6155-41E6-AD27-6F55BCCADE56}">
      <dgm:prSet/>
      <dgm:spPr/>
      <dgm:t>
        <a:bodyPr/>
        <a:lstStyle/>
        <a:p>
          <a:endParaRPr lang="ru-RU"/>
        </a:p>
      </dgm:t>
    </dgm:pt>
    <dgm:pt modelId="{42701A19-B9F2-45E3-9736-0E2CD4C37664}">
      <dgm:prSet custT="1"/>
      <dgm:spPr>
        <a:solidFill>
          <a:schemeClr val="bg1">
            <a:alpha val="56000"/>
          </a:schemeClr>
        </a:solidFill>
        <a:ln w="38100">
          <a:solidFill>
            <a:schemeClr val="accent6">
              <a:lumMod val="75000"/>
              <a:alpha val="90000"/>
            </a:schemeClr>
          </a:solidFill>
        </a:ln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uk-UA" sz="1400" b="1" i="1" smtClean="0"/>
            <a:t>проявляється в наявності ідеалу, в пошуках старшокласниками життєвого смислу й цінностей; самоусвідомленні свого Я-фізичного, психічного, соціального; самоочищенні та самовдосконаленні.</a:t>
          </a:r>
          <a:endParaRPr lang="ru-RU" sz="1400" b="1" i="1"/>
        </a:p>
      </dgm:t>
    </dgm:pt>
    <dgm:pt modelId="{240C1DAD-F125-41AD-AB64-42E3C7DA4142}" type="parTrans" cxnId="{CFB019F4-1C8B-42CB-951E-F1957CA84C3E}">
      <dgm:prSet/>
      <dgm:spPr/>
      <dgm:t>
        <a:bodyPr/>
        <a:lstStyle/>
        <a:p>
          <a:endParaRPr lang="ru-RU"/>
        </a:p>
      </dgm:t>
    </dgm:pt>
    <dgm:pt modelId="{529E8354-8879-455D-886D-B4D460D1F199}" type="sibTrans" cxnId="{CFB019F4-1C8B-42CB-951E-F1957CA84C3E}">
      <dgm:prSet/>
      <dgm:spPr/>
      <dgm:t>
        <a:bodyPr/>
        <a:lstStyle/>
        <a:p>
          <a:endParaRPr lang="ru-RU"/>
        </a:p>
      </dgm:t>
    </dgm:pt>
    <dgm:pt modelId="{DAE5AE36-96DC-4586-BA40-B6652F4377C4}" type="pres">
      <dgm:prSet presAssocID="{DFE8C246-CEA1-4948-8F6A-54FEE2AF832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D1E569-3B47-4795-9582-D90E6EC411C3}" type="pres">
      <dgm:prSet presAssocID="{32B65DF6-30FA-401C-BE04-479961A00906}" presName="linNode" presStyleCnt="0"/>
      <dgm:spPr/>
      <dgm:t>
        <a:bodyPr/>
        <a:lstStyle/>
        <a:p>
          <a:endParaRPr lang="ru-RU"/>
        </a:p>
      </dgm:t>
    </dgm:pt>
    <dgm:pt modelId="{B059071B-6D5F-40D8-9DAF-015A41C7ECBA}" type="pres">
      <dgm:prSet presAssocID="{32B65DF6-30FA-401C-BE04-479961A00906}" presName="parentText" presStyleLbl="node1" presStyleIdx="0" presStyleCnt="5" custScaleX="50905" custLinFactNeighborX="-13097" custLinFactNeighborY="-229">
        <dgm:presLayoutVars>
          <dgm:chMax val="1"/>
          <dgm:bulletEnabled val="1"/>
        </dgm:presLayoutVars>
      </dgm:prSet>
      <dgm:spPr>
        <a:xfrm>
          <a:off x="0" y="0"/>
          <a:ext cx="1656010" cy="736313"/>
        </a:xfrm>
        <a:prstGeom prst="homePlate">
          <a:avLst/>
        </a:prstGeom>
      </dgm:spPr>
      <dgm:t>
        <a:bodyPr/>
        <a:lstStyle/>
        <a:p>
          <a:endParaRPr lang="ru-RU"/>
        </a:p>
      </dgm:t>
    </dgm:pt>
    <dgm:pt modelId="{E6F63820-72EC-4F0B-932E-DE7EEF017E26}" type="pres">
      <dgm:prSet presAssocID="{32B65DF6-30FA-401C-BE04-479961A00906}" presName="descendantText" presStyleLbl="alignAccFollowNode1" presStyleIdx="0" presStyleCnt="5" custScaleX="124609" custLinFactNeighborX="0" custLinFactNeighborY="-56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3F17204-09AD-42D0-BE69-FA58A22B7520}" type="pres">
      <dgm:prSet presAssocID="{9D85F050-2B9A-46F7-812F-C71B1540B94D}" presName="sp" presStyleCnt="0"/>
      <dgm:spPr/>
      <dgm:t>
        <a:bodyPr/>
        <a:lstStyle/>
        <a:p>
          <a:endParaRPr lang="ru-RU"/>
        </a:p>
      </dgm:t>
    </dgm:pt>
    <dgm:pt modelId="{1438EA2A-1CA6-48C2-88A3-EA76DC616805}" type="pres">
      <dgm:prSet presAssocID="{0A82DCC0-4695-49EA-8A26-0A36AEF3FD20}" presName="linNode" presStyleCnt="0"/>
      <dgm:spPr/>
      <dgm:t>
        <a:bodyPr/>
        <a:lstStyle/>
        <a:p>
          <a:endParaRPr lang="ru-RU"/>
        </a:p>
      </dgm:t>
    </dgm:pt>
    <dgm:pt modelId="{159BB2F2-AC4A-4C1D-9D89-45626E1A0024}" type="pres">
      <dgm:prSet presAssocID="{0A82DCC0-4695-49EA-8A26-0A36AEF3FD20}" presName="parentText" presStyleLbl="node1" presStyleIdx="1" presStyleCnt="5" custScaleX="51875" custLinFactNeighborX="-661" custLinFactNeighborY="-2844">
        <dgm:presLayoutVars>
          <dgm:chMax val="1"/>
          <dgm:bulletEnabled val="1"/>
        </dgm:presLayoutVars>
      </dgm:prSet>
      <dgm:spPr>
        <a:xfrm>
          <a:off x="0" y="792087"/>
          <a:ext cx="1687565" cy="736313"/>
        </a:xfrm>
        <a:prstGeom prst="homePlate">
          <a:avLst/>
        </a:prstGeom>
      </dgm:spPr>
      <dgm:t>
        <a:bodyPr/>
        <a:lstStyle/>
        <a:p>
          <a:endParaRPr lang="ru-RU"/>
        </a:p>
      </dgm:t>
    </dgm:pt>
    <dgm:pt modelId="{D19FFD15-7F1D-4B5E-8283-71005D7159EB}" type="pres">
      <dgm:prSet presAssocID="{0A82DCC0-4695-49EA-8A26-0A36AEF3FD20}" presName="descendantText" presStyleLbl="alignAccFollowNode1" presStyleIdx="1" presStyleCnt="5" custScaleX="12406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19BAFF6-A534-476F-A03C-8831538AD427}" type="pres">
      <dgm:prSet presAssocID="{6E76154F-5403-48BE-8647-5152E44EB581}" presName="sp" presStyleCnt="0"/>
      <dgm:spPr/>
      <dgm:t>
        <a:bodyPr/>
        <a:lstStyle/>
        <a:p>
          <a:endParaRPr lang="ru-RU"/>
        </a:p>
      </dgm:t>
    </dgm:pt>
    <dgm:pt modelId="{0E26E8A4-EF96-40EC-A7C9-E0A03FE5A590}" type="pres">
      <dgm:prSet presAssocID="{C5529C36-360D-4E5F-ADA4-FB822C165DEF}" presName="linNode" presStyleCnt="0"/>
      <dgm:spPr/>
      <dgm:t>
        <a:bodyPr/>
        <a:lstStyle/>
        <a:p>
          <a:endParaRPr lang="ru-RU"/>
        </a:p>
      </dgm:t>
    </dgm:pt>
    <dgm:pt modelId="{86A66FBB-2A7B-4EB5-AA85-6CCF1434971F}" type="pres">
      <dgm:prSet presAssocID="{C5529C36-360D-4E5F-ADA4-FB822C165DEF}" presName="parentText" presStyleLbl="node1" presStyleIdx="2" presStyleCnt="5" custScaleX="51875" custLinFactNeighborX="-661" custLinFactNeighborY="-5458">
        <dgm:presLayoutVars>
          <dgm:chMax val="1"/>
          <dgm:bulletEnabled val="1"/>
        </dgm:presLayoutVars>
      </dgm:prSet>
      <dgm:spPr>
        <a:xfrm>
          <a:off x="0" y="1567941"/>
          <a:ext cx="1687565" cy="736313"/>
        </a:xfrm>
        <a:prstGeom prst="homePlate">
          <a:avLst/>
        </a:prstGeom>
      </dgm:spPr>
      <dgm:t>
        <a:bodyPr/>
        <a:lstStyle/>
        <a:p>
          <a:endParaRPr lang="ru-RU"/>
        </a:p>
      </dgm:t>
    </dgm:pt>
    <dgm:pt modelId="{5ED8BF5B-85BD-4360-9AE0-724430E4F94D}" type="pres">
      <dgm:prSet presAssocID="{C5529C36-360D-4E5F-ADA4-FB822C165DEF}" presName="descendantText" presStyleLbl="alignAccFollowNode1" presStyleIdx="2" presStyleCnt="5" custScaleX="12493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F8EBAAB-BBC7-48AF-826C-4FF9D2CAE6EC}" type="pres">
      <dgm:prSet presAssocID="{1DAACAE3-C5B2-41AD-98C6-D9A34B433F9F}" presName="sp" presStyleCnt="0"/>
      <dgm:spPr/>
      <dgm:t>
        <a:bodyPr/>
        <a:lstStyle/>
        <a:p>
          <a:endParaRPr lang="ru-RU"/>
        </a:p>
      </dgm:t>
    </dgm:pt>
    <dgm:pt modelId="{79A8F640-91F6-403A-9961-8203A981A608}" type="pres">
      <dgm:prSet presAssocID="{1C83D93D-1C47-4D41-8FE3-2062E1C71FFA}" presName="linNode" presStyleCnt="0"/>
      <dgm:spPr/>
      <dgm:t>
        <a:bodyPr/>
        <a:lstStyle/>
        <a:p>
          <a:endParaRPr lang="ru-RU"/>
        </a:p>
      </dgm:t>
    </dgm:pt>
    <dgm:pt modelId="{73FAC5C2-7552-49E2-9985-13F7CCAB942D}" type="pres">
      <dgm:prSet presAssocID="{1C83D93D-1C47-4D41-8FE3-2062E1C71FFA}" presName="parentText" presStyleLbl="node1" presStyleIdx="3" presStyleCnt="5" custScaleX="50904" custLinFactNeighborX="-661" custLinFactNeighborY="-1160">
        <dgm:presLayoutVars>
          <dgm:chMax val="1"/>
          <dgm:bulletEnabled val="1"/>
        </dgm:presLayoutVars>
      </dgm:prSet>
      <dgm:spPr>
        <a:xfrm>
          <a:off x="0" y="2360030"/>
          <a:ext cx="1655977" cy="736313"/>
        </a:xfrm>
        <a:prstGeom prst="homePlate">
          <a:avLst/>
        </a:prstGeom>
      </dgm:spPr>
      <dgm:t>
        <a:bodyPr/>
        <a:lstStyle/>
        <a:p>
          <a:endParaRPr lang="ru-RU"/>
        </a:p>
      </dgm:t>
    </dgm:pt>
    <dgm:pt modelId="{1A7471EA-B2B1-4E37-8450-B3A4FC3D139A}" type="pres">
      <dgm:prSet presAssocID="{1C83D93D-1C47-4D41-8FE3-2062E1C71FFA}" presName="descendantText" presStyleLbl="alignAccFollowNode1" presStyleIdx="3" presStyleCnt="5" custScaleX="12579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0618FE4-D2AB-4562-B2CA-34FBBCFDA07E}" type="pres">
      <dgm:prSet presAssocID="{7342F04A-97CB-43AF-87F9-530F17E4EFAC}" presName="sp" presStyleCnt="0"/>
      <dgm:spPr/>
      <dgm:t>
        <a:bodyPr/>
        <a:lstStyle/>
        <a:p>
          <a:endParaRPr lang="ru-RU"/>
        </a:p>
      </dgm:t>
    </dgm:pt>
    <dgm:pt modelId="{727C7BB9-64D7-42FF-8ECC-8924E818CEA8}" type="pres">
      <dgm:prSet presAssocID="{79E155FB-3A32-41BA-B77B-0727C3CCAE30}" presName="linNode" presStyleCnt="0"/>
      <dgm:spPr/>
      <dgm:t>
        <a:bodyPr/>
        <a:lstStyle/>
        <a:p>
          <a:endParaRPr lang="ru-RU"/>
        </a:p>
      </dgm:t>
    </dgm:pt>
    <dgm:pt modelId="{0DB18394-074A-4E12-9005-0EDB816A4CD2}" type="pres">
      <dgm:prSet presAssocID="{79E155FB-3A32-41BA-B77B-0727C3CCAE30}" presName="parentText" presStyleLbl="node1" presStyleIdx="4" presStyleCnt="5" custScaleX="51876" custLinFactNeighborX="-661" custLinFactNeighborY="19468">
        <dgm:presLayoutVars>
          <dgm:chMax val="1"/>
          <dgm:bulletEnabled val="1"/>
        </dgm:presLayoutVars>
      </dgm:prSet>
      <dgm:spPr>
        <a:xfrm>
          <a:off x="0" y="3095886"/>
          <a:ext cx="1687598" cy="736313"/>
        </a:xfrm>
        <a:prstGeom prst="homePlate">
          <a:avLst/>
        </a:prstGeom>
      </dgm:spPr>
      <dgm:t>
        <a:bodyPr/>
        <a:lstStyle/>
        <a:p>
          <a:endParaRPr lang="ru-RU"/>
        </a:p>
      </dgm:t>
    </dgm:pt>
    <dgm:pt modelId="{FE528202-F754-40FB-BCFF-8C54FB23BF52}" type="pres">
      <dgm:prSet presAssocID="{79E155FB-3A32-41BA-B77B-0727C3CCAE30}" presName="descendantText" presStyleLbl="alignAccFollowNode1" presStyleIdx="4" presStyleCnt="5" custScaleX="12574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FB019F4-1C8B-42CB-951E-F1957CA84C3E}" srcId="{79E155FB-3A32-41BA-B77B-0727C3CCAE30}" destId="{42701A19-B9F2-45E3-9736-0E2CD4C37664}" srcOrd="0" destOrd="0" parTransId="{240C1DAD-F125-41AD-AB64-42E3C7DA4142}" sibTransId="{529E8354-8879-455D-886D-B4D460D1F199}"/>
    <dgm:cxn modelId="{F859BAA0-2566-4C4D-95B1-980D25714054}" type="presOf" srcId="{54E706D3-F77E-4291-8B65-DF5C03B7F906}" destId="{E6F63820-72EC-4F0B-932E-DE7EEF017E26}" srcOrd="0" destOrd="0" presId="urn:microsoft.com/office/officeart/2005/8/layout/vList5"/>
    <dgm:cxn modelId="{5C8BF727-B542-443A-9E6C-62A260FAEEC6}" srcId="{DFE8C246-CEA1-4948-8F6A-54FEE2AF832F}" destId="{1C83D93D-1C47-4D41-8FE3-2062E1C71FFA}" srcOrd="3" destOrd="0" parTransId="{61E728BB-7703-4973-841C-4765BEE4B7F8}" sibTransId="{7342F04A-97CB-43AF-87F9-530F17E4EFAC}"/>
    <dgm:cxn modelId="{5728A445-0515-400C-955D-9F2F5F09F85C}" type="presOf" srcId="{79E155FB-3A32-41BA-B77B-0727C3CCAE30}" destId="{0DB18394-074A-4E12-9005-0EDB816A4CD2}" srcOrd="0" destOrd="0" presId="urn:microsoft.com/office/officeart/2005/8/layout/vList5"/>
    <dgm:cxn modelId="{ABD1382D-8FF6-4A59-B13C-24195C0F4320}" type="presOf" srcId="{DFE8C246-CEA1-4948-8F6A-54FEE2AF832F}" destId="{DAE5AE36-96DC-4586-BA40-B6652F4377C4}" srcOrd="0" destOrd="0" presId="urn:microsoft.com/office/officeart/2005/8/layout/vList5"/>
    <dgm:cxn modelId="{CF3A21D0-78E4-4D59-B550-9ABDD399AD20}" srcId="{32B65DF6-30FA-401C-BE04-479961A00906}" destId="{54E706D3-F77E-4291-8B65-DF5C03B7F906}" srcOrd="0" destOrd="0" parTransId="{790FA781-52A2-4DB7-8CC2-6C1E5BD0613F}" sibTransId="{0931C1CA-29D1-4533-821B-BC48F0915436}"/>
    <dgm:cxn modelId="{0CEEC1FD-6155-41E6-AD27-6F55BCCADE56}" srcId="{1C83D93D-1C47-4D41-8FE3-2062E1C71FFA}" destId="{C8824A7B-AB6D-44DB-BCAA-C970CDABF646}" srcOrd="0" destOrd="0" parTransId="{D5DF5DD8-E593-42D3-B7B5-D0F4FA2D859B}" sibTransId="{8B19D4DB-545D-44E3-B58D-928447E632F3}"/>
    <dgm:cxn modelId="{56293B8E-7267-461B-9501-65EA780E8CFF}" srcId="{DFE8C246-CEA1-4948-8F6A-54FEE2AF832F}" destId="{C5529C36-360D-4E5F-ADA4-FB822C165DEF}" srcOrd="2" destOrd="0" parTransId="{FB0F3DE8-E11B-4F5D-8589-DA017D9C2AB4}" sibTransId="{1DAACAE3-C5B2-41AD-98C6-D9A34B433F9F}"/>
    <dgm:cxn modelId="{39D052F1-7CE7-445C-BDE4-2656BF461A56}" type="presOf" srcId="{0A82DCC0-4695-49EA-8A26-0A36AEF3FD20}" destId="{159BB2F2-AC4A-4C1D-9D89-45626E1A0024}" srcOrd="0" destOrd="0" presId="urn:microsoft.com/office/officeart/2005/8/layout/vList5"/>
    <dgm:cxn modelId="{83D2B1A6-10B4-40B6-AAF7-821566A3C742}" type="presOf" srcId="{42701A19-B9F2-45E3-9736-0E2CD4C37664}" destId="{FE528202-F754-40FB-BCFF-8C54FB23BF52}" srcOrd="0" destOrd="0" presId="urn:microsoft.com/office/officeart/2005/8/layout/vList5"/>
    <dgm:cxn modelId="{E29A5B91-8C49-41CE-BCF9-2DBCEF3C0DE9}" srcId="{DFE8C246-CEA1-4948-8F6A-54FEE2AF832F}" destId="{0A82DCC0-4695-49EA-8A26-0A36AEF3FD20}" srcOrd="1" destOrd="0" parTransId="{41833092-D321-4EA2-91E0-064801413EA2}" sibTransId="{6E76154F-5403-48BE-8647-5152E44EB581}"/>
    <dgm:cxn modelId="{DFE0DDB2-161D-4DD7-BE29-FEDC67A52662}" srcId="{DFE8C246-CEA1-4948-8F6A-54FEE2AF832F}" destId="{32B65DF6-30FA-401C-BE04-479961A00906}" srcOrd="0" destOrd="0" parTransId="{3F686C84-81A7-456A-8E8D-DC9D6026CC6E}" sibTransId="{9D85F050-2B9A-46F7-812F-C71B1540B94D}"/>
    <dgm:cxn modelId="{AC66F297-BD88-46B9-8A84-EE7A6DCBCB37}" type="presOf" srcId="{DDA1F6B6-BB5F-4F4B-A4C8-BB980B4B071A}" destId="{D19FFD15-7F1D-4B5E-8283-71005D7159EB}" srcOrd="0" destOrd="0" presId="urn:microsoft.com/office/officeart/2005/8/layout/vList5"/>
    <dgm:cxn modelId="{6E31F325-6AB7-4EA7-ACCB-198D10E12F42}" type="presOf" srcId="{C8824A7B-AB6D-44DB-BCAA-C970CDABF646}" destId="{1A7471EA-B2B1-4E37-8450-B3A4FC3D139A}" srcOrd="0" destOrd="0" presId="urn:microsoft.com/office/officeart/2005/8/layout/vList5"/>
    <dgm:cxn modelId="{616876DB-4534-48D3-9585-297F02C401C7}" srcId="{0A82DCC0-4695-49EA-8A26-0A36AEF3FD20}" destId="{DDA1F6B6-BB5F-4F4B-A4C8-BB980B4B071A}" srcOrd="0" destOrd="0" parTransId="{E4ADB5CB-CA3E-4AC2-A8C0-CA74FE209234}" sibTransId="{F621F5AF-3F1C-4BE7-85C9-87F9E38BF41E}"/>
    <dgm:cxn modelId="{526429C3-F510-47DA-A886-283977C53144}" type="presOf" srcId="{32B65DF6-30FA-401C-BE04-479961A00906}" destId="{B059071B-6D5F-40D8-9DAF-015A41C7ECBA}" srcOrd="0" destOrd="0" presId="urn:microsoft.com/office/officeart/2005/8/layout/vList5"/>
    <dgm:cxn modelId="{E435BDB7-455D-442A-B4E4-48B4DB73E7BD}" type="presOf" srcId="{C5529C36-360D-4E5F-ADA4-FB822C165DEF}" destId="{86A66FBB-2A7B-4EB5-AA85-6CCF1434971F}" srcOrd="0" destOrd="0" presId="urn:microsoft.com/office/officeart/2005/8/layout/vList5"/>
    <dgm:cxn modelId="{515DC7A0-E686-49BE-99F8-E8353D09A4D6}" type="presOf" srcId="{1C83D93D-1C47-4D41-8FE3-2062E1C71FFA}" destId="{73FAC5C2-7552-49E2-9985-13F7CCAB942D}" srcOrd="0" destOrd="0" presId="urn:microsoft.com/office/officeart/2005/8/layout/vList5"/>
    <dgm:cxn modelId="{B7ADCD16-2ACB-4C23-AE87-5D505063594E}" srcId="{C5529C36-360D-4E5F-ADA4-FB822C165DEF}" destId="{F4F52F55-5391-453E-8AE6-1EE2CFD7638E}" srcOrd="0" destOrd="0" parTransId="{3FBB31C4-920F-4681-B2D2-9F28557246D5}" sibTransId="{70F15C4F-AD14-429D-9E2B-B971950D1F43}"/>
    <dgm:cxn modelId="{BAE328CA-B373-4E8A-8BEB-6EF208CF2643}" srcId="{DFE8C246-CEA1-4948-8F6A-54FEE2AF832F}" destId="{79E155FB-3A32-41BA-B77B-0727C3CCAE30}" srcOrd="4" destOrd="0" parTransId="{3CF217DF-77E0-4E94-B080-96198398BCBC}" sibTransId="{C9859553-AB7A-4C7C-B0A0-3E83FA233E16}"/>
    <dgm:cxn modelId="{EA145B44-93FF-4B8E-A337-D043BEB024BF}" type="presOf" srcId="{F4F52F55-5391-453E-8AE6-1EE2CFD7638E}" destId="{5ED8BF5B-85BD-4360-9AE0-724430E4F94D}" srcOrd="0" destOrd="0" presId="urn:microsoft.com/office/officeart/2005/8/layout/vList5"/>
    <dgm:cxn modelId="{A7C7FBB0-122C-476B-8CEF-F9D838947F27}" type="presParOf" srcId="{DAE5AE36-96DC-4586-BA40-B6652F4377C4}" destId="{29D1E569-3B47-4795-9582-D90E6EC411C3}" srcOrd="0" destOrd="0" presId="urn:microsoft.com/office/officeart/2005/8/layout/vList5"/>
    <dgm:cxn modelId="{96B25F8F-A4F0-4BA2-8666-597F949F4A9E}" type="presParOf" srcId="{29D1E569-3B47-4795-9582-D90E6EC411C3}" destId="{B059071B-6D5F-40D8-9DAF-015A41C7ECBA}" srcOrd="0" destOrd="0" presId="urn:microsoft.com/office/officeart/2005/8/layout/vList5"/>
    <dgm:cxn modelId="{68966676-710D-40B7-ADBC-E2721D192423}" type="presParOf" srcId="{29D1E569-3B47-4795-9582-D90E6EC411C3}" destId="{E6F63820-72EC-4F0B-932E-DE7EEF017E26}" srcOrd="1" destOrd="0" presId="urn:microsoft.com/office/officeart/2005/8/layout/vList5"/>
    <dgm:cxn modelId="{D99621AC-1B99-478B-A53F-985E07880C47}" type="presParOf" srcId="{DAE5AE36-96DC-4586-BA40-B6652F4377C4}" destId="{B3F17204-09AD-42D0-BE69-FA58A22B7520}" srcOrd="1" destOrd="0" presId="urn:microsoft.com/office/officeart/2005/8/layout/vList5"/>
    <dgm:cxn modelId="{6AA42FB3-09BC-4AF6-BCAE-2F1BA17FCE0D}" type="presParOf" srcId="{DAE5AE36-96DC-4586-BA40-B6652F4377C4}" destId="{1438EA2A-1CA6-48C2-88A3-EA76DC616805}" srcOrd="2" destOrd="0" presId="urn:microsoft.com/office/officeart/2005/8/layout/vList5"/>
    <dgm:cxn modelId="{25E0E523-7135-49C2-A075-58D09F17BA88}" type="presParOf" srcId="{1438EA2A-1CA6-48C2-88A3-EA76DC616805}" destId="{159BB2F2-AC4A-4C1D-9D89-45626E1A0024}" srcOrd="0" destOrd="0" presId="urn:microsoft.com/office/officeart/2005/8/layout/vList5"/>
    <dgm:cxn modelId="{40E9CBB9-90B8-4EB2-9439-2D20CD3DABEF}" type="presParOf" srcId="{1438EA2A-1CA6-48C2-88A3-EA76DC616805}" destId="{D19FFD15-7F1D-4B5E-8283-71005D7159EB}" srcOrd="1" destOrd="0" presId="urn:microsoft.com/office/officeart/2005/8/layout/vList5"/>
    <dgm:cxn modelId="{6B7BA199-F21F-432F-BFF2-EED43D2F5D87}" type="presParOf" srcId="{DAE5AE36-96DC-4586-BA40-B6652F4377C4}" destId="{519BAFF6-A534-476F-A03C-8831538AD427}" srcOrd="3" destOrd="0" presId="urn:microsoft.com/office/officeart/2005/8/layout/vList5"/>
    <dgm:cxn modelId="{B5AC4560-60D1-4EC2-9BC8-D16AD72212C9}" type="presParOf" srcId="{DAE5AE36-96DC-4586-BA40-B6652F4377C4}" destId="{0E26E8A4-EF96-40EC-A7C9-E0A03FE5A590}" srcOrd="4" destOrd="0" presId="urn:microsoft.com/office/officeart/2005/8/layout/vList5"/>
    <dgm:cxn modelId="{C3FC3B08-6913-4B27-A484-42BC524AAC51}" type="presParOf" srcId="{0E26E8A4-EF96-40EC-A7C9-E0A03FE5A590}" destId="{86A66FBB-2A7B-4EB5-AA85-6CCF1434971F}" srcOrd="0" destOrd="0" presId="urn:microsoft.com/office/officeart/2005/8/layout/vList5"/>
    <dgm:cxn modelId="{A31105F2-5309-43E6-89C5-593F96CE147A}" type="presParOf" srcId="{0E26E8A4-EF96-40EC-A7C9-E0A03FE5A590}" destId="{5ED8BF5B-85BD-4360-9AE0-724430E4F94D}" srcOrd="1" destOrd="0" presId="urn:microsoft.com/office/officeart/2005/8/layout/vList5"/>
    <dgm:cxn modelId="{48671DEB-6007-4327-BA7F-6907FFDEA7EA}" type="presParOf" srcId="{DAE5AE36-96DC-4586-BA40-B6652F4377C4}" destId="{3F8EBAAB-BBC7-48AF-826C-4FF9D2CAE6EC}" srcOrd="5" destOrd="0" presId="urn:microsoft.com/office/officeart/2005/8/layout/vList5"/>
    <dgm:cxn modelId="{1BD6A0DA-FA8B-4375-8DBF-6FF18F0D4768}" type="presParOf" srcId="{DAE5AE36-96DC-4586-BA40-B6652F4377C4}" destId="{79A8F640-91F6-403A-9961-8203A981A608}" srcOrd="6" destOrd="0" presId="urn:microsoft.com/office/officeart/2005/8/layout/vList5"/>
    <dgm:cxn modelId="{A1AC4E28-23B7-496D-B65D-362AD75C08C3}" type="presParOf" srcId="{79A8F640-91F6-403A-9961-8203A981A608}" destId="{73FAC5C2-7552-49E2-9985-13F7CCAB942D}" srcOrd="0" destOrd="0" presId="urn:microsoft.com/office/officeart/2005/8/layout/vList5"/>
    <dgm:cxn modelId="{3EC12958-350A-451E-9291-B740585025E3}" type="presParOf" srcId="{79A8F640-91F6-403A-9961-8203A981A608}" destId="{1A7471EA-B2B1-4E37-8450-B3A4FC3D139A}" srcOrd="1" destOrd="0" presId="urn:microsoft.com/office/officeart/2005/8/layout/vList5"/>
    <dgm:cxn modelId="{462E1E89-C31C-4820-90A2-6F9D4F5CAE5D}" type="presParOf" srcId="{DAE5AE36-96DC-4586-BA40-B6652F4377C4}" destId="{90618FE4-D2AB-4562-B2CA-34FBBCFDA07E}" srcOrd="7" destOrd="0" presId="urn:microsoft.com/office/officeart/2005/8/layout/vList5"/>
    <dgm:cxn modelId="{EE9075C0-753C-4DFD-902B-AAF1882ADBEB}" type="presParOf" srcId="{DAE5AE36-96DC-4586-BA40-B6652F4377C4}" destId="{727C7BB9-64D7-42FF-8ECC-8924E818CEA8}" srcOrd="8" destOrd="0" presId="urn:microsoft.com/office/officeart/2005/8/layout/vList5"/>
    <dgm:cxn modelId="{5F0B62D4-A33D-4BF7-B4A4-A59F39AC2796}" type="presParOf" srcId="{727C7BB9-64D7-42FF-8ECC-8924E818CEA8}" destId="{0DB18394-074A-4E12-9005-0EDB816A4CD2}" srcOrd="0" destOrd="0" presId="urn:microsoft.com/office/officeart/2005/8/layout/vList5"/>
    <dgm:cxn modelId="{C3E983B0-567E-4C7D-95FB-0D415996898F}" type="presParOf" srcId="{727C7BB9-64D7-42FF-8ECC-8924E818CEA8}" destId="{FE528202-F754-40FB-BCFF-8C54FB23BF5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00A0DD-C227-483C-9A7C-62A90601C22F}" type="doc">
      <dgm:prSet loTypeId="urn:microsoft.com/office/officeart/2005/8/layout/orgChart1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71947CC-593E-43A8-8560-A787B18733FD}">
      <dgm:prSet phldrT="[Текст]" custT="1"/>
      <dgm:spPr>
        <a:solidFill>
          <a:schemeClr val="accent1">
            <a:alpha val="33000"/>
          </a:schemeClr>
        </a:solidFill>
      </dgm:spPr>
      <dgm:t>
        <a:bodyPr/>
        <a:lstStyle/>
        <a:p>
          <a:r>
            <a:rPr lang="uk-UA" sz="2800" b="1" i="1" dirty="0" smtClean="0">
              <a:solidFill>
                <a:srgbClr val="0000FF"/>
              </a:solidFill>
              <a:latin typeface="Arial Narrow" panose="020B0606020202030204" pitchFamily="34" charset="0"/>
            </a:rPr>
            <a:t>Роль навчальних предметів </a:t>
          </a:r>
        </a:p>
        <a:p>
          <a:r>
            <a:rPr lang="uk-UA" sz="2800" b="1" i="1" dirty="0" smtClean="0">
              <a:solidFill>
                <a:srgbClr val="FFC000"/>
              </a:solidFill>
              <a:latin typeface="Arial Narrow" panose="020B0606020202030204" pitchFamily="34" charset="0"/>
            </a:rPr>
            <a:t>у військово-патріотичному вихованні учнів</a:t>
          </a:r>
          <a:endParaRPr lang="ru-RU" sz="2800" b="1" i="1" dirty="0">
            <a:solidFill>
              <a:srgbClr val="FFC000"/>
            </a:solidFill>
            <a:latin typeface="Arial Narrow" panose="020B0606020202030204" pitchFamily="34" charset="0"/>
          </a:endParaRPr>
        </a:p>
      </dgm:t>
    </dgm:pt>
    <dgm:pt modelId="{96CB5C14-EE30-44C7-B78E-1A642DC5BA84}" type="parTrans" cxnId="{AAA981E1-257D-45AD-8530-67236132DA1E}">
      <dgm:prSet/>
      <dgm:spPr/>
      <dgm:t>
        <a:bodyPr/>
        <a:lstStyle/>
        <a:p>
          <a:endParaRPr lang="ru-RU"/>
        </a:p>
      </dgm:t>
    </dgm:pt>
    <dgm:pt modelId="{D300B40B-68ED-46AB-9490-6CF6AEEEB1E7}" type="sibTrans" cxnId="{AAA981E1-257D-45AD-8530-67236132DA1E}">
      <dgm:prSet/>
      <dgm:spPr/>
      <dgm:t>
        <a:bodyPr/>
        <a:lstStyle/>
        <a:p>
          <a:endParaRPr lang="ru-RU"/>
        </a:p>
      </dgm:t>
    </dgm:pt>
    <dgm:pt modelId="{6ABEC531-171B-469F-981D-CE3C30964468}">
      <dgm:prSet phldrT="[Текст]" custT="1"/>
      <dgm:spPr/>
      <dgm:t>
        <a:bodyPr/>
        <a:lstStyle/>
        <a:p>
          <a:r>
            <a:rPr lang="uk-UA" sz="2000" b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Історія</a:t>
          </a:r>
          <a:endParaRPr lang="ru-RU" sz="2000" b="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gm:t>
    </dgm:pt>
    <dgm:pt modelId="{80307E3B-9997-49E7-A7CA-2C9ED614E6A1}" type="parTrans" cxnId="{61C881F8-0620-48F3-A81C-27010B7C9127}">
      <dgm:prSet/>
      <dgm:spPr/>
      <dgm:t>
        <a:bodyPr/>
        <a:lstStyle/>
        <a:p>
          <a:endParaRPr lang="ru-RU"/>
        </a:p>
      </dgm:t>
    </dgm:pt>
    <dgm:pt modelId="{5227FF6C-6FFF-4955-A78E-DECBDA30C2EB}" type="sibTrans" cxnId="{61C881F8-0620-48F3-A81C-27010B7C9127}">
      <dgm:prSet/>
      <dgm:spPr/>
      <dgm:t>
        <a:bodyPr/>
        <a:lstStyle/>
        <a:p>
          <a:endParaRPr lang="ru-RU"/>
        </a:p>
      </dgm:t>
    </dgm:pt>
    <dgm:pt modelId="{0030F262-5B3D-4383-BA57-F966A08AB504}">
      <dgm:prSet phldrT="[Текст]" custT="1"/>
      <dgm:spPr/>
      <dgm:t>
        <a:bodyPr/>
        <a:lstStyle/>
        <a:p>
          <a:r>
            <a:rPr lang="uk-UA" sz="2000" b="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Література</a:t>
          </a:r>
          <a:endParaRPr lang="ru-RU" sz="1500" b="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gm:t>
    </dgm:pt>
    <dgm:pt modelId="{650B4031-8A4B-4358-91B2-DC91CCC19E8A}" type="parTrans" cxnId="{6C82A05C-E60D-4065-AF24-6213D25D2A4A}">
      <dgm:prSet/>
      <dgm:spPr/>
      <dgm:t>
        <a:bodyPr/>
        <a:lstStyle/>
        <a:p>
          <a:endParaRPr lang="ru-RU"/>
        </a:p>
      </dgm:t>
    </dgm:pt>
    <dgm:pt modelId="{F193868C-2826-4078-83B7-75B52660EB35}" type="sibTrans" cxnId="{6C82A05C-E60D-4065-AF24-6213D25D2A4A}">
      <dgm:prSet/>
      <dgm:spPr/>
      <dgm:t>
        <a:bodyPr/>
        <a:lstStyle/>
        <a:p>
          <a:endParaRPr lang="ru-RU"/>
        </a:p>
      </dgm:t>
    </dgm:pt>
    <dgm:pt modelId="{F844F5A0-7BF6-4855-88FB-BA7312AAF179}">
      <dgm:prSet custT="1"/>
      <dgm:spPr/>
      <dgm:t>
        <a:bodyPr/>
        <a:lstStyle/>
        <a:p>
          <a:r>
            <a:rPr lang="uk-UA" sz="1600" b="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Математика, фізика, хімія, біологія</a:t>
          </a:r>
          <a:endParaRPr lang="ru-RU" sz="1600" b="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gm:t>
    </dgm:pt>
    <dgm:pt modelId="{B078F8A8-21E9-470D-8B23-A3CDDC961032}" type="parTrans" cxnId="{137331F5-8CAC-4920-97B7-1F6A82493CE6}">
      <dgm:prSet/>
      <dgm:spPr/>
      <dgm:t>
        <a:bodyPr/>
        <a:lstStyle/>
        <a:p>
          <a:endParaRPr lang="ru-RU"/>
        </a:p>
      </dgm:t>
    </dgm:pt>
    <dgm:pt modelId="{3ED0352E-A8F4-42DB-ADF4-DA1DA98FEFF7}" type="sibTrans" cxnId="{137331F5-8CAC-4920-97B7-1F6A82493CE6}">
      <dgm:prSet/>
      <dgm:spPr/>
      <dgm:t>
        <a:bodyPr/>
        <a:lstStyle/>
        <a:p>
          <a:endParaRPr lang="ru-RU"/>
        </a:p>
      </dgm:t>
    </dgm:pt>
    <dgm:pt modelId="{0096BCFD-594D-4368-AF46-3C93F3214597}">
      <dgm:prSet custT="1"/>
      <dgm:spPr/>
      <dgm:t>
        <a:bodyPr/>
        <a:lstStyle/>
        <a:p>
          <a:r>
            <a:rPr lang="uk-UA" sz="2000" b="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Фізична</a:t>
          </a:r>
          <a:r>
            <a:rPr lang="uk-UA" sz="2000" b="0" dirty="0" smtClean="0">
              <a:latin typeface="Impact" pitchFamily="34" charset="0"/>
            </a:rPr>
            <a:t> </a:t>
          </a:r>
          <a:r>
            <a:rPr lang="uk-UA" sz="2000" b="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культура</a:t>
          </a:r>
          <a:endParaRPr lang="ru-RU" sz="2000" b="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gm:t>
    </dgm:pt>
    <dgm:pt modelId="{EA983A48-C916-4AB6-ACF2-DAD3DE6AAAC8}" type="parTrans" cxnId="{AEE56AD5-77F5-492B-99D8-4B7BD38084D5}">
      <dgm:prSet/>
      <dgm:spPr/>
      <dgm:t>
        <a:bodyPr/>
        <a:lstStyle/>
        <a:p>
          <a:endParaRPr lang="ru-RU"/>
        </a:p>
      </dgm:t>
    </dgm:pt>
    <dgm:pt modelId="{3A257908-1BEB-427B-9E66-EDFE17F7A2E2}" type="sibTrans" cxnId="{AEE56AD5-77F5-492B-99D8-4B7BD38084D5}">
      <dgm:prSet/>
      <dgm:spPr/>
      <dgm:t>
        <a:bodyPr/>
        <a:lstStyle/>
        <a:p>
          <a:endParaRPr lang="ru-RU"/>
        </a:p>
      </dgm:t>
    </dgm:pt>
    <dgm:pt modelId="{3CFD02B8-F88C-48EF-A6F4-4D8FF435827B}">
      <dgm:prSet custT="1"/>
      <dgm:spPr/>
      <dgm:t>
        <a:bodyPr/>
        <a:lstStyle/>
        <a:p>
          <a:r>
            <a:rPr lang="uk-UA" sz="2000" b="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Захист Вітчизни</a:t>
          </a:r>
          <a:endParaRPr lang="ru-RU" sz="2000" b="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gm:t>
    </dgm:pt>
    <dgm:pt modelId="{84FEC0CB-E437-4940-BBFA-4A241F17CF94}" type="parTrans" cxnId="{B3395F48-C8DD-42F2-8EEA-19EFF61C8F27}">
      <dgm:prSet/>
      <dgm:spPr/>
      <dgm:t>
        <a:bodyPr/>
        <a:lstStyle/>
        <a:p>
          <a:endParaRPr lang="ru-RU"/>
        </a:p>
      </dgm:t>
    </dgm:pt>
    <dgm:pt modelId="{C2A3A5DF-009E-4B67-9039-65D4A1C2DD9F}" type="sibTrans" cxnId="{B3395F48-C8DD-42F2-8EEA-19EFF61C8F27}">
      <dgm:prSet/>
      <dgm:spPr/>
      <dgm:t>
        <a:bodyPr/>
        <a:lstStyle/>
        <a:p>
          <a:endParaRPr lang="ru-RU"/>
        </a:p>
      </dgm:t>
    </dgm:pt>
    <dgm:pt modelId="{B338399C-7654-4FF0-A69E-FBCBEFE60ACB}">
      <dgm:prSet phldrT="[Текст]" custT="1"/>
      <dgm:spPr/>
      <dgm:t>
        <a:bodyPr/>
        <a:lstStyle/>
        <a:p>
          <a:r>
            <a:rPr lang="uk-UA" sz="2000" b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Я і</a:t>
          </a:r>
          <a:r>
            <a:rPr lang="uk-UA" sz="2000" b="0" dirty="0" smtClean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 </a:t>
          </a:r>
          <a:r>
            <a:rPr lang="uk-UA" sz="2000" b="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Україна</a:t>
          </a:r>
          <a:endParaRPr lang="ru-RU" sz="2000" b="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gm:t>
    </dgm:pt>
    <dgm:pt modelId="{FE6A9E04-D65E-4E17-A2E9-F5024355C155}" type="sibTrans" cxnId="{BB2EED81-1B13-4A63-BE77-C5D9000B1CC2}">
      <dgm:prSet/>
      <dgm:spPr/>
      <dgm:t>
        <a:bodyPr/>
        <a:lstStyle/>
        <a:p>
          <a:endParaRPr lang="ru-RU"/>
        </a:p>
      </dgm:t>
    </dgm:pt>
    <dgm:pt modelId="{857BED92-35B8-405E-A4C5-25FB93687D66}" type="parTrans" cxnId="{BB2EED81-1B13-4A63-BE77-C5D9000B1CC2}">
      <dgm:prSet/>
      <dgm:spPr/>
      <dgm:t>
        <a:bodyPr/>
        <a:lstStyle/>
        <a:p>
          <a:endParaRPr lang="ru-RU"/>
        </a:p>
      </dgm:t>
    </dgm:pt>
    <dgm:pt modelId="{6F125457-89F0-4AFE-A17D-6A08FEC76725}" type="pres">
      <dgm:prSet presAssocID="{0C00A0DD-C227-483C-9A7C-62A90601C2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FDA86E-3C32-42CE-A0CA-39402542733A}" type="pres">
      <dgm:prSet presAssocID="{F71947CC-593E-43A8-8560-A787B18733FD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DE0D5A5-C68C-48A0-BC1E-1FE5004E574A}" type="pres">
      <dgm:prSet presAssocID="{F71947CC-593E-43A8-8560-A787B18733FD}" presName="rootComposite1" presStyleCnt="0"/>
      <dgm:spPr/>
      <dgm:t>
        <a:bodyPr/>
        <a:lstStyle/>
        <a:p>
          <a:endParaRPr lang="ru-RU"/>
        </a:p>
      </dgm:t>
    </dgm:pt>
    <dgm:pt modelId="{E5070E62-F082-4141-82B8-7C144545E828}" type="pres">
      <dgm:prSet presAssocID="{F71947CC-593E-43A8-8560-A787B18733FD}" presName="rootText1" presStyleLbl="node0" presStyleIdx="0" presStyleCnt="1" custScaleX="622196" custScaleY="129269" custLinFactNeighborX="0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7C1988-6CA5-4982-9803-5ECAF1201A3F}" type="pres">
      <dgm:prSet presAssocID="{F71947CC-593E-43A8-8560-A787B18733F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7043FD0-2298-4033-A893-B7A4D7DD042C}" type="pres">
      <dgm:prSet presAssocID="{F71947CC-593E-43A8-8560-A787B18733FD}" presName="hierChild2" presStyleCnt="0"/>
      <dgm:spPr/>
      <dgm:t>
        <a:bodyPr/>
        <a:lstStyle/>
        <a:p>
          <a:endParaRPr lang="ru-RU"/>
        </a:p>
      </dgm:t>
    </dgm:pt>
    <dgm:pt modelId="{732421B8-F827-4C6A-A3D0-7469F41EC680}" type="pres">
      <dgm:prSet presAssocID="{857BED92-35B8-405E-A4C5-25FB93687D66}" presName="Name37" presStyleLbl="parChTrans1D2" presStyleIdx="0" presStyleCnt="6"/>
      <dgm:spPr/>
      <dgm:t>
        <a:bodyPr/>
        <a:lstStyle/>
        <a:p>
          <a:endParaRPr lang="ru-RU"/>
        </a:p>
      </dgm:t>
    </dgm:pt>
    <dgm:pt modelId="{468BEB99-5E97-41A8-A934-7623726A0644}" type="pres">
      <dgm:prSet presAssocID="{B338399C-7654-4FF0-A69E-FBCBEFE60AC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97F69AA-C1AB-4717-9FAF-CFC28F2F9411}" type="pres">
      <dgm:prSet presAssocID="{B338399C-7654-4FF0-A69E-FBCBEFE60ACB}" presName="rootComposite" presStyleCnt="0"/>
      <dgm:spPr/>
      <dgm:t>
        <a:bodyPr/>
        <a:lstStyle/>
        <a:p>
          <a:endParaRPr lang="ru-RU"/>
        </a:p>
      </dgm:t>
    </dgm:pt>
    <dgm:pt modelId="{5A43A4EA-2FE8-4B63-A7CF-78E0A763E5D1}" type="pres">
      <dgm:prSet presAssocID="{B338399C-7654-4FF0-A69E-FBCBEFE60ACB}" presName="rootText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1B0725-0B4B-4D3A-AD44-A183D545C649}" type="pres">
      <dgm:prSet presAssocID="{B338399C-7654-4FF0-A69E-FBCBEFE60ACB}" presName="rootConnector" presStyleLbl="node2" presStyleIdx="0" presStyleCnt="6"/>
      <dgm:spPr/>
      <dgm:t>
        <a:bodyPr/>
        <a:lstStyle/>
        <a:p>
          <a:endParaRPr lang="ru-RU"/>
        </a:p>
      </dgm:t>
    </dgm:pt>
    <dgm:pt modelId="{852E5197-6EED-4F70-9885-897FCF6DC6BD}" type="pres">
      <dgm:prSet presAssocID="{B338399C-7654-4FF0-A69E-FBCBEFE60ACB}" presName="hierChild4" presStyleCnt="0"/>
      <dgm:spPr/>
      <dgm:t>
        <a:bodyPr/>
        <a:lstStyle/>
        <a:p>
          <a:endParaRPr lang="ru-RU"/>
        </a:p>
      </dgm:t>
    </dgm:pt>
    <dgm:pt modelId="{30C69E01-A50D-4A90-AD69-A17F217120F9}" type="pres">
      <dgm:prSet presAssocID="{B338399C-7654-4FF0-A69E-FBCBEFE60ACB}" presName="hierChild5" presStyleCnt="0"/>
      <dgm:spPr/>
      <dgm:t>
        <a:bodyPr/>
        <a:lstStyle/>
        <a:p>
          <a:endParaRPr lang="ru-RU"/>
        </a:p>
      </dgm:t>
    </dgm:pt>
    <dgm:pt modelId="{ECB56AD6-3B65-46CB-9881-4ABB3B0A536E}" type="pres">
      <dgm:prSet presAssocID="{80307E3B-9997-49E7-A7CA-2C9ED614E6A1}" presName="Name37" presStyleLbl="parChTrans1D2" presStyleIdx="1" presStyleCnt="6"/>
      <dgm:spPr/>
      <dgm:t>
        <a:bodyPr/>
        <a:lstStyle/>
        <a:p>
          <a:endParaRPr lang="ru-RU"/>
        </a:p>
      </dgm:t>
    </dgm:pt>
    <dgm:pt modelId="{5C9462EB-891E-4CFB-A166-555A715E0E5F}" type="pres">
      <dgm:prSet presAssocID="{6ABEC531-171B-469F-981D-CE3C30964468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B5363A4-663E-4CBC-A14C-D460E07600D9}" type="pres">
      <dgm:prSet presAssocID="{6ABEC531-171B-469F-981D-CE3C30964468}" presName="rootComposite" presStyleCnt="0"/>
      <dgm:spPr/>
      <dgm:t>
        <a:bodyPr/>
        <a:lstStyle/>
        <a:p>
          <a:endParaRPr lang="ru-RU"/>
        </a:p>
      </dgm:t>
    </dgm:pt>
    <dgm:pt modelId="{60EF9920-EB5B-4695-B41D-23F74DD9DD43}" type="pres">
      <dgm:prSet presAssocID="{6ABEC531-171B-469F-981D-CE3C30964468}" presName="rootText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51A5BD-8E10-46DC-A2D7-15123B03EBD7}" type="pres">
      <dgm:prSet presAssocID="{6ABEC531-171B-469F-981D-CE3C30964468}" presName="rootConnector" presStyleLbl="node2" presStyleIdx="1" presStyleCnt="6"/>
      <dgm:spPr/>
      <dgm:t>
        <a:bodyPr/>
        <a:lstStyle/>
        <a:p>
          <a:endParaRPr lang="ru-RU"/>
        </a:p>
      </dgm:t>
    </dgm:pt>
    <dgm:pt modelId="{3EDE4383-8E07-4030-A073-E50A892C7D72}" type="pres">
      <dgm:prSet presAssocID="{6ABEC531-171B-469F-981D-CE3C30964468}" presName="hierChild4" presStyleCnt="0"/>
      <dgm:spPr/>
      <dgm:t>
        <a:bodyPr/>
        <a:lstStyle/>
        <a:p>
          <a:endParaRPr lang="ru-RU"/>
        </a:p>
      </dgm:t>
    </dgm:pt>
    <dgm:pt modelId="{69E7D242-AE13-4ECF-B929-1BB93B778229}" type="pres">
      <dgm:prSet presAssocID="{6ABEC531-171B-469F-981D-CE3C30964468}" presName="hierChild5" presStyleCnt="0"/>
      <dgm:spPr/>
      <dgm:t>
        <a:bodyPr/>
        <a:lstStyle/>
        <a:p>
          <a:endParaRPr lang="ru-RU"/>
        </a:p>
      </dgm:t>
    </dgm:pt>
    <dgm:pt modelId="{473090A5-CBC9-498F-85DD-5A2FB1BEE04A}" type="pres">
      <dgm:prSet presAssocID="{650B4031-8A4B-4358-91B2-DC91CCC19E8A}" presName="Name37" presStyleLbl="parChTrans1D2" presStyleIdx="2" presStyleCnt="6"/>
      <dgm:spPr/>
      <dgm:t>
        <a:bodyPr/>
        <a:lstStyle/>
        <a:p>
          <a:endParaRPr lang="ru-RU"/>
        </a:p>
      </dgm:t>
    </dgm:pt>
    <dgm:pt modelId="{E753E958-A4A1-4A72-9782-5CAC40AE9CA3}" type="pres">
      <dgm:prSet presAssocID="{0030F262-5B3D-4383-BA57-F966A08AB50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4157F38-6D1A-403F-A139-D7B3279228F5}" type="pres">
      <dgm:prSet presAssocID="{0030F262-5B3D-4383-BA57-F966A08AB504}" presName="rootComposite" presStyleCnt="0"/>
      <dgm:spPr/>
      <dgm:t>
        <a:bodyPr/>
        <a:lstStyle/>
        <a:p>
          <a:endParaRPr lang="ru-RU"/>
        </a:p>
      </dgm:t>
    </dgm:pt>
    <dgm:pt modelId="{3C51BED6-51D9-4562-B823-8BA2D7336579}" type="pres">
      <dgm:prSet presAssocID="{0030F262-5B3D-4383-BA57-F966A08AB504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80A0E9-4EE2-47BC-BED9-ABE15F8D1A9F}" type="pres">
      <dgm:prSet presAssocID="{0030F262-5B3D-4383-BA57-F966A08AB504}" presName="rootConnector" presStyleLbl="node2" presStyleIdx="2" presStyleCnt="6"/>
      <dgm:spPr/>
      <dgm:t>
        <a:bodyPr/>
        <a:lstStyle/>
        <a:p>
          <a:endParaRPr lang="ru-RU"/>
        </a:p>
      </dgm:t>
    </dgm:pt>
    <dgm:pt modelId="{65C1DDB1-232C-4676-862C-8062EFA11A73}" type="pres">
      <dgm:prSet presAssocID="{0030F262-5B3D-4383-BA57-F966A08AB504}" presName="hierChild4" presStyleCnt="0"/>
      <dgm:spPr/>
      <dgm:t>
        <a:bodyPr/>
        <a:lstStyle/>
        <a:p>
          <a:endParaRPr lang="ru-RU"/>
        </a:p>
      </dgm:t>
    </dgm:pt>
    <dgm:pt modelId="{63593C89-86AD-41F2-A54D-5C29E7914A96}" type="pres">
      <dgm:prSet presAssocID="{0030F262-5B3D-4383-BA57-F966A08AB504}" presName="hierChild5" presStyleCnt="0"/>
      <dgm:spPr/>
      <dgm:t>
        <a:bodyPr/>
        <a:lstStyle/>
        <a:p>
          <a:endParaRPr lang="ru-RU"/>
        </a:p>
      </dgm:t>
    </dgm:pt>
    <dgm:pt modelId="{91C0A3B0-2295-4BF0-B7E0-747C4F468807}" type="pres">
      <dgm:prSet presAssocID="{B078F8A8-21E9-470D-8B23-A3CDDC961032}" presName="Name37" presStyleLbl="parChTrans1D2" presStyleIdx="3" presStyleCnt="6"/>
      <dgm:spPr/>
      <dgm:t>
        <a:bodyPr/>
        <a:lstStyle/>
        <a:p>
          <a:endParaRPr lang="ru-RU"/>
        </a:p>
      </dgm:t>
    </dgm:pt>
    <dgm:pt modelId="{5DBB48EF-3E77-45D3-95C9-2295CE1D1280}" type="pres">
      <dgm:prSet presAssocID="{F844F5A0-7BF6-4855-88FB-BA7312AAF17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B64D349-F807-4B01-8523-AA22165FF3FD}" type="pres">
      <dgm:prSet presAssocID="{F844F5A0-7BF6-4855-88FB-BA7312AAF179}" presName="rootComposite" presStyleCnt="0"/>
      <dgm:spPr/>
      <dgm:t>
        <a:bodyPr/>
        <a:lstStyle/>
        <a:p>
          <a:endParaRPr lang="ru-RU"/>
        </a:p>
      </dgm:t>
    </dgm:pt>
    <dgm:pt modelId="{0E6002D3-4227-4D5E-8537-4ED6FCD750A5}" type="pres">
      <dgm:prSet presAssocID="{F844F5A0-7BF6-4855-88FB-BA7312AAF179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1FCAC8-850E-49F9-9860-A2A5D59134F7}" type="pres">
      <dgm:prSet presAssocID="{F844F5A0-7BF6-4855-88FB-BA7312AAF179}" presName="rootConnector" presStyleLbl="node2" presStyleIdx="3" presStyleCnt="6"/>
      <dgm:spPr/>
      <dgm:t>
        <a:bodyPr/>
        <a:lstStyle/>
        <a:p>
          <a:endParaRPr lang="ru-RU"/>
        </a:p>
      </dgm:t>
    </dgm:pt>
    <dgm:pt modelId="{0C14FD8F-5309-468A-8DEE-0B7F08CC76B9}" type="pres">
      <dgm:prSet presAssocID="{F844F5A0-7BF6-4855-88FB-BA7312AAF179}" presName="hierChild4" presStyleCnt="0"/>
      <dgm:spPr/>
      <dgm:t>
        <a:bodyPr/>
        <a:lstStyle/>
        <a:p>
          <a:endParaRPr lang="ru-RU"/>
        </a:p>
      </dgm:t>
    </dgm:pt>
    <dgm:pt modelId="{0C6D216A-0E5B-4BBD-898D-80939DEE6C5F}" type="pres">
      <dgm:prSet presAssocID="{F844F5A0-7BF6-4855-88FB-BA7312AAF179}" presName="hierChild5" presStyleCnt="0"/>
      <dgm:spPr/>
      <dgm:t>
        <a:bodyPr/>
        <a:lstStyle/>
        <a:p>
          <a:endParaRPr lang="ru-RU"/>
        </a:p>
      </dgm:t>
    </dgm:pt>
    <dgm:pt modelId="{DDE5FBEC-5F57-4B3C-972D-6117B7EB9CFA}" type="pres">
      <dgm:prSet presAssocID="{EA983A48-C916-4AB6-ACF2-DAD3DE6AAAC8}" presName="Name37" presStyleLbl="parChTrans1D2" presStyleIdx="4" presStyleCnt="6"/>
      <dgm:spPr/>
      <dgm:t>
        <a:bodyPr/>
        <a:lstStyle/>
        <a:p>
          <a:endParaRPr lang="ru-RU"/>
        </a:p>
      </dgm:t>
    </dgm:pt>
    <dgm:pt modelId="{BAADDF5A-302F-4BC2-8F02-D59D6AA0AC64}" type="pres">
      <dgm:prSet presAssocID="{0096BCFD-594D-4368-AF46-3C93F3214597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09D42DF-1E9A-4A2B-99CD-F1BB9A8A1B1E}" type="pres">
      <dgm:prSet presAssocID="{0096BCFD-594D-4368-AF46-3C93F3214597}" presName="rootComposite" presStyleCnt="0"/>
      <dgm:spPr/>
      <dgm:t>
        <a:bodyPr/>
        <a:lstStyle/>
        <a:p>
          <a:endParaRPr lang="ru-RU"/>
        </a:p>
      </dgm:t>
    </dgm:pt>
    <dgm:pt modelId="{DEE2E23A-5E89-4620-8804-2BBDD16864D5}" type="pres">
      <dgm:prSet presAssocID="{0096BCFD-594D-4368-AF46-3C93F3214597}" presName="rootText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64A786-8C64-4E17-96E2-75CB87A57A9D}" type="pres">
      <dgm:prSet presAssocID="{0096BCFD-594D-4368-AF46-3C93F3214597}" presName="rootConnector" presStyleLbl="node2" presStyleIdx="4" presStyleCnt="6"/>
      <dgm:spPr/>
      <dgm:t>
        <a:bodyPr/>
        <a:lstStyle/>
        <a:p>
          <a:endParaRPr lang="ru-RU"/>
        </a:p>
      </dgm:t>
    </dgm:pt>
    <dgm:pt modelId="{894999B4-2D13-4B47-9E98-5ED322641C53}" type="pres">
      <dgm:prSet presAssocID="{0096BCFD-594D-4368-AF46-3C93F3214597}" presName="hierChild4" presStyleCnt="0"/>
      <dgm:spPr/>
      <dgm:t>
        <a:bodyPr/>
        <a:lstStyle/>
        <a:p>
          <a:endParaRPr lang="ru-RU"/>
        </a:p>
      </dgm:t>
    </dgm:pt>
    <dgm:pt modelId="{93EBC7D2-9806-4CD5-B0F6-F3D5B3B5DDE0}" type="pres">
      <dgm:prSet presAssocID="{0096BCFD-594D-4368-AF46-3C93F3214597}" presName="hierChild5" presStyleCnt="0"/>
      <dgm:spPr/>
      <dgm:t>
        <a:bodyPr/>
        <a:lstStyle/>
        <a:p>
          <a:endParaRPr lang="ru-RU"/>
        </a:p>
      </dgm:t>
    </dgm:pt>
    <dgm:pt modelId="{046EF805-E159-4320-927C-809A905D3774}" type="pres">
      <dgm:prSet presAssocID="{84FEC0CB-E437-4940-BBFA-4A241F17CF94}" presName="Name37" presStyleLbl="parChTrans1D2" presStyleIdx="5" presStyleCnt="6"/>
      <dgm:spPr/>
      <dgm:t>
        <a:bodyPr/>
        <a:lstStyle/>
        <a:p>
          <a:endParaRPr lang="ru-RU"/>
        </a:p>
      </dgm:t>
    </dgm:pt>
    <dgm:pt modelId="{0A70EB46-84FE-4D3B-8789-21BEE2810C31}" type="pres">
      <dgm:prSet presAssocID="{3CFD02B8-F88C-48EF-A6F4-4D8FF435827B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F3B6ACF-F0EB-43C9-9127-5D199E8C67D5}" type="pres">
      <dgm:prSet presAssocID="{3CFD02B8-F88C-48EF-A6F4-4D8FF435827B}" presName="rootComposite" presStyleCnt="0"/>
      <dgm:spPr/>
      <dgm:t>
        <a:bodyPr/>
        <a:lstStyle/>
        <a:p>
          <a:endParaRPr lang="ru-RU"/>
        </a:p>
      </dgm:t>
    </dgm:pt>
    <dgm:pt modelId="{68CDF125-6B93-4266-BD9F-E0EA58B40E04}" type="pres">
      <dgm:prSet presAssocID="{3CFD02B8-F88C-48EF-A6F4-4D8FF435827B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E2426C-0F68-4DBC-B668-53273A1D2FBF}" type="pres">
      <dgm:prSet presAssocID="{3CFD02B8-F88C-48EF-A6F4-4D8FF435827B}" presName="rootConnector" presStyleLbl="node2" presStyleIdx="5" presStyleCnt="6"/>
      <dgm:spPr/>
      <dgm:t>
        <a:bodyPr/>
        <a:lstStyle/>
        <a:p>
          <a:endParaRPr lang="ru-RU"/>
        </a:p>
      </dgm:t>
    </dgm:pt>
    <dgm:pt modelId="{6380A993-069E-413D-A478-0DF0FCBAB8E1}" type="pres">
      <dgm:prSet presAssocID="{3CFD02B8-F88C-48EF-A6F4-4D8FF435827B}" presName="hierChild4" presStyleCnt="0"/>
      <dgm:spPr/>
      <dgm:t>
        <a:bodyPr/>
        <a:lstStyle/>
        <a:p>
          <a:endParaRPr lang="ru-RU"/>
        </a:p>
      </dgm:t>
    </dgm:pt>
    <dgm:pt modelId="{E6C47021-55BA-415B-8AAA-4B1C86F41715}" type="pres">
      <dgm:prSet presAssocID="{3CFD02B8-F88C-48EF-A6F4-4D8FF435827B}" presName="hierChild5" presStyleCnt="0"/>
      <dgm:spPr/>
      <dgm:t>
        <a:bodyPr/>
        <a:lstStyle/>
        <a:p>
          <a:endParaRPr lang="ru-RU"/>
        </a:p>
      </dgm:t>
    </dgm:pt>
    <dgm:pt modelId="{09B3672A-2F0E-4007-84CB-B98CAF1ACE79}" type="pres">
      <dgm:prSet presAssocID="{F71947CC-593E-43A8-8560-A787B18733FD}" presName="hierChild3" presStyleCnt="0"/>
      <dgm:spPr/>
      <dgm:t>
        <a:bodyPr/>
        <a:lstStyle/>
        <a:p>
          <a:endParaRPr lang="ru-RU"/>
        </a:p>
      </dgm:t>
    </dgm:pt>
  </dgm:ptLst>
  <dgm:cxnLst>
    <dgm:cxn modelId="{DC825B04-D0A7-4DC7-B4FB-B3BB8A9A3E72}" type="presOf" srcId="{84FEC0CB-E437-4940-BBFA-4A241F17CF94}" destId="{046EF805-E159-4320-927C-809A905D3774}" srcOrd="0" destOrd="0" presId="urn:microsoft.com/office/officeart/2005/8/layout/orgChart1"/>
    <dgm:cxn modelId="{AAA981E1-257D-45AD-8530-67236132DA1E}" srcId="{0C00A0DD-C227-483C-9A7C-62A90601C22F}" destId="{F71947CC-593E-43A8-8560-A787B18733FD}" srcOrd="0" destOrd="0" parTransId="{96CB5C14-EE30-44C7-B78E-1A642DC5BA84}" sibTransId="{D300B40B-68ED-46AB-9490-6CF6AEEEB1E7}"/>
    <dgm:cxn modelId="{E91E3F54-1AF8-4AA2-AB8E-2B0A81143154}" type="presOf" srcId="{EA983A48-C916-4AB6-ACF2-DAD3DE6AAAC8}" destId="{DDE5FBEC-5F57-4B3C-972D-6117B7EB9CFA}" srcOrd="0" destOrd="0" presId="urn:microsoft.com/office/officeart/2005/8/layout/orgChart1"/>
    <dgm:cxn modelId="{137331F5-8CAC-4920-97B7-1F6A82493CE6}" srcId="{F71947CC-593E-43A8-8560-A787B18733FD}" destId="{F844F5A0-7BF6-4855-88FB-BA7312AAF179}" srcOrd="3" destOrd="0" parTransId="{B078F8A8-21E9-470D-8B23-A3CDDC961032}" sibTransId="{3ED0352E-A8F4-42DB-ADF4-DA1DA98FEFF7}"/>
    <dgm:cxn modelId="{10E2E554-ABE8-49C4-86D0-D789FACAC2D6}" type="presOf" srcId="{F844F5A0-7BF6-4855-88FB-BA7312AAF179}" destId="{AD1FCAC8-850E-49F9-9860-A2A5D59134F7}" srcOrd="1" destOrd="0" presId="urn:microsoft.com/office/officeart/2005/8/layout/orgChart1"/>
    <dgm:cxn modelId="{D37DC4FA-2F0D-4834-9FA4-AB11A4CA29F0}" type="presOf" srcId="{F844F5A0-7BF6-4855-88FB-BA7312AAF179}" destId="{0E6002D3-4227-4D5E-8537-4ED6FCD750A5}" srcOrd="0" destOrd="0" presId="urn:microsoft.com/office/officeart/2005/8/layout/orgChart1"/>
    <dgm:cxn modelId="{8B31A5F9-52DB-4FFA-8ED0-D473C2C7FBCE}" type="presOf" srcId="{B078F8A8-21E9-470D-8B23-A3CDDC961032}" destId="{91C0A3B0-2295-4BF0-B7E0-747C4F468807}" srcOrd="0" destOrd="0" presId="urn:microsoft.com/office/officeart/2005/8/layout/orgChart1"/>
    <dgm:cxn modelId="{1C61473D-2A81-496A-85BD-0CE80EACF5DC}" type="presOf" srcId="{3CFD02B8-F88C-48EF-A6F4-4D8FF435827B}" destId="{68CDF125-6B93-4266-BD9F-E0EA58B40E04}" srcOrd="0" destOrd="0" presId="urn:microsoft.com/office/officeart/2005/8/layout/orgChart1"/>
    <dgm:cxn modelId="{6FB98FF0-11B4-40BC-BC1F-BA6E69D8F5C5}" type="presOf" srcId="{80307E3B-9997-49E7-A7CA-2C9ED614E6A1}" destId="{ECB56AD6-3B65-46CB-9881-4ABB3B0A536E}" srcOrd="0" destOrd="0" presId="urn:microsoft.com/office/officeart/2005/8/layout/orgChart1"/>
    <dgm:cxn modelId="{4C50C04B-2866-4A3B-B6B5-3AE393070D0A}" type="presOf" srcId="{0096BCFD-594D-4368-AF46-3C93F3214597}" destId="{7B64A786-8C64-4E17-96E2-75CB87A57A9D}" srcOrd="1" destOrd="0" presId="urn:microsoft.com/office/officeart/2005/8/layout/orgChart1"/>
    <dgm:cxn modelId="{F2FB7239-4D79-40FF-8D43-C73496F3A7FA}" type="presOf" srcId="{0096BCFD-594D-4368-AF46-3C93F3214597}" destId="{DEE2E23A-5E89-4620-8804-2BBDD16864D5}" srcOrd="0" destOrd="0" presId="urn:microsoft.com/office/officeart/2005/8/layout/orgChart1"/>
    <dgm:cxn modelId="{CCACA53C-5ED0-46E5-8247-40CF4CC5D0BB}" type="presOf" srcId="{0030F262-5B3D-4383-BA57-F966A08AB504}" destId="{FF80A0E9-4EE2-47BC-BED9-ABE15F8D1A9F}" srcOrd="1" destOrd="0" presId="urn:microsoft.com/office/officeart/2005/8/layout/orgChart1"/>
    <dgm:cxn modelId="{7F270087-C879-4BF6-BB29-06B3C4E1F2D0}" type="presOf" srcId="{0030F262-5B3D-4383-BA57-F966A08AB504}" destId="{3C51BED6-51D9-4562-B823-8BA2D7336579}" srcOrd="0" destOrd="0" presId="urn:microsoft.com/office/officeart/2005/8/layout/orgChart1"/>
    <dgm:cxn modelId="{6887FD59-8BCF-419B-8DDC-0CCF08B675D9}" type="presOf" srcId="{F71947CC-593E-43A8-8560-A787B18733FD}" destId="{E5070E62-F082-4141-82B8-7C144545E828}" srcOrd="0" destOrd="0" presId="urn:microsoft.com/office/officeart/2005/8/layout/orgChart1"/>
    <dgm:cxn modelId="{7D911236-8A0A-4EB1-A635-07B41450606A}" type="presOf" srcId="{B338399C-7654-4FF0-A69E-FBCBEFE60ACB}" destId="{5A43A4EA-2FE8-4B63-A7CF-78E0A763E5D1}" srcOrd="0" destOrd="0" presId="urn:microsoft.com/office/officeart/2005/8/layout/orgChart1"/>
    <dgm:cxn modelId="{BB65890B-13F7-473B-8264-25E1DE432C1B}" type="presOf" srcId="{F71947CC-593E-43A8-8560-A787B18733FD}" destId="{587C1988-6CA5-4982-9803-5ECAF1201A3F}" srcOrd="1" destOrd="0" presId="urn:microsoft.com/office/officeart/2005/8/layout/orgChart1"/>
    <dgm:cxn modelId="{B3395F48-C8DD-42F2-8EEA-19EFF61C8F27}" srcId="{F71947CC-593E-43A8-8560-A787B18733FD}" destId="{3CFD02B8-F88C-48EF-A6F4-4D8FF435827B}" srcOrd="5" destOrd="0" parTransId="{84FEC0CB-E437-4940-BBFA-4A241F17CF94}" sibTransId="{C2A3A5DF-009E-4B67-9039-65D4A1C2DD9F}"/>
    <dgm:cxn modelId="{BB2EDA01-B0F0-4D12-BDA9-5F938D50DEDD}" type="presOf" srcId="{B338399C-7654-4FF0-A69E-FBCBEFE60ACB}" destId="{C41B0725-0B4B-4D3A-AD44-A183D545C649}" srcOrd="1" destOrd="0" presId="urn:microsoft.com/office/officeart/2005/8/layout/orgChart1"/>
    <dgm:cxn modelId="{C6CA3BBA-B69E-4110-9F59-EB96D9E48A44}" type="presOf" srcId="{857BED92-35B8-405E-A4C5-25FB93687D66}" destId="{732421B8-F827-4C6A-A3D0-7469F41EC680}" srcOrd="0" destOrd="0" presId="urn:microsoft.com/office/officeart/2005/8/layout/orgChart1"/>
    <dgm:cxn modelId="{6C82A05C-E60D-4065-AF24-6213D25D2A4A}" srcId="{F71947CC-593E-43A8-8560-A787B18733FD}" destId="{0030F262-5B3D-4383-BA57-F966A08AB504}" srcOrd="2" destOrd="0" parTransId="{650B4031-8A4B-4358-91B2-DC91CCC19E8A}" sibTransId="{F193868C-2826-4078-83B7-75B52660EB35}"/>
    <dgm:cxn modelId="{67BB8254-8E4C-4227-B4E1-3D14FA6D7AE1}" type="presOf" srcId="{0C00A0DD-C227-483C-9A7C-62A90601C22F}" destId="{6F125457-89F0-4AFE-A17D-6A08FEC76725}" srcOrd="0" destOrd="0" presId="urn:microsoft.com/office/officeart/2005/8/layout/orgChart1"/>
    <dgm:cxn modelId="{A19D1096-665E-4985-9E05-54FC64B6DDD7}" type="presOf" srcId="{3CFD02B8-F88C-48EF-A6F4-4D8FF435827B}" destId="{80E2426C-0F68-4DBC-B668-53273A1D2FBF}" srcOrd="1" destOrd="0" presId="urn:microsoft.com/office/officeart/2005/8/layout/orgChart1"/>
    <dgm:cxn modelId="{BB2EED81-1B13-4A63-BE77-C5D9000B1CC2}" srcId="{F71947CC-593E-43A8-8560-A787B18733FD}" destId="{B338399C-7654-4FF0-A69E-FBCBEFE60ACB}" srcOrd="0" destOrd="0" parTransId="{857BED92-35B8-405E-A4C5-25FB93687D66}" sibTransId="{FE6A9E04-D65E-4E17-A2E9-F5024355C155}"/>
    <dgm:cxn modelId="{AEE56AD5-77F5-492B-99D8-4B7BD38084D5}" srcId="{F71947CC-593E-43A8-8560-A787B18733FD}" destId="{0096BCFD-594D-4368-AF46-3C93F3214597}" srcOrd="4" destOrd="0" parTransId="{EA983A48-C916-4AB6-ACF2-DAD3DE6AAAC8}" sibTransId="{3A257908-1BEB-427B-9E66-EDFE17F7A2E2}"/>
    <dgm:cxn modelId="{3E765E4D-2092-4E9E-8A9E-5EBFAC305444}" type="presOf" srcId="{6ABEC531-171B-469F-981D-CE3C30964468}" destId="{7D51A5BD-8E10-46DC-A2D7-15123B03EBD7}" srcOrd="1" destOrd="0" presId="urn:microsoft.com/office/officeart/2005/8/layout/orgChart1"/>
    <dgm:cxn modelId="{68153619-2335-4BAB-A376-545922E5173E}" type="presOf" srcId="{650B4031-8A4B-4358-91B2-DC91CCC19E8A}" destId="{473090A5-CBC9-498F-85DD-5A2FB1BEE04A}" srcOrd="0" destOrd="0" presId="urn:microsoft.com/office/officeart/2005/8/layout/orgChart1"/>
    <dgm:cxn modelId="{61C881F8-0620-48F3-A81C-27010B7C9127}" srcId="{F71947CC-593E-43A8-8560-A787B18733FD}" destId="{6ABEC531-171B-469F-981D-CE3C30964468}" srcOrd="1" destOrd="0" parTransId="{80307E3B-9997-49E7-A7CA-2C9ED614E6A1}" sibTransId="{5227FF6C-6FFF-4955-A78E-DECBDA30C2EB}"/>
    <dgm:cxn modelId="{72449758-678A-432D-9183-4BF2334CE814}" type="presOf" srcId="{6ABEC531-171B-469F-981D-CE3C30964468}" destId="{60EF9920-EB5B-4695-B41D-23F74DD9DD43}" srcOrd="0" destOrd="0" presId="urn:microsoft.com/office/officeart/2005/8/layout/orgChart1"/>
    <dgm:cxn modelId="{28A933B1-EAE3-4CED-B1C7-8EC66D0F4010}" type="presParOf" srcId="{6F125457-89F0-4AFE-A17D-6A08FEC76725}" destId="{B7FDA86E-3C32-42CE-A0CA-39402542733A}" srcOrd="0" destOrd="0" presId="urn:microsoft.com/office/officeart/2005/8/layout/orgChart1"/>
    <dgm:cxn modelId="{023FF537-754B-4D50-95AD-704FF6CFA072}" type="presParOf" srcId="{B7FDA86E-3C32-42CE-A0CA-39402542733A}" destId="{BDE0D5A5-C68C-48A0-BC1E-1FE5004E574A}" srcOrd="0" destOrd="0" presId="urn:microsoft.com/office/officeart/2005/8/layout/orgChart1"/>
    <dgm:cxn modelId="{CE3244AE-6672-43EE-B871-F2E464466F04}" type="presParOf" srcId="{BDE0D5A5-C68C-48A0-BC1E-1FE5004E574A}" destId="{E5070E62-F082-4141-82B8-7C144545E828}" srcOrd="0" destOrd="0" presId="urn:microsoft.com/office/officeart/2005/8/layout/orgChart1"/>
    <dgm:cxn modelId="{E80D2279-AFC3-41F1-8E24-BB044EDC6A15}" type="presParOf" srcId="{BDE0D5A5-C68C-48A0-BC1E-1FE5004E574A}" destId="{587C1988-6CA5-4982-9803-5ECAF1201A3F}" srcOrd="1" destOrd="0" presId="urn:microsoft.com/office/officeart/2005/8/layout/orgChart1"/>
    <dgm:cxn modelId="{C714846F-A0BB-4E4F-9A19-E831D2AF4BA2}" type="presParOf" srcId="{B7FDA86E-3C32-42CE-A0CA-39402542733A}" destId="{A7043FD0-2298-4033-A893-B7A4D7DD042C}" srcOrd="1" destOrd="0" presId="urn:microsoft.com/office/officeart/2005/8/layout/orgChart1"/>
    <dgm:cxn modelId="{142D139F-1B60-4CB4-8AD7-6928909255C1}" type="presParOf" srcId="{A7043FD0-2298-4033-A893-B7A4D7DD042C}" destId="{732421B8-F827-4C6A-A3D0-7469F41EC680}" srcOrd="0" destOrd="0" presId="urn:microsoft.com/office/officeart/2005/8/layout/orgChart1"/>
    <dgm:cxn modelId="{35A3BDDA-90B2-4624-9B7A-70EE1BDAA8C8}" type="presParOf" srcId="{A7043FD0-2298-4033-A893-B7A4D7DD042C}" destId="{468BEB99-5E97-41A8-A934-7623726A0644}" srcOrd="1" destOrd="0" presId="urn:microsoft.com/office/officeart/2005/8/layout/orgChart1"/>
    <dgm:cxn modelId="{D0BE554D-8AE7-4620-A2A0-2CA542637341}" type="presParOf" srcId="{468BEB99-5E97-41A8-A934-7623726A0644}" destId="{197F69AA-C1AB-4717-9FAF-CFC28F2F9411}" srcOrd="0" destOrd="0" presId="urn:microsoft.com/office/officeart/2005/8/layout/orgChart1"/>
    <dgm:cxn modelId="{D3604120-9E6D-4FEB-AC2E-9AFCA8599C07}" type="presParOf" srcId="{197F69AA-C1AB-4717-9FAF-CFC28F2F9411}" destId="{5A43A4EA-2FE8-4B63-A7CF-78E0A763E5D1}" srcOrd="0" destOrd="0" presId="urn:microsoft.com/office/officeart/2005/8/layout/orgChart1"/>
    <dgm:cxn modelId="{8CE106D5-BC37-411D-8C56-3F202C769911}" type="presParOf" srcId="{197F69AA-C1AB-4717-9FAF-CFC28F2F9411}" destId="{C41B0725-0B4B-4D3A-AD44-A183D545C649}" srcOrd="1" destOrd="0" presId="urn:microsoft.com/office/officeart/2005/8/layout/orgChart1"/>
    <dgm:cxn modelId="{0F5D0044-08F2-4B22-9959-870421B1E645}" type="presParOf" srcId="{468BEB99-5E97-41A8-A934-7623726A0644}" destId="{852E5197-6EED-4F70-9885-897FCF6DC6BD}" srcOrd="1" destOrd="0" presId="urn:microsoft.com/office/officeart/2005/8/layout/orgChart1"/>
    <dgm:cxn modelId="{967BA832-9C97-4C58-B5AB-7A11C692C15C}" type="presParOf" srcId="{468BEB99-5E97-41A8-A934-7623726A0644}" destId="{30C69E01-A50D-4A90-AD69-A17F217120F9}" srcOrd="2" destOrd="0" presId="urn:microsoft.com/office/officeart/2005/8/layout/orgChart1"/>
    <dgm:cxn modelId="{831010BC-2601-40F2-A4EA-2D71AAD786F1}" type="presParOf" srcId="{A7043FD0-2298-4033-A893-B7A4D7DD042C}" destId="{ECB56AD6-3B65-46CB-9881-4ABB3B0A536E}" srcOrd="2" destOrd="0" presId="urn:microsoft.com/office/officeart/2005/8/layout/orgChart1"/>
    <dgm:cxn modelId="{B45F8D3C-EBDB-4C52-A500-68465CD9DDB9}" type="presParOf" srcId="{A7043FD0-2298-4033-A893-B7A4D7DD042C}" destId="{5C9462EB-891E-4CFB-A166-555A715E0E5F}" srcOrd="3" destOrd="0" presId="urn:microsoft.com/office/officeart/2005/8/layout/orgChart1"/>
    <dgm:cxn modelId="{4AF02FE9-037E-4E52-8564-1C3E29F45603}" type="presParOf" srcId="{5C9462EB-891E-4CFB-A166-555A715E0E5F}" destId="{0B5363A4-663E-4CBC-A14C-D460E07600D9}" srcOrd="0" destOrd="0" presId="urn:microsoft.com/office/officeart/2005/8/layout/orgChart1"/>
    <dgm:cxn modelId="{DA3CC236-B4C2-4F27-B5BE-42816003B1E0}" type="presParOf" srcId="{0B5363A4-663E-4CBC-A14C-D460E07600D9}" destId="{60EF9920-EB5B-4695-B41D-23F74DD9DD43}" srcOrd="0" destOrd="0" presId="urn:microsoft.com/office/officeart/2005/8/layout/orgChart1"/>
    <dgm:cxn modelId="{B9EF3056-7DDF-4411-8ADB-9CEA7178BF2E}" type="presParOf" srcId="{0B5363A4-663E-4CBC-A14C-D460E07600D9}" destId="{7D51A5BD-8E10-46DC-A2D7-15123B03EBD7}" srcOrd="1" destOrd="0" presId="urn:microsoft.com/office/officeart/2005/8/layout/orgChart1"/>
    <dgm:cxn modelId="{7ED1A0E3-B815-445E-94B8-AD414802DF7B}" type="presParOf" srcId="{5C9462EB-891E-4CFB-A166-555A715E0E5F}" destId="{3EDE4383-8E07-4030-A073-E50A892C7D72}" srcOrd="1" destOrd="0" presId="urn:microsoft.com/office/officeart/2005/8/layout/orgChart1"/>
    <dgm:cxn modelId="{23639A77-24AD-49A9-AF25-E1BD8264638C}" type="presParOf" srcId="{5C9462EB-891E-4CFB-A166-555A715E0E5F}" destId="{69E7D242-AE13-4ECF-B929-1BB93B778229}" srcOrd="2" destOrd="0" presId="urn:microsoft.com/office/officeart/2005/8/layout/orgChart1"/>
    <dgm:cxn modelId="{E2A4560F-FCDD-40E9-8756-5BA33721F0F2}" type="presParOf" srcId="{A7043FD0-2298-4033-A893-B7A4D7DD042C}" destId="{473090A5-CBC9-498F-85DD-5A2FB1BEE04A}" srcOrd="4" destOrd="0" presId="urn:microsoft.com/office/officeart/2005/8/layout/orgChart1"/>
    <dgm:cxn modelId="{A41AEB6A-C20E-43D7-99BA-8A286F47A96D}" type="presParOf" srcId="{A7043FD0-2298-4033-A893-B7A4D7DD042C}" destId="{E753E958-A4A1-4A72-9782-5CAC40AE9CA3}" srcOrd="5" destOrd="0" presId="urn:microsoft.com/office/officeart/2005/8/layout/orgChart1"/>
    <dgm:cxn modelId="{6F807378-68B1-4A76-A740-CC2EBB6B82C1}" type="presParOf" srcId="{E753E958-A4A1-4A72-9782-5CAC40AE9CA3}" destId="{84157F38-6D1A-403F-A139-D7B3279228F5}" srcOrd="0" destOrd="0" presId="urn:microsoft.com/office/officeart/2005/8/layout/orgChart1"/>
    <dgm:cxn modelId="{0919014C-A407-43F7-9478-B12B892329FE}" type="presParOf" srcId="{84157F38-6D1A-403F-A139-D7B3279228F5}" destId="{3C51BED6-51D9-4562-B823-8BA2D7336579}" srcOrd="0" destOrd="0" presId="urn:microsoft.com/office/officeart/2005/8/layout/orgChart1"/>
    <dgm:cxn modelId="{AB8104A4-893B-4A2A-8805-C9D3D29774AC}" type="presParOf" srcId="{84157F38-6D1A-403F-A139-D7B3279228F5}" destId="{FF80A0E9-4EE2-47BC-BED9-ABE15F8D1A9F}" srcOrd="1" destOrd="0" presId="urn:microsoft.com/office/officeart/2005/8/layout/orgChart1"/>
    <dgm:cxn modelId="{25E4ECEA-EE5E-486D-89FF-2BC6508BE836}" type="presParOf" srcId="{E753E958-A4A1-4A72-9782-5CAC40AE9CA3}" destId="{65C1DDB1-232C-4676-862C-8062EFA11A73}" srcOrd="1" destOrd="0" presId="urn:microsoft.com/office/officeart/2005/8/layout/orgChart1"/>
    <dgm:cxn modelId="{8ABDAAC0-B42A-45F7-8863-FE87C4F49BD8}" type="presParOf" srcId="{E753E958-A4A1-4A72-9782-5CAC40AE9CA3}" destId="{63593C89-86AD-41F2-A54D-5C29E7914A96}" srcOrd="2" destOrd="0" presId="urn:microsoft.com/office/officeart/2005/8/layout/orgChart1"/>
    <dgm:cxn modelId="{26D6EE16-C2EB-4540-98CA-C4F22BAE9432}" type="presParOf" srcId="{A7043FD0-2298-4033-A893-B7A4D7DD042C}" destId="{91C0A3B0-2295-4BF0-B7E0-747C4F468807}" srcOrd="6" destOrd="0" presId="urn:microsoft.com/office/officeart/2005/8/layout/orgChart1"/>
    <dgm:cxn modelId="{F7894B7A-B94E-4B30-A49C-82398DA3CC0A}" type="presParOf" srcId="{A7043FD0-2298-4033-A893-B7A4D7DD042C}" destId="{5DBB48EF-3E77-45D3-95C9-2295CE1D1280}" srcOrd="7" destOrd="0" presId="urn:microsoft.com/office/officeart/2005/8/layout/orgChart1"/>
    <dgm:cxn modelId="{9EDD4FA3-C2D0-4DD8-86BB-630798D7282A}" type="presParOf" srcId="{5DBB48EF-3E77-45D3-95C9-2295CE1D1280}" destId="{6B64D349-F807-4B01-8523-AA22165FF3FD}" srcOrd="0" destOrd="0" presId="urn:microsoft.com/office/officeart/2005/8/layout/orgChart1"/>
    <dgm:cxn modelId="{E6EDF56B-AB44-48FE-9E09-F8FA7A3A2603}" type="presParOf" srcId="{6B64D349-F807-4B01-8523-AA22165FF3FD}" destId="{0E6002D3-4227-4D5E-8537-4ED6FCD750A5}" srcOrd="0" destOrd="0" presId="urn:microsoft.com/office/officeart/2005/8/layout/orgChart1"/>
    <dgm:cxn modelId="{95A1565D-A024-4645-BEF6-7C367D3FFEA9}" type="presParOf" srcId="{6B64D349-F807-4B01-8523-AA22165FF3FD}" destId="{AD1FCAC8-850E-49F9-9860-A2A5D59134F7}" srcOrd="1" destOrd="0" presId="urn:microsoft.com/office/officeart/2005/8/layout/orgChart1"/>
    <dgm:cxn modelId="{78847658-99A4-4F3E-A82E-6070C92F487A}" type="presParOf" srcId="{5DBB48EF-3E77-45D3-95C9-2295CE1D1280}" destId="{0C14FD8F-5309-468A-8DEE-0B7F08CC76B9}" srcOrd="1" destOrd="0" presId="urn:microsoft.com/office/officeart/2005/8/layout/orgChart1"/>
    <dgm:cxn modelId="{CB777101-6444-449E-9A65-6F2AF3911C08}" type="presParOf" srcId="{5DBB48EF-3E77-45D3-95C9-2295CE1D1280}" destId="{0C6D216A-0E5B-4BBD-898D-80939DEE6C5F}" srcOrd="2" destOrd="0" presId="urn:microsoft.com/office/officeart/2005/8/layout/orgChart1"/>
    <dgm:cxn modelId="{46A0B65A-5BB9-459A-897F-38BE41EE7BB6}" type="presParOf" srcId="{A7043FD0-2298-4033-A893-B7A4D7DD042C}" destId="{DDE5FBEC-5F57-4B3C-972D-6117B7EB9CFA}" srcOrd="8" destOrd="0" presId="urn:microsoft.com/office/officeart/2005/8/layout/orgChart1"/>
    <dgm:cxn modelId="{8DF1DD53-C43F-4BBF-AA6E-F851A182B106}" type="presParOf" srcId="{A7043FD0-2298-4033-A893-B7A4D7DD042C}" destId="{BAADDF5A-302F-4BC2-8F02-D59D6AA0AC64}" srcOrd="9" destOrd="0" presId="urn:microsoft.com/office/officeart/2005/8/layout/orgChart1"/>
    <dgm:cxn modelId="{411121D5-8E76-4560-8091-B127C6DC2E38}" type="presParOf" srcId="{BAADDF5A-302F-4BC2-8F02-D59D6AA0AC64}" destId="{209D42DF-1E9A-4A2B-99CD-F1BB9A8A1B1E}" srcOrd="0" destOrd="0" presId="urn:microsoft.com/office/officeart/2005/8/layout/orgChart1"/>
    <dgm:cxn modelId="{2117F3E2-2F70-4CBC-805C-55A3D369C7AB}" type="presParOf" srcId="{209D42DF-1E9A-4A2B-99CD-F1BB9A8A1B1E}" destId="{DEE2E23A-5E89-4620-8804-2BBDD16864D5}" srcOrd="0" destOrd="0" presId="urn:microsoft.com/office/officeart/2005/8/layout/orgChart1"/>
    <dgm:cxn modelId="{1329FCD9-12C8-4343-B02F-BA21E4357C4A}" type="presParOf" srcId="{209D42DF-1E9A-4A2B-99CD-F1BB9A8A1B1E}" destId="{7B64A786-8C64-4E17-96E2-75CB87A57A9D}" srcOrd="1" destOrd="0" presId="urn:microsoft.com/office/officeart/2005/8/layout/orgChart1"/>
    <dgm:cxn modelId="{EF643E2B-753B-4A8E-BDDE-B96BE2F66B85}" type="presParOf" srcId="{BAADDF5A-302F-4BC2-8F02-D59D6AA0AC64}" destId="{894999B4-2D13-4B47-9E98-5ED322641C53}" srcOrd="1" destOrd="0" presId="urn:microsoft.com/office/officeart/2005/8/layout/orgChart1"/>
    <dgm:cxn modelId="{F693CD14-54E6-4509-89FF-2F4F08233348}" type="presParOf" srcId="{BAADDF5A-302F-4BC2-8F02-D59D6AA0AC64}" destId="{93EBC7D2-9806-4CD5-B0F6-F3D5B3B5DDE0}" srcOrd="2" destOrd="0" presId="urn:microsoft.com/office/officeart/2005/8/layout/orgChart1"/>
    <dgm:cxn modelId="{B8E16D5E-8EBD-4942-8968-207F87D6F240}" type="presParOf" srcId="{A7043FD0-2298-4033-A893-B7A4D7DD042C}" destId="{046EF805-E159-4320-927C-809A905D3774}" srcOrd="10" destOrd="0" presId="urn:microsoft.com/office/officeart/2005/8/layout/orgChart1"/>
    <dgm:cxn modelId="{B5323584-EC08-41B6-8343-36B5BDF108FC}" type="presParOf" srcId="{A7043FD0-2298-4033-A893-B7A4D7DD042C}" destId="{0A70EB46-84FE-4D3B-8789-21BEE2810C31}" srcOrd="11" destOrd="0" presId="urn:microsoft.com/office/officeart/2005/8/layout/orgChart1"/>
    <dgm:cxn modelId="{5146DC12-FC37-496C-8A29-3D00D4836BA4}" type="presParOf" srcId="{0A70EB46-84FE-4D3B-8789-21BEE2810C31}" destId="{0F3B6ACF-F0EB-43C9-9127-5D199E8C67D5}" srcOrd="0" destOrd="0" presId="urn:microsoft.com/office/officeart/2005/8/layout/orgChart1"/>
    <dgm:cxn modelId="{487EB12A-2410-4D44-8C62-25A972C2350F}" type="presParOf" srcId="{0F3B6ACF-F0EB-43C9-9127-5D199E8C67D5}" destId="{68CDF125-6B93-4266-BD9F-E0EA58B40E04}" srcOrd="0" destOrd="0" presId="urn:microsoft.com/office/officeart/2005/8/layout/orgChart1"/>
    <dgm:cxn modelId="{57677064-5C1F-4658-AA0F-EBBC3A7F5FBC}" type="presParOf" srcId="{0F3B6ACF-F0EB-43C9-9127-5D199E8C67D5}" destId="{80E2426C-0F68-4DBC-B668-53273A1D2FBF}" srcOrd="1" destOrd="0" presId="urn:microsoft.com/office/officeart/2005/8/layout/orgChart1"/>
    <dgm:cxn modelId="{4CDDC962-5650-4947-AF47-4C096A7F2874}" type="presParOf" srcId="{0A70EB46-84FE-4D3B-8789-21BEE2810C31}" destId="{6380A993-069E-413D-A478-0DF0FCBAB8E1}" srcOrd="1" destOrd="0" presId="urn:microsoft.com/office/officeart/2005/8/layout/orgChart1"/>
    <dgm:cxn modelId="{5BEE63AE-6B15-4A8A-8D68-3098C8894E90}" type="presParOf" srcId="{0A70EB46-84FE-4D3B-8789-21BEE2810C31}" destId="{E6C47021-55BA-415B-8AAA-4B1C86F41715}" srcOrd="2" destOrd="0" presId="urn:microsoft.com/office/officeart/2005/8/layout/orgChart1"/>
    <dgm:cxn modelId="{B93E2F40-AB59-4860-879D-219C31C51704}" type="presParOf" srcId="{B7FDA86E-3C32-42CE-A0CA-39402542733A}" destId="{09B3672A-2F0E-4007-84CB-B98CAF1ACE79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F63820-72EC-4F0B-932E-DE7EEF017E26}">
      <dsp:nvSpPr>
        <dsp:cNvPr id="0" name=""/>
        <dsp:cNvSpPr/>
      </dsp:nvSpPr>
      <dsp:spPr>
        <a:xfrm rot="5400000">
          <a:off x="4959936" y="-3183165"/>
          <a:ext cx="675173" cy="7206583"/>
        </a:xfrm>
        <a:prstGeom prst="rect">
          <a:avLst/>
        </a:prstGeom>
        <a:solidFill>
          <a:schemeClr val="bg1">
            <a:alpha val="56000"/>
          </a:schemeClr>
        </a:solidFill>
        <a:ln w="38100" cap="flat" cmpd="sng" algn="ctr">
          <a:solidFill>
            <a:srgbClr val="7030A0">
              <a:alpha val="90000"/>
            </a:srgb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1" kern="1200" smtClean="0"/>
            <a:t>обсяг знань героїчного минулого українського народу, історії його Збройних Сил. Вона передбачає також певний обсяг знань з допризовної підготовки, фізичної культури, спорту, гігієни побуту. </a:t>
          </a:r>
          <a:endParaRPr lang="ru-RU" sz="1400" b="1" i="1" kern="1200"/>
        </a:p>
      </dsp:txBody>
      <dsp:txXfrm rot="5400000">
        <a:off x="4959936" y="-3183165"/>
        <a:ext cx="675173" cy="7206583"/>
      </dsp:txXfrm>
    </dsp:sp>
    <dsp:sp modelId="{B059071B-6D5F-40D8-9DAF-015A41C7ECBA}">
      <dsp:nvSpPr>
        <dsp:cNvPr id="0" name=""/>
        <dsp:cNvSpPr/>
      </dsp:nvSpPr>
      <dsp:spPr>
        <a:xfrm>
          <a:off x="0" y="0"/>
          <a:ext cx="1656010" cy="843966"/>
        </a:xfrm>
        <a:prstGeom prst="homePlate">
          <a:avLst/>
        </a:prstGeom>
        <a:blipFill>
          <a:blip xmlns:r="http://schemas.openxmlformats.org/officeDocument/2006/relationships" r:embed="rId1">
            <a:duotone>
              <a:srgbClr val="9B75B2">
                <a:shade val="88000"/>
                <a:lumMod val="88000"/>
              </a:srgbClr>
              <a:srgbClr val="9B75B2"/>
            </a:duotone>
          </a:blip>
          <a:tile tx="0" ty="0" sx="100000" sy="100000" flip="none" algn="tl"/>
        </a:blip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0" kern="1200" baseline="0" smtClean="0">
              <a:solidFill>
                <a:schemeClr val="tx1"/>
              </a:solidFill>
              <a:latin typeface="Georgia" pitchFamily="18" charset="0"/>
              <a:ea typeface="+mn-ea"/>
              <a:cs typeface="+mn-cs"/>
            </a:rPr>
            <a:t>Освітня готовність</a:t>
          </a:r>
          <a:endParaRPr lang="ru-RU" sz="1600" b="1" i="0" kern="1200" baseline="0">
            <a:solidFill>
              <a:schemeClr val="tx1"/>
            </a:solidFill>
            <a:latin typeface="Georgia" pitchFamily="18" charset="0"/>
            <a:ea typeface="+mn-ea"/>
            <a:cs typeface="+mn-cs"/>
          </a:endParaRPr>
        </a:p>
      </dsp:txBody>
      <dsp:txXfrm>
        <a:off x="0" y="0"/>
        <a:ext cx="1656010" cy="843966"/>
      </dsp:txXfrm>
    </dsp:sp>
    <dsp:sp modelId="{D19FFD15-7F1D-4B5E-8283-71005D7159EB}">
      <dsp:nvSpPr>
        <dsp:cNvPr id="0" name=""/>
        <dsp:cNvSpPr/>
      </dsp:nvSpPr>
      <dsp:spPr>
        <a:xfrm rot="5400000">
          <a:off x="4975731" y="-2277453"/>
          <a:ext cx="675173" cy="7175064"/>
        </a:xfrm>
        <a:prstGeom prst="rect">
          <a:avLst/>
        </a:prstGeom>
        <a:solidFill>
          <a:schemeClr val="bg1">
            <a:alpha val="56000"/>
          </a:schemeClr>
        </a:solidFill>
        <a:ln w="38100" cap="flat" cmpd="sng" algn="ctr">
          <a:solidFill>
            <a:schemeClr val="accent3">
              <a:lumMod val="50000"/>
              <a:alpha val="90000"/>
            </a:schemeClr>
          </a:solidFill>
          <a:prstDash val="solid"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1" kern="1200" smtClean="0"/>
            <a:t>рівень розвитку в юнаків фізичної сили, витривалості, спритності, швидкості в рухах; сформованість необхідних для військової діяльності рухових навичок та вмінь. </a:t>
          </a:r>
          <a:endParaRPr lang="ru-RU" sz="1400" b="1" i="1" kern="1200"/>
        </a:p>
      </dsp:txBody>
      <dsp:txXfrm rot="5400000">
        <a:off x="4975731" y="-2277453"/>
        <a:ext cx="675173" cy="7175064"/>
      </dsp:txXfrm>
    </dsp:sp>
    <dsp:sp modelId="{159BB2F2-AC4A-4C1D-9D89-45626E1A0024}">
      <dsp:nvSpPr>
        <dsp:cNvPr id="0" name=""/>
        <dsp:cNvSpPr/>
      </dsp:nvSpPr>
      <dsp:spPr>
        <a:xfrm>
          <a:off x="0" y="864093"/>
          <a:ext cx="1687565" cy="84396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baseline="0" smtClean="0">
              <a:solidFill>
                <a:schemeClr val="tx1"/>
              </a:solidFill>
              <a:latin typeface="Georgia" pitchFamily="18" charset="0"/>
              <a:ea typeface="+mn-ea"/>
              <a:cs typeface="+mn-cs"/>
            </a:rPr>
            <a:t>Фізична готовність</a:t>
          </a:r>
          <a:endParaRPr lang="ru-RU" sz="1600" b="1" kern="1200" baseline="0">
            <a:solidFill>
              <a:schemeClr val="tx1"/>
            </a:solidFill>
            <a:latin typeface="Georgia" pitchFamily="18" charset="0"/>
            <a:ea typeface="+mn-ea"/>
            <a:cs typeface="+mn-cs"/>
          </a:endParaRPr>
        </a:p>
      </dsp:txBody>
      <dsp:txXfrm>
        <a:off x="0" y="864093"/>
        <a:ext cx="1687565" cy="843966"/>
      </dsp:txXfrm>
    </dsp:sp>
    <dsp:sp modelId="{5ED8BF5B-85BD-4360-9AE0-724430E4F94D}">
      <dsp:nvSpPr>
        <dsp:cNvPr id="0" name=""/>
        <dsp:cNvSpPr/>
      </dsp:nvSpPr>
      <dsp:spPr>
        <a:xfrm rot="5400000">
          <a:off x="5000860" y="-1416416"/>
          <a:ext cx="675173" cy="7225321"/>
        </a:xfrm>
        <a:prstGeom prst="rect">
          <a:avLst/>
        </a:prstGeom>
        <a:solidFill>
          <a:schemeClr val="bg1">
            <a:alpha val="56000"/>
          </a:schemeClr>
        </a:solidFill>
        <a:ln w="38100" cap="flat" cmpd="sng" algn="ctr">
          <a:solidFill>
            <a:srgbClr val="CC0099">
              <a:alpha val="89804"/>
            </a:srgb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1" kern="1200" smtClean="0"/>
            <a:t>позитивна мотивація участі учнів у військово-патріотичних заходах, рівень сформованості таких якостей, як емоційна стійкість, розсудливість, сміливість, рішучість, мужність, цілеспрямованість.</a:t>
          </a:r>
          <a:endParaRPr lang="ru-RU" sz="1400" b="1" i="1" kern="1200"/>
        </a:p>
      </dsp:txBody>
      <dsp:txXfrm rot="5400000">
        <a:off x="5000860" y="-1416416"/>
        <a:ext cx="675173" cy="7225321"/>
      </dsp:txXfrm>
    </dsp:sp>
    <dsp:sp modelId="{86A66FBB-2A7B-4EB5-AA85-6CCF1434971F}">
      <dsp:nvSpPr>
        <dsp:cNvPr id="0" name=""/>
        <dsp:cNvSpPr/>
      </dsp:nvSpPr>
      <dsp:spPr>
        <a:xfrm>
          <a:off x="0" y="1728196"/>
          <a:ext cx="1687565" cy="843966"/>
        </a:xfrm>
        <a:prstGeom prst="homePlate">
          <a:avLst/>
        </a:prstGeom>
        <a:gradFill rotWithShape="0">
          <a:gsLst>
            <a:gs pos="0">
              <a:srgbClr val="E1B4EA"/>
            </a:gs>
            <a:gs pos="35000">
              <a:srgbClr val="ECCBEF"/>
            </a:gs>
            <a:gs pos="100000">
              <a:srgbClr val="F9EBF8"/>
            </a:gs>
          </a:gsLst>
          <a:lin ang="16200000" scaled="1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baseline="0" smtClean="0">
              <a:latin typeface="Georgia" pitchFamily="18" charset="0"/>
              <a:ea typeface="+mn-ea"/>
              <a:cs typeface="+mn-cs"/>
            </a:rPr>
            <a:t>Психологічна </a:t>
          </a:r>
          <a:r>
            <a:rPr lang="uk-UA" sz="1600" b="1" kern="1200" baseline="0" smtClean="0">
              <a:latin typeface="Georgia" pitchFamily="18" charset="0"/>
              <a:ea typeface="+mn-ea"/>
              <a:cs typeface="+mn-cs"/>
            </a:rPr>
            <a:t>готовність</a:t>
          </a:r>
          <a:endParaRPr lang="ru-RU" sz="1400" b="1" kern="1200" baseline="0">
            <a:latin typeface="Georgia" pitchFamily="18" charset="0"/>
            <a:ea typeface="+mn-ea"/>
            <a:cs typeface="+mn-cs"/>
          </a:endParaRPr>
        </a:p>
      </dsp:txBody>
      <dsp:txXfrm>
        <a:off x="0" y="1728196"/>
        <a:ext cx="1687565" cy="843966"/>
      </dsp:txXfrm>
    </dsp:sp>
    <dsp:sp modelId="{1A7471EA-B2B1-4E37-8450-B3A4FC3D139A}">
      <dsp:nvSpPr>
        <dsp:cNvPr id="0" name=""/>
        <dsp:cNvSpPr/>
      </dsp:nvSpPr>
      <dsp:spPr>
        <a:xfrm rot="5400000">
          <a:off x="4994198" y="-555178"/>
          <a:ext cx="675173" cy="7275174"/>
        </a:xfrm>
        <a:prstGeom prst="rect">
          <a:avLst/>
        </a:prstGeom>
        <a:solidFill>
          <a:schemeClr val="bg1">
            <a:alpha val="56000"/>
          </a:schemeClr>
        </a:solidFill>
        <a:ln w="38100" cap="flat" cmpd="sng" algn="ctr">
          <a:solidFill>
            <a:srgbClr val="0070C0">
              <a:alpha val="90000"/>
            </a:srgbClr>
          </a:solidFill>
          <a:prstDash val="solid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1" kern="1200" smtClean="0"/>
            <a:t>вірність бойовим та національно-історичним традиціям, військовому обов'язку, присязі та військовому статуту, висока дисциплінованість, конструктивна соціально-комунікативна, </a:t>
          </a:r>
          <a:r>
            <a:rPr lang="uk-UA" sz="1400" b="1" i="1" kern="1200" err="1" smtClean="0"/>
            <a:t>громадсько</a:t>
          </a:r>
          <a:r>
            <a:rPr lang="uk-UA" sz="1400" b="1" i="1" kern="1200" smtClean="0"/>
            <a:t> корисна та національно-громадянська активність.</a:t>
          </a:r>
          <a:endParaRPr lang="ru-RU" sz="1400" b="1" i="1" kern="1200"/>
        </a:p>
      </dsp:txBody>
      <dsp:txXfrm rot="5400000">
        <a:off x="4994198" y="-555178"/>
        <a:ext cx="675173" cy="7275174"/>
      </dsp:txXfrm>
    </dsp:sp>
    <dsp:sp modelId="{73FAC5C2-7552-49E2-9985-13F7CCAB942D}">
      <dsp:nvSpPr>
        <dsp:cNvPr id="0" name=""/>
        <dsp:cNvSpPr/>
      </dsp:nvSpPr>
      <dsp:spPr>
        <a:xfrm>
          <a:off x="0" y="2650635"/>
          <a:ext cx="1655977" cy="84396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>
              <a:latin typeface="Georgia" pitchFamily="18" charset="0"/>
              <a:ea typeface="+mn-ea"/>
              <a:cs typeface="+mn-cs"/>
            </a:rPr>
            <a:t>Соціальна готовність</a:t>
          </a:r>
          <a:endParaRPr lang="ru-RU" sz="1600" b="1" kern="1200">
            <a:latin typeface="Georgia" pitchFamily="18" charset="0"/>
            <a:ea typeface="+mn-ea"/>
            <a:cs typeface="+mn-cs"/>
          </a:endParaRPr>
        </a:p>
      </dsp:txBody>
      <dsp:txXfrm>
        <a:off x="0" y="2650635"/>
        <a:ext cx="1655977" cy="843966"/>
      </dsp:txXfrm>
    </dsp:sp>
    <dsp:sp modelId="{FE528202-F754-40FB-BCFF-8C54FB23BF52}">
      <dsp:nvSpPr>
        <dsp:cNvPr id="0" name=""/>
        <dsp:cNvSpPr/>
      </dsp:nvSpPr>
      <dsp:spPr>
        <a:xfrm rot="5400000">
          <a:off x="5024460" y="332346"/>
          <a:ext cx="675173" cy="7272456"/>
        </a:xfrm>
        <a:prstGeom prst="rect">
          <a:avLst/>
        </a:prstGeom>
        <a:solidFill>
          <a:schemeClr val="bg1">
            <a:alpha val="56000"/>
          </a:schemeClr>
        </a:solidFill>
        <a:ln w="38100" cap="flat" cmpd="sng" algn="ctr">
          <a:solidFill>
            <a:schemeClr val="accent6">
              <a:lumMod val="75000"/>
              <a:alpha val="9000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i="1" kern="1200" smtClean="0"/>
            <a:t>проявляється в наявності ідеалу, в пошуках старшокласниками життєвого смислу й цінностей; самоусвідомленні свого Я-фізичного, психічного, соціального; самоочищенні та самовдосконаленні.</a:t>
          </a:r>
          <a:endParaRPr lang="ru-RU" sz="1400" b="1" i="1" kern="1200"/>
        </a:p>
      </dsp:txBody>
      <dsp:txXfrm rot="5400000">
        <a:off x="5024460" y="332346"/>
        <a:ext cx="675173" cy="7272456"/>
      </dsp:txXfrm>
    </dsp:sp>
    <dsp:sp modelId="{0DB18394-074A-4E12-9005-0EDB816A4CD2}">
      <dsp:nvSpPr>
        <dsp:cNvPr id="0" name=""/>
        <dsp:cNvSpPr/>
      </dsp:nvSpPr>
      <dsp:spPr>
        <a:xfrm>
          <a:off x="0" y="3548521"/>
          <a:ext cx="1687598" cy="843966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>
              <a:latin typeface="Georgia" pitchFamily="18" charset="0"/>
              <a:ea typeface="+mn-ea"/>
              <a:cs typeface="+mn-cs"/>
            </a:rPr>
            <a:t>Духовна готовність</a:t>
          </a:r>
          <a:endParaRPr lang="ru-RU" sz="1600" b="1" kern="1200">
            <a:latin typeface="Georgia" pitchFamily="18" charset="0"/>
            <a:ea typeface="+mn-ea"/>
            <a:cs typeface="+mn-cs"/>
          </a:endParaRPr>
        </a:p>
      </dsp:txBody>
      <dsp:txXfrm>
        <a:off x="0" y="3548521"/>
        <a:ext cx="1687598" cy="84396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46EF805-E159-4320-927C-809A905D3774}">
      <dsp:nvSpPr>
        <dsp:cNvPr id="0" name=""/>
        <dsp:cNvSpPr/>
      </dsp:nvSpPr>
      <dsp:spPr>
        <a:xfrm>
          <a:off x="4482244" y="1024721"/>
          <a:ext cx="3844028" cy="266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429"/>
              </a:lnTo>
              <a:lnTo>
                <a:pt x="3844028" y="133429"/>
              </a:lnTo>
              <a:lnTo>
                <a:pt x="3844028" y="26685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5FBEC-5F57-4B3C-972D-6117B7EB9CFA}">
      <dsp:nvSpPr>
        <dsp:cNvPr id="0" name=""/>
        <dsp:cNvSpPr/>
      </dsp:nvSpPr>
      <dsp:spPr>
        <a:xfrm>
          <a:off x="4482244" y="1024721"/>
          <a:ext cx="2306417" cy="266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429"/>
              </a:lnTo>
              <a:lnTo>
                <a:pt x="2306417" y="133429"/>
              </a:lnTo>
              <a:lnTo>
                <a:pt x="2306417" y="26685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0A3B0-2295-4BF0-B7E0-747C4F468807}">
      <dsp:nvSpPr>
        <dsp:cNvPr id="0" name=""/>
        <dsp:cNvSpPr/>
      </dsp:nvSpPr>
      <dsp:spPr>
        <a:xfrm>
          <a:off x="4482244" y="1024721"/>
          <a:ext cx="768805" cy="266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429"/>
              </a:lnTo>
              <a:lnTo>
                <a:pt x="768805" y="133429"/>
              </a:lnTo>
              <a:lnTo>
                <a:pt x="768805" y="26685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3090A5-CBC9-498F-85DD-5A2FB1BEE04A}">
      <dsp:nvSpPr>
        <dsp:cNvPr id="0" name=""/>
        <dsp:cNvSpPr/>
      </dsp:nvSpPr>
      <dsp:spPr>
        <a:xfrm>
          <a:off x="3713438" y="1024721"/>
          <a:ext cx="768805" cy="266858"/>
        </a:xfrm>
        <a:custGeom>
          <a:avLst/>
          <a:gdLst/>
          <a:ahLst/>
          <a:cxnLst/>
          <a:rect l="0" t="0" r="0" b="0"/>
          <a:pathLst>
            <a:path>
              <a:moveTo>
                <a:pt x="768805" y="0"/>
              </a:moveTo>
              <a:lnTo>
                <a:pt x="768805" y="133429"/>
              </a:lnTo>
              <a:lnTo>
                <a:pt x="0" y="133429"/>
              </a:lnTo>
              <a:lnTo>
                <a:pt x="0" y="26685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56AD6-3B65-46CB-9881-4ABB3B0A536E}">
      <dsp:nvSpPr>
        <dsp:cNvPr id="0" name=""/>
        <dsp:cNvSpPr/>
      </dsp:nvSpPr>
      <dsp:spPr>
        <a:xfrm>
          <a:off x="2175826" y="1024721"/>
          <a:ext cx="2306417" cy="266858"/>
        </a:xfrm>
        <a:custGeom>
          <a:avLst/>
          <a:gdLst/>
          <a:ahLst/>
          <a:cxnLst/>
          <a:rect l="0" t="0" r="0" b="0"/>
          <a:pathLst>
            <a:path>
              <a:moveTo>
                <a:pt x="2306417" y="0"/>
              </a:moveTo>
              <a:lnTo>
                <a:pt x="2306417" y="133429"/>
              </a:lnTo>
              <a:lnTo>
                <a:pt x="0" y="133429"/>
              </a:lnTo>
              <a:lnTo>
                <a:pt x="0" y="26685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421B8-F827-4C6A-A3D0-7469F41EC680}">
      <dsp:nvSpPr>
        <dsp:cNvPr id="0" name=""/>
        <dsp:cNvSpPr/>
      </dsp:nvSpPr>
      <dsp:spPr>
        <a:xfrm>
          <a:off x="638215" y="1024721"/>
          <a:ext cx="3844028" cy="266858"/>
        </a:xfrm>
        <a:custGeom>
          <a:avLst/>
          <a:gdLst/>
          <a:ahLst/>
          <a:cxnLst/>
          <a:rect l="0" t="0" r="0" b="0"/>
          <a:pathLst>
            <a:path>
              <a:moveTo>
                <a:pt x="3844028" y="0"/>
              </a:moveTo>
              <a:lnTo>
                <a:pt x="3844028" y="133429"/>
              </a:lnTo>
              <a:lnTo>
                <a:pt x="0" y="133429"/>
              </a:lnTo>
              <a:lnTo>
                <a:pt x="0" y="26685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70E62-F082-4141-82B8-7C144545E828}">
      <dsp:nvSpPr>
        <dsp:cNvPr id="0" name=""/>
        <dsp:cNvSpPr/>
      </dsp:nvSpPr>
      <dsp:spPr>
        <a:xfrm>
          <a:off x="528955" y="203376"/>
          <a:ext cx="7906576" cy="821345"/>
        </a:xfrm>
        <a:prstGeom prst="rect">
          <a:avLst/>
        </a:prstGeom>
        <a:solidFill>
          <a:schemeClr val="accent1">
            <a:alpha val="33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rgbClr val="0000FF"/>
              </a:solidFill>
              <a:latin typeface="Arial Narrow" panose="020B0606020202030204" pitchFamily="34" charset="0"/>
            </a:rPr>
            <a:t>Роль навчальних предметів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rgbClr val="FFC000"/>
              </a:solidFill>
              <a:latin typeface="Arial Narrow" panose="020B0606020202030204" pitchFamily="34" charset="0"/>
            </a:rPr>
            <a:t>у військово-патріотичному вихованні учнів</a:t>
          </a:r>
          <a:endParaRPr lang="ru-RU" sz="2800" b="1" i="1" kern="1200" dirty="0">
            <a:solidFill>
              <a:srgbClr val="FFC000"/>
            </a:solidFill>
            <a:latin typeface="Arial Narrow" panose="020B0606020202030204" pitchFamily="34" charset="0"/>
          </a:endParaRPr>
        </a:p>
      </dsp:txBody>
      <dsp:txXfrm>
        <a:off x="528955" y="203376"/>
        <a:ext cx="7906576" cy="821345"/>
      </dsp:txXfrm>
    </dsp:sp>
    <dsp:sp modelId="{5A43A4EA-2FE8-4B63-A7CF-78E0A763E5D1}">
      <dsp:nvSpPr>
        <dsp:cNvPr id="0" name=""/>
        <dsp:cNvSpPr/>
      </dsp:nvSpPr>
      <dsp:spPr>
        <a:xfrm>
          <a:off x="2838" y="1291579"/>
          <a:ext cx="1270753" cy="6353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Я і</a:t>
          </a:r>
          <a:r>
            <a:rPr lang="uk-UA" sz="2000" b="0" kern="1200" dirty="0" smtClean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 </a:t>
          </a:r>
          <a:r>
            <a:rPr lang="uk-UA" sz="2000" b="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Україна</a:t>
          </a:r>
          <a:endParaRPr lang="ru-RU" sz="2000" b="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sp:txBody>
      <dsp:txXfrm>
        <a:off x="2838" y="1291579"/>
        <a:ext cx="1270753" cy="635376"/>
      </dsp:txXfrm>
    </dsp:sp>
    <dsp:sp modelId="{60EF9920-EB5B-4695-B41D-23F74DD9DD43}">
      <dsp:nvSpPr>
        <dsp:cNvPr id="0" name=""/>
        <dsp:cNvSpPr/>
      </dsp:nvSpPr>
      <dsp:spPr>
        <a:xfrm>
          <a:off x="1540449" y="1291579"/>
          <a:ext cx="1270753" cy="6353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Історія</a:t>
          </a:r>
          <a:endParaRPr lang="ru-RU" sz="2000" b="0" kern="1200" dirty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sp:txBody>
      <dsp:txXfrm>
        <a:off x="1540449" y="1291579"/>
        <a:ext cx="1270753" cy="635376"/>
      </dsp:txXfrm>
    </dsp:sp>
    <dsp:sp modelId="{3C51BED6-51D9-4562-B823-8BA2D7336579}">
      <dsp:nvSpPr>
        <dsp:cNvPr id="0" name=""/>
        <dsp:cNvSpPr/>
      </dsp:nvSpPr>
      <dsp:spPr>
        <a:xfrm>
          <a:off x="3078061" y="1291579"/>
          <a:ext cx="1270753" cy="6353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Література</a:t>
          </a:r>
          <a:endParaRPr lang="ru-RU" sz="1500" b="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sp:txBody>
      <dsp:txXfrm>
        <a:off x="3078061" y="1291579"/>
        <a:ext cx="1270753" cy="635376"/>
      </dsp:txXfrm>
    </dsp:sp>
    <dsp:sp modelId="{0E6002D3-4227-4D5E-8537-4ED6FCD750A5}">
      <dsp:nvSpPr>
        <dsp:cNvPr id="0" name=""/>
        <dsp:cNvSpPr/>
      </dsp:nvSpPr>
      <dsp:spPr>
        <a:xfrm>
          <a:off x="4615673" y="1291579"/>
          <a:ext cx="1270753" cy="6353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Математика, фізика, хімія, біологія</a:t>
          </a:r>
          <a:endParaRPr lang="ru-RU" sz="1600" b="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sp:txBody>
      <dsp:txXfrm>
        <a:off x="4615673" y="1291579"/>
        <a:ext cx="1270753" cy="635376"/>
      </dsp:txXfrm>
    </dsp:sp>
    <dsp:sp modelId="{DEE2E23A-5E89-4620-8804-2BBDD16864D5}">
      <dsp:nvSpPr>
        <dsp:cNvPr id="0" name=""/>
        <dsp:cNvSpPr/>
      </dsp:nvSpPr>
      <dsp:spPr>
        <a:xfrm>
          <a:off x="6153284" y="1291579"/>
          <a:ext cx="1270753" cy="6353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Фізична</a:t>
          </a:r>
          <a:r>
            <a:rPr lang="uk-UA" sz="2000" b="0" kern="1200" dirty="0" smtClean="0">
              <a:latin typeface="Impact" pitchFamily="34" charset="0"/>
            </a:rPr>
            <a:t> </a:t>
          </a:r>
          <a:r>
            <a:rPr lang="uk-UA" sz="2000" b="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культура</a:t>
          </a:r>
          <a:endParaRPr lang="ru-RU" sz="2000" b="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sp:txBody>
      <dsp:txXfrm>
        <a:off x="6153284" y="1291579"/>
        <a:ext cx="1270753" cy="635376"/>
      </dsp:txXfrm>
    </dsp:sp>
    <dsp:sp modelId="{68CDF125-6B93-4266-BD9F-E0EA58B40E04}">
      <dsp:nvSpPr>
        <dsp:cNvPr id="0" name=""/>
        <dsp:cNvSpPr/>
      </dsp:nvSpPr>
      <dsp:spPr>
        <a:xfrm>
          <a:off x="7690896" y="1291579"/>
          <a:ext cx="1270753" cy="6353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rPr>
            <a:t>Захист Вітчизни</a:t>
          </a:r>
          <a:endParaRPr lang="ru-RU" sz="2000" b="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Impact" pitchFamily="34" charset="0"/>
          </a:endParaRPr>
        </a:p>
      </dsp:txBody>
      <dsp:txXfrm>
        <a:off x="7690896" y="1291579"/>
        <a:ext cx="1270753" cy="635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EA6FF-6D04-4862-8DF0-3A7740E85359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4BA33-FF47-436F-B043-E47A5AB89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4BA33-FF47-436F-B043-E47A5AB89C9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4BA33-FF47-436F-B043-E47A5AB89C97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2265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572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5599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660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156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684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3759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6054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778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3706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606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2265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572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5599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6605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15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6849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375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6054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778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37065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606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69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261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699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8356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674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8030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4696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1164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65930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105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44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805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F3C7-AF69-4630-9881-8158BDE166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BE7FA-01A9-4CA6-AD41-134D842A68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805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289B-05D7-4FFA-9F99-1CFE98C2A7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5771-B940-4413-B29B-2BD49899D5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1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rgbClr val="FFC000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7776864" cy="1569660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28575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chemeClr val="bg2">
                        <a:lumMod val="50000"/>
                      </a:schemeClr>
                    </a:gs>
                    <a:gs pos="25000">
                      <a:schemeClr val="bg2">
                        <a:lumMod val="50000"/>
                      </a:schemeClr>
                    </a:gs>
                    <a:gs pos="50000">
                      <a:srgbClr val="FFFF00"/>
                    </a:gs>
                    <a:gs pos="75000">
                      <a:srgbClr val="FFFF00"/>
                    </a:gs>
                    <a:gs pos="100000">
                      <a:srgbClr val="FFC000"/>
                    </a:gs>
                  </a:gsLst>
                  <a:lin ang="54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МНВК – ПРОСТІР ДЛЯ </a:t>
            </a:r>
          </a:p>
          <a:p>
            <a:pPr algn="ctr"/>
            <a:r>
              <a:rPr lang="uk-UA" sz="3200" b="1" dirty="0" smtClean="0">
                <a:ln w="28575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chemeClr val="bg2">
                        <a:lumMod val="50000"/>
                      </a:schemeClr>
                    </a:gs>
                    <a:gs pos="25000">
                      <a:schemeClr val="bg2">
                        <a:lumMod val="50000"/>
                      </a:schemeClr>
                    </a:gs>
                    <a:gs pos="50000">
                      <a:srgbClr val="FFFF00"/>
                    </a:gs>
                    <a:gs pos="75000">
                      <a:srgbClr val="FFFF00"/>
                    </a:gs>
                    <a:gs pos="100000">
                      <a:srgbClr val="FFC000"/>
                    </a:gs>
                  </a:gsLst>
                  <a:lin ang="54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ВІЙСЬКОВО-ПАТРІОТИЧНОГО</a:t>
            </a:r>
            <a:endParaRPr lang="uk-UA" sz="3200" b="1" dirty="0" smtClean="0">
              <a:ln w="28575">
                <a:solidFill>
                  <a:srgbClr val="0070C0"/>
                </a:solidFill>
              </a:ln>
              <a:gradFill flip="none" rotWithShape="1">
                <a:gsLst>
                  <a:gs pos="0">
                    <a:schemeClr val="bg2">
                      <a:lumMod val="50000"/>
                    </a:schemeClr>
                  </a:gs>
                  <a:gs pos="25000">
                    <a:schemeClr val="bg2">
                      <a:lumMod val="50000"/>
                    </a:schemeClr>
                  </a:gs>
                  <a:gs pos="50000">
                    <a:srgbClr val="FFFF00"/>
                  </a:gs>
                  <a:gs pos="75000">
                    <a:srgbClr val="FFFF00"/>
                  </a:gs>
                  <a:gs pos="100000">
                    <a:srgbClr val="FFC000"/>
                  </a:gs>
                </a:gsLst>
                <a:lin ang="5400000" scaled="1"/>
                <a:tileRect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uk-UA" sz="3200" b="1" dirty="0" smtClean="0">
                <a:ln w="28575">
                  <a:solidFill>
                    <a:srgbClr val="0070C0"/>
                  </a:solidFill>
                </a:ln>
                <a:gradFill flip="none" rotWithShape="1">
                  <a:gsLst>
                    <a:gs pos="0">
                      <a:schemeClr val="bg2">
                        <a:lumMod val="50000"/>
                      </a:schemeClr>
                    </a:gs>
                    <a:gs pos="25000">
                      <a:schemeClr val="bg2">
                        <a:lumMod val="50000"/>
                      </a:schemeClr>
                    </a:gs>
                    <a:gs pos="50000">
                      <a:srgbClr val="FFFF00"/>
                    </a:gs>
                    <a:gs pos="75000">
                      <a:srgbClr val="FFFF00"/>
                    </a:gs>
                    <a:gs pos="100000">
                      <a:srgbClr val="FFC000"/>
                    </a:gs>
                  </a:gsLst>
                  <a:lin ang="5400000" scaled="1"/>
                  <a:tileRect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ВИХОВАННЯ МОЛОДІ</a:t>
            </a:r>
            <a:endParaRPr lang="ru-RU" sz="3200" b="1" dirty="0">
              <a:ln w="28575">
                <a:solidFill>
                  <a:srgbClr val="0070C0"/>
                </a:solidFill>
              </a:ln>
              <a:gradFill>
                <a:gsLst>
                  <a:gs pos="0">
                    <a:schemeClr val="bg2">
                      <a:lumMod val="50000"/>
                    </a:schemeClr>
                  </a:gs>
                  <a:gs pos="25000">
                    <a:schemeClr val="bg2">
                      <a:lumMod val="50000"/>
                    </a:schemeClr>
                  </a:gs>
                  <a:gs pos="50000">
                    <a:srgbClr val="FFFF00"/>
                  </a:gs>
                  <a:gs pos="75000">
                    <a:srgbClr val="FFFF00"/>
                  </a:gs>
                  <a:gs pos="100000">
                    <a:srgbClr val="FFC000"/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I:\макарчук\орнамен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848981"/>
            <a:ext cx="9144000" cy="1009019"/>
          </a:xfrm>
          <a:prstGeom prst="rect">
            <a:avLst/>
          </a:prstGeom>
          <a:noFill/>
        </p:spPr>
      </p:pic>
      <p:pic>
        <p:nvPicPr>
          <p:cNvPr id="4" name="Picture 2" descr="I:\макарчук\орнамент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725"/>
          <a:stretch>
            <a:fillRect/>
          </a:stretch>
        </p:blipFill>
        <p:spPr bwMode="auto">
          <a:xfrm rot="16200000">
            <a:off x="5700856" y="2434127"/>
            <a:ext cx="5877270" cy="1009019"/>
          </a:xfrm>
          <a:prstGeom prst="rect">
            <a:avLst/>
          </a:prstGeom>
          <a:noFill/>
        </p:spPr>
      </p:pic>
      <p:pic>
        <p:nvPicPr>
          <p:cNvPr id="7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999" r="12428" b="19316"/>
          <a:stretch>
            <a:fillRect/>
          </a:stretch>
        </p:blipFill>
        <p:spPr bwMode="auto">
          <a:xfrm>
            <a:off x="7596336" y="4872990"/>
            <a:ext cx="1547664" cy="198501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6389" name="Picture 5" descr="C:\Documents and Settings\ADMIN\Рабочий стол\макарчук\20141014184439.jpg"/>
          <p:cNvPicPr>
            <a:picLocks noChangeAspect="1" noChangeArrowheads="1"/>
          </p:cNvPicPr>
          <p:nvPr/>
        </p:nvPicPr>
        <p:blipFill>
          <a:blip r:embed="rId4" cstate="print"/>
          <a:srcRect r="9453"/>
          <a:stretch>
            <a:fillRect/>
          </a:stretch>
        </p:blipFill>
        <p:spPr bwMode="auto">
          <a:xfrm>
            <a:off x="6660232" y="3284984"/>
            <a:ext cx="2088232" cy="16200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6" descr="C:\Users\ТОЛЯ\Desktop\5555555555\410807_zolotaya_ukraina._podsolnuhi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699792" y="3284984"/>
            <a:ext cx="2160000" cy="1616423"/>
          </a:xfrm>
          <a:prstGeom prst="rect">
            <a:avLst/>
          </a:prstGeom>
          <a:ln w="57150">
            <a:solidFill>
              <a:srgbClr val="FFC000"/>
            </a:solidFill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Documents and Settings\ADMIN\Рабочий стол\макарчук\independence_column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284984"/>
            <a:ext cx="1429407" cy="16200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387" name="Picture 3" descr="C:\Documents and Settings\ADMIN\Рабочий стол\макарчук\Козаки-в-степу-на-конях.jpg"/>
          <p:cNvPicPr>
            <a:picLocks noChangeAspect="1" noChangeArrowheads="1"/>
          </p:cNvPicPr>
          <p:nvPr/>
        </p:nvPicPr>
        <p:blipFill>
          <a:blip r:embed="rId7" cstate="print"/>
          <a:srcRect l="16059"/>
          <a:stretch>
            <a:fillRect/>
          </a:stretch>
        </p:blipFill>
        <p:spPr bwMode="auto">
          <a:xfrm>
            <a:off x="251520" y="3284984"/>
            <a:ext cx="2258403" cy="16200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4023294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2996952"/>
            <a:ext cx="85689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8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КАБІНЕТ  З ПРЕДМЕТА  “ЗАХИСТ  ВІТЧИЗНИ”</a:t>
            </a:r>
            <a:endParaRPr lang="ru-RU" sz="38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7" name="Picture 6" descr="C:\Documents and Settings\Admin\Рабочий стол\фотографии\2013-03-11 15.12.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04000" y="0"/>
            <a:ext cx="384000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8" name="Picture 5" descr="C:\Documents and Settings\Admin\Рабочий стол\фотографии\2013-03-11 15.09.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384000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9" name="Picture 5" descr="I:\фото\ФОТО2010\Изображение 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3978000"/>
            <a:ext cx="384000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" name="Picture 6" descr="I:\фото\ФОТО2010\Изображение 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304000" y="3978000"/>
            <a:ext cx="384000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"/>
            <a:ext cx="3830303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3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40038" y="0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4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4029074"/>
            <a:ext cx="3830303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5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13697" y="4029074"/>
            <a:ext cx="3830303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УРОК  “ЗАХИСТУ  ВІТЧИЗНИ”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УРОК  “ЗАХИСТУ  ВІТЧИЗНИ”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7" name="Picture 2" descr="D:\Кошель\фото МНВК\ФОТО ЗАХИСТ ВІТЧИЗНИ\S8302293.JPG"/>
          <p:cNvPicPr>
            <a:picLocks noChangeAspect="1" noChangeArrowheads="1"/>
          </p:cNvPicPr>
          <p:nvPr/>
        </p:nvPicPr>
        <p:blipFill>
          <a:blip r:embed="rId3" cstate="print"/>
          <a:srcRect t="24800" b="14301"/>
          <a:stretch>
            <a:fillRect/>
          </a:stretch>
        </p:blipFill>
        <p:spPr bwMode="auto">
          <a:xfrm>
            <a:off x="0" y="0"/>
            <a:ext cx="3546847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8" name="Picture 2" descr="C:\Users\Admin\Desktop\Новая папка\105_25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9445" y="3978000"/>
            <a:ext cx="5124555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9" name="Picture 4" descr="C:\Users\Admin\Desktop\Новая папка\105_25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9445" y="0"/>
            <a:ext cx="5124555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" descr="1226526676_shkolnik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4140200" y="785813"/>
            <a:ext cx="4575175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200" b="1" i="1" dirty="0">
                <a:solidFill>
                  <a:schemeClr val="accent1"/>
                </a:solidFill>
              </a:rPr>
              <a:t>«Розкажи мені  - і я забуду, </a:t>
            </a:r>
          </a:p>
          <a:p>
            <a:r>
              <a:rPr lang="uk-UA" sz="4200" b="1" i="1" dirty="0">
                <a:solidFill>
                  <a:schemeClr val="accent1"/>
                </a:solidFill>
              </a:rPr>
              <a:t>покажи мені  - </a:t>
            </a:r>
          </a:p>
          <a:p>
            <a:r>
              <a:rPr lang="uk-UA" sz="4200" b="1" i="1" dirty="0">
                <a:solidFill>
                  <a:schemeClr val="accent1"/>
                </a:solidFill>
              </a:rPr>
              <a:t>і я запам’ятаю, залучи мене -  </a:t>
            </a:r>
          </a:p>
          <a:p>
            <a:r>
              <a:rPr lang="uk-UA" sz="4200" b="1" i="1" dirty="0">
                <a:solidFill>
                  <a:schemeClr val="accent1"/>
                </a:solidFill>
              </a:rPr>
              <a:t>і я зрозумію»</a:t>
            </a:r>
            <a:r>
              <a:rPr lang="ru-RU" sz="4000" dirty="0"/>
              <a:t> </a:t>
            </a:r>
            <a:endParaRPr lang="ru-RU" sz="4000" b="1" dirty="0">
              <a:solidFill>
                <a:srgbClr val="0070C0"/>
              </a:solidFill>
              <a:latin typeface="Calibri" charset="-5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-1"/>
            <a:ext cx="3830301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3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40038" y="0"/>
            <a:ext cx="3830303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4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" y="4029074"/>
            <a:ext cx="3830301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5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13699" y="4029074"/>
            <a:ext cx="3830301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ПРАКТИЧНІ  ЗАНЯТТЯ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-1"/>
            <a:ext cx="3830303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7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40038" y="0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8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4029074"/>
            <a:ext cx="3830303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9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13697" y="4029074"/>
            <a:ext cx="3830303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ПРАКТИЧНІ  ЗАНЯТТЯ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0818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8" y="3634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7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08848" y="0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8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48" y="4032709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9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08848" y="4032709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9BBB59">
                        <a:lumMod val="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“ОСНОВИ  МЕДИЧНИХ  ЗНАНЬ  І  ДОПОМОГИ</a:t>
            </a:r>
            <a:endParaRPr lang="ru-RU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9BBB59">
                      <a:lumMod val="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rgbClr val="4F81BD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0818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7" y="3634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3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44885" y="3635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4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47" y="4032709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5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18544" y="4032709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676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“ОСНОВИ </a:t>
            </a:r>
            <a:r>
              <a:rPr lang="uk-UA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МЕДИЧНИХ  ЗНАНЬ  І  ДОПОМОГИ</a:t>
            </a:r>
            <a:endParaRPr lang="ru-RU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-1"/>
            <a:ext cx="3830301" cy="2879998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3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40039" y="0"/>
            <a:ext cx="3830301" cy="2879999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4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" y="4029074"/>
            <a:ext cx="3830301" cy="2879998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5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13699" y="4029074"/>
            <a:ext cx="3830301" cy="2879998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ДЕНЬ  ЦИВІЛЬНОГО  ЗАХИСТУ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42652" y="0"/>
            <a:ext cx="5101348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3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635"/>
            <a:ext cx="216000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4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3978000"/>
            <a:ext cx="4197784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5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095602" y="3978000"/>
            <a:ext cx="4048398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ДЕНЬ  ЦИВІЛЬНОГО  ЗАХИСТУ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04664"/>
            <a:ext cx="8244408" cy="1077218"/>
          </a:xfrm>
          <a:prstGeom prst="rect">
            <a:avLst/>
          </a:prstGeom>
          <a:solidFill>
            <a:schemeClr val="bg1">
              <a:alpha val="67000"/>
            </a:schemeClr>
          </a:solidFill>
          <a:ln w="22225">
            <a:solidFill>
              <a:schemeClr val="bg1"/>
            </a:solidFill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smtClean="0">
                <a:ln w="11430"/>
                <a:gradFill>
                  <a:gsLst>
                    <a:gs pos="0">
                      <a:srgbClr val="F14124">
                        <a:tint val="90000"/>
                        <a:satMod val="120000"/>
                      </a:srgbClr>
                    </a:gs>
                    <a:gs pos="25000">
                      <a:srgbClr val="F14124">
                        <a:tint val="93000"/>
                        <a:satMod val="120000"/>
                      </a:srgbClr>
                    </a:gs>
                    <a:gs pos="50000">
                      <a:srgbClr val="F14124">
                        <a:shade val="89000"/>
                        <a:satMod val="110000"/>
                      </a:srgbClr>
                    </a:gs>
                    <a:gs pos="75000">
                      <a:srgbClr val="F14124">
                        <a:tint val="93000"/>
                        <a:satMod val="120000"/>
                      </a:srgbClr>
                    </a:gs>
                    <a:gs pos="100000">
                      <a:srgbClr val="F14124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Narrow" pitchFamily="34" charset="0"/>
              </a:rPr>
              <a:t>Патріотизм – </a:t>
            </a:r>
            <a:r>
              <a:rPr kumimoji="0" lang="uk-UA" sz="2000" b="1" i="1" u="none" strike="noStrike" kern="0" cap="none" spc="0" normalizeH="0" baseline="0" noProof="0" smtClean="0">
                <a:ln w="11430">
                  <a:solidFill>
                    <a:srgbClr val="00206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itchFamily="34" charset="0"/>
              </a:rPr>
              <a:t>одне з найглибших громадянських почуттів, змістом якого є любов до Батьківщини, відданість своєму народу, гордість за надбання національної культури. </a:t>
            </a:r>
            <a:endParaRPr kumimoji="0" lang="ru-RU" sz="2400" b="1" i="1" u="none" strike="noStrike" kern="0" cap="none" spc="0" normalizeH="0" baseline="0" noProof="0" smtClean="0">
              <a:ln w="11430">
                <a:solidFill>
                  <a:srgbClr val="00206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971600" y="1772816"/>
            <a:ext cx="7848872" cy="1754326"/>
          </a:xfrm>
          <a:prstGeom prst="foldedCorner">
            <a:avLst>
              <a:gd name="adj" fmla="val 18140"/>
            </a:avLst>
          </a:prstGeom>
          <a:solidFill>
            <a:srgbClr val="FFFFCC">
              <a:alpha val="5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 anchorCtr="0">
            <a:spAutoFit/>
          </a:bodyPr>
          <a:lstStyle/>
          <a:p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Якщо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буде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світло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в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душі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, буде краса в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людини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,</a:t>
            </a:r>
            <a:endParaRPr lang="ru-RU" sz="2200" b="1" smtClean="0">
              <a:ln w="1905"/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Якщо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є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краса в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людини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, буде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гармонія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в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домі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,</a:t>
            </a:r>
            <a:endParaRPr lang="ru-RU" sz="2200" b="1" smtClean="0">
              <a:ln w="1905"/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Якщо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є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гармонія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в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домі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, буде порядок у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нації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,</a:t>
            </a:r>
            <a:endParaRPr lang="ru-RU" sz="2200" b="1" smtClean="0">
              <a:ln w="1905"/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Якщо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є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 порядок у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нації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, буде мир у </a:t>
            </a:r>
            <a:r>
              <a:rPr lang="ru-RU" sz="2200" b="1" i="1" err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світі</a:t>
            </a:r>
            <a:r>
              <a:rPr lang="ru-RU" sz="2200" b="1" i="1" smtClean="0">
                <a:ln w="1905"/>
                <a:solidFill>
                  <a:srgbClr val="FF0000"/>
                </a:solidFill>
                <a:latin typeface="Bookman Old Style" pitchFamily="18" charset="0"/>
              </a:rPr>
              <a:t>.</a:t>
            </a:r>
            <a:endParaRPr lang="ru-RU" sz="2200" b="1">
              <a:ln w="1905"/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7410" name="Picture 2" descr="I:\макарчук\мальч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75656" y="3789040"/>
            <a:ext cx="3240000" cy="2130115"/>
          </a:xfrm>
          <a:prstGeom prst="rect">
            <a:avLst/>
          </a:prstGeom>
          <a:noFill/>
          <a:ln w="28575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1" name="Picture 3" descr="I:\макарчук\девоч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789040"/>
            <a:ext cx="3240000" cy="2130330"/>
          </a:xfrm>
          <a:prstGeom prst="rect">
            <a:avLst/>
          </a:prstGeom>
          <a:noFill/>
          <a:ln w="28575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99711008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7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6379" y="0"/>
            <a:ext cx="3977621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8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29074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29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3697" y="4029074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НАВЧАЛЬНО-ПОЛЬОВІ  ЗАНЯТТЯ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0818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НАВЧАЛЬНО-ПОЛЬОВІ  ЗАНЯТТЯ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2" name="Picture 2" descr="http://vasyscheve-mnvk.edu.kh.ua/files2/photogallery/1217/%D0%9D%D0%BE%D0%B2%D1%8B%D0%B9%20%D1%80%D0%B8%D1%81%D1%83%D0%BD%D0%BE%D0%BA%20(1).png?size=100&amp;height=300&amp;width=395"/>
          <p:cNvPicPr>
            <a:picLocks noChangeAspect="1" noChangeArrowheads="1"/>
          </p:cNvPicPr>
          <p:nvPr/>
        </p:nvPicPr>
        <p:blipFill>
          <a:blip r:embed="rId3" cstate="print"/>
          <a:srcRect r="24492"/>
          <a:stretch>
            <a:fillRect/>
          </a:stretch>
        </p:blipFill>
        <p:spPr bwMode="auto">
          <a:xfrm>
            <a:off x="-10" y="-1"/>
            <a:ext cx="385193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3" name="Picture 4" descr="http://vasyscheve-mnvk.edu.kh.ua/files2/photogallery/1217/%D0%9D%D0%BE%D0%B2%D1%8B%D0%B9%20%D1%80%D0%B8%D1%81%D1%83%D0%BD%D0%BE%D0%BA%20(2).png?size=100&amp;height=300&amp;width=395"/>
          <p:cNvPicPr>
            <a:picLocks noChangeAspect="1" noChangeArrowheads="1"/>
          </p:cNvPicPr>
          <p:nvPr/>
        </p:nvPicPr>
        <p:blipFill>
          <a:blip r:embed="rId4" cstate="print"/>
          <a:srcRect l="3319" r="20458"/>
          <a:stretch>
            <a:fillRect/>
          </a:stretch>
        </p:blipFill>
        <p:spPr bwMode="auto">
          <a:xfrm>
            <a:off x="5255568" y="3978000"/>
            <a:ext cx="3888432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30" name="Picture 6" descr="http://vasyscheve-mnvk.edu.kh.ua/files2/photogallery/1217/%D0%9D%D0%BE%D0%B2%D1%8B%D0%B9%20%D1%80%D0%B8%D1%81%D1%83%D0%BD%D0%BE%D0%BA%20(6).png?size=100&amp;height=300&amp;width=395"/>
          <p:cNvPicPr>
            <a:picLocks noChangeAspect="1" noChangeArrowheads="1"/>
          </p:cNvPicPr>
          <p:nvPr/>
        </p:nvPicPr>
        <p:blipFill>
          <a:blip r:embed="rId5" cstate="print"/>
          <a:srcRect l="24693"/>
          <a:stretch>
            <a:fillRect/>
          </a:stretch>
        </p:blipFill>
        <p:spPr bwMode="auto">
          <a:xfrm>
            <a:off x="0" y="3978000"/>
            <a:ext cx="384171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1034" name="Picture 10" descr="http://vasyscheve-mnvk.edu.kh.ua/files2/photogallery/1217/%D0%9D%D0%BE%D0%B2%D1%8B%D0%B9%20%D1%80%D0%B8%D1%81%D1%83%D0%BD%D0%BE%D0%BA%20(7).png?size=100&amp;height=300&amp;width=395"/>
          <p:cNvPicPr>
            <a:picLocks noChangeAspect="1" noChangeArrowheads="1"/>
          </p:cNvPicPr>
          <p:nvPr/>
        </p:nvPicPr>
        <p:blipFill>
          <a:blip r:embed="rId6" cstate="print"/>
          <a:srcRect l="23997"/>
          <a:stretch>
            <a:fillRect/>
          </a:stretch>
        </p:blipFill>
        <p:spPr bwMode="auto">
          <a:xfrm>
            <a:off x="5266791" y="0"/>
            <a:ext cx="3877209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090818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         ВІЙСЬКОВО-СПОРТИВНЕ   СВЯТО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7" name="Picture 2" descr="D:\УПК\Фото\фото Зірниця\Зірниця 002.jpg"/>
          <p:cNvPicPr>
            <a:picLocks noChangeAspect="1" noChangeArrowheads="1"/>
          </p:cNvPicPr>
          <p:nvPr/>
        </p:nvPicPr>
        <p:blipFill>
          <a:blip r:embed="rId3" cstate="print"/>
          <a:srcRect t="7764" b="6435"/>
          <a:stretch>
            <a:fillRect/>
          </a:stretch>
        </p:blipFill>
        <p:spPr bwMode="auto">
          <a:xfrm>
            <a:off x="4668011" y="3977680"/>
            <a:ext cx="4475989" cy="288032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8" name="Picture 3" descr="D:\УПК\Фото\фото Зірниця\Зірниця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4000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9" name="Picture 2" descr="D:\УПК\Фото\фото Зірниця\Зірниця 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4000" y="0"/>
            <a:ext cx="384000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IMG_05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916832"/>
            <a:ext cx="2628900" cy="22193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9" name="Rectangle 2"/>
          <p:cNvSpPr txBox="1">
            <a:spLocks/>
          </p:cNvSpPr>
          <p:nvPr/>
        </p:nvSpPr>
        <p:spPr>
          <a:xfrm>
            <a:off x="467544" y="116632"/>
            <a:ext cx="80025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                           Місячник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“Я – родина – </a:t>
            </a:r>
            <a:r>
              <a:rPr kumimoji="0" lang="uk-UA" sz="3200" b="1" i="1" u="none" strike="noStrike" kern="1200" normalizeH="0" baseline="0" noProof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Україна”</a:t>
            </a:r>
            <a:endParaRPr kumimoji="0" lang="ru-RU" sz="3200" b="1" i="1" u="none" strike="noStrike" kern="1200" normalizeH="0" baseline="0" noProof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2808288" cy="20161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581128"/>
            <a:ext cx="2952750" cy="21336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9" name="Picture 2" descr="IMG_05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16632"/>
            <a:ext cx="2514600" cy="21431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0" name="Rectangle 3"/>
          <p:cNvSpPr txBox="1">
            <a:spLocks/>
          </p:cNvSpPr>
          <p:nvPr/>
        </p:nvSpPr>
        <p:spPr>
          <a:xfrm>
            <a:off x="5004048" y="1484784"/>
            <a:ext cx="4139952" cy="4852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Свято «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Мово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моя,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ти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–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чарівна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зірниця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»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Вечір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лірики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«У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рідному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краї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серце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співає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– одна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Україна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–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і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двох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не </a:t>
            </a:r>
            <a:r>
              <a:rPr kumimoji="0" lang="ru-RU" sz="24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буває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»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Лекція-бесіда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«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Україна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–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єдина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країна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»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smtClean="0">
                <a:latin typeface="Arial Narrow" pitchFamily="34" charset="0"/>
              </a:rPr>
              <a:t>Диспут «Слава, </a:t>
            </a:r>
            <a:r>
              <a:rPr lang="ru-RU" sz="2400" b="1" i="1" dirty="0" err="1" smtClean="0">
                <a:latin typeface="Arial Narrow" pitchFamily="34" charset="0"/>
              </a:rPr>
              <a:t>Вітчизно</a:t>
            </a:r>
            <a:r>
              <a:rPr lang="ru-RU" sz="2400" b="1" i="1" dirty="0" smtClean="0">
                <a:latin typeface="Arial Narrow" pitchFamily="34" charset="0"/>
              </a:rPr>
              <a:t>, </a:t>
            </a:r>
            <a:r>
              <a:rPr lang="ru-RU" sz="2400" b="1" i="1" dirty="0" err="1" smtClean="0">
                <a:latin typeface="Arial Narrow" pitchFamily="34" charset="0"/>
              </a:rPr>
              <a:t>соборна</a:t>
            </a:r>
            <a:r>
              <a:rPr lang="ru-RU" sz="2400" b="1" i="1" dirty="0" smtClean="0">
                <a:latin typeface="Arial Narrow" pitchFamily="34" charset="0"/>
              </a:rPr>
              <a:t> та </a:t>
            </a:r>
            <a:r>
              <a:rPr lang="ru-RU" sz="2400" b="1" i="1" dirty="0" err="1" smtClean="0">
                <a:latin typeface="Arial Narrow" pitchFamily="34" charset="0"/>
              </a:rPr>
              <a:t>вільна</a:t>
            </a:r>
            <a:r>
              <a:rPr lang="ru-RU" sz="2400" b="1" i="1" dirty="0" smtClean="0">
                <a:latin typeface="Arial Narrow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/>
          </p:cNvSpPr>
          <p:nvPr/>
        </p:nvSpPr>
        <p:spPr>
          <a:xfrm>
            <a:off x="467544" y="116632"/>
            <a:ext cx="80025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                           Предметні тижні</a:t>
            </a:r>
            <a:endParaRPr kumimoji="0" lang="ru-RU" sz="3200" b="1" i="1" u="none" strike="noStrike" kern="1200" normalizeH="0" baseline="0" noProof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11" name="Rectangle 3"/>
          <p:cNvSpPr txBox="1">
            <a:spLocks/>
          </p:cNvSpPr>
          <p:nvPr/>
        </p:nvSpPr>
        <p:spPr>
          <a:xfrm>
            <a:off x="5004048" y="1484784"/>
            <a:ext cx="4139952" cy="4852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400" b="1" i="1" dirty="0" smtClean="0">
                <a:latin typeface="Arial Narrow" pitchFamily="34" charset="0"/>
              </a:rPr>
              <a:t>КВК «</a:t>
            </a:r>
            <a:r>
              <a:rPr lang="ru-RU" sz="2400" b="1" i="1" dirty="0" err="1" smtClean="0">
                <a:latin typeface="Arial Narrow" pitchFamily="34" charset="0"/>
              </a:rPr>
              <a:t>Праця</a:t>
            </a:r>
            <a:r>
              <a:rPr lang="ru-RU" sz="2400" b="1" i="1" dirty="0" smtClean="0">
                <a:latin typeface="Arial Narrow" pitchFamily="34" charset="0"/>
              </a:rPr>
              <a:t> - </a:t>
            </a:r>
            <a:r>
              <a:rPr lang="ru-RU" sz="2400" b="1" i="1" dirty="0" err="1" smtClean="0">
                <a:latin typeface="Arial Narrow" pitchFamily="34" charset="0"/>
              </a:rPr>
              <a:t>це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найголовніше</a:t>
            </a:r>
            <a:r>
              <a:rPr lang="ru-RU" sz="2400" b="1" i="1" dirty="0" smtClean="0">
                <a:latin typeface="Arial Narrow" pitchFamily="34" charset="0"/>
              </a:rPr>
              <a:t> в </a:t>
            </a:r>
            <a:r>
              <a:rPr lang="ru-RU" sz="2400" b="1" i="1" dirty="0" err="1" smtClean="0">
                <a:latin typeface="Arial Narrow" pitchFamily="34" charset="0"/>
              </a:rPr>
              <a:t>житті</a:t>
            </a:r>
            <a:r>
              <a:rPr lang="ru-RU" sz="2400" b="1" i="1" dirty="0" smtClean="0">
                <a:latin typeface="Arial Narrow" pitchFamily="34" charset="0"/>
              </a:rPr>
              <a:t>», </a:t>
            </a:r>
            <a:endParaRPr lang="ru-RU" sz="2400" b="1" i="1" dirty="0" smtClean="0">
              <a:latin typeface="Arial Narrow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sz="2400" b="1" i="1" dirty="0" smtClean="0">
              <a:latin typeface="Arial Narrow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400" b="1" i="1" dirty="0" err="1" smtClean="0">
                <a:latin typeface="Arial Narrow" pitchFamily="34" charset="0"/>
              </a:rPr>
              <a:t>вечір</a:t>
            </a:r>
            <a:r>
              <a:rPr lang="ru-RU" sz="2400" b="1" i="1" dirty="0" smtClean="0">
                <a:latin typeface="Arial Narrow" pitchFamily="34" charset="0"/>
              </a:rPr>
              <a:t> «</a:t>
            </a:r>
            <a:r>
              <a:rPr lang="ru-RU" sz="2400" b="1" i="1" dirty="0" err="1" smtClean="0">
                <a:latin typeface="Arial Narrow" pitchFamily="34" charset="0"/>
              </a:rPr>
              <a:t>Українська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вишита</a:t>
            </a:r>
            <a:r>
              <a:rPr lang="ru-RU" sz="2400" b="1" i="1" dirty="0" smtClean="0">
                <a:latin typeface="Arial Narrow" pitchFamily="34" charset="0"/>
              </a:rPr>
              <a:t> сорочка, </a:t>
            </a:r>
            <a:r>
              <a:rPr lang="ru-RU" sz="2400" b="1" i="1" dirty="0" err="1" smtClean="0">
                <a:latin typeface="Arial Narrow" pitchFamily="34" charset="0"/>
              </a:rPr>
              <a:t>народний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крій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сорочок</a:t>
            </a:r>
            <a:r>
              <a:rPr lang="ru-RU" sz="2400" b="1" i="1" dirty="0" smtClean="0">
                <a:latin typeface="Arial Narrow" pitchFamily="34" charset="0"/>
              </a:rPr>
              <a:t>, </a:t>
            </a:r>
            <a:r>
              <a:rPr lang="ru-RU" sz="2400" b="1" i="1" dirty="0" err="1" smtClean="0">
                <a:latin typeface="Arial Narrow" pitchFamily="34" charset="0"/>
              </a:rPr>
              <a:t>народне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вбрання</a:t>
            </a:r>
            <a:r>
              <a:rPr lang="ru-RU" sz="2400" b="1" i="1" dirty="0" smtClean="0">
                <a:latin typeface="Arial Narrow" pitchFamily="34" charset="0"/>
              </a:rPr>
              <a:t>»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sz="2400" b="1" i="1" dirty="0" smtClean="0">
              <a:latin typeface="Arial Narrow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400" b="1" i="1" dirty="0" err="1" smtClean="0">
                <a:latin typeface="Arial Narrow" pitchFamily="34" charset="0"/>
              </a:rPr>
              <a:t>виступ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агітбригади</a:t>
            </a:r>
            <a:r>
              <a:rPr lang="ru-RU" sz="2400" b="1" i="1" dirty="0" smtClean="0">
                <a:latin typeface="Arial Narrow" pitchFamily="34" charset="0"/>
              </a:rPr>
              <a:t>   «</a:t>
            </a:r>
            <a:r>
              <a:rPr lang="ru-RU" sz="2400" b="1" i="1" dirty="0" err="1" smtClean="0">
                <a:latin typeface="Arial Narrow" pitchFamily="34" charset="0"/>
              </a:rPr>
              <a:t>Життя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людини</a:t>
            </a:r>
            <a:r>
              <a:rPr lang="ru-RU" sz="2400" b="1" i="1" dirty="0" smtClean="0">
                <a:latin typeface="Arial Narrow" pitchFamily="34" charset="0"/>
              </a:rPr>
              <a:t> – </a:t>
            </a:r>
            <a:r>
              <a:rPr lang="ru-RU" sz="2400" b="1" i="1" dirty="0" err="1" smtClean="0">
                <a:latin typeface="Arial Narrow" pitchFamily="34" charset="0"/>
              </a:rPr>
              <a:t>найвища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цінність</a:t>
            </a:r>
            <a:r>
              <a:rPr lang="ru-RU" sz="2400" b="1" i="1" dirty="0" smtClean="0">
                <a:latin typeface="Arial Narrow" pitchFamily="34" charset="0"/>
              </a:rPr>
              <a:t>»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ru-RU" sz="2400" b="1" i="1" dirty="0" smtClean="0">
              <a:latin typeface="Arial Narrow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ru-RU" sz="2400" b="1" i="1" dirty="0" err="1" smtClean="0">
                <a:latin typeface="Arial Narrow" pitchFamily="34" charset="0"/>
              </a:rPr>
              <a:t>круглий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стіл</a:t>
            </a:r>
            <a:r>
              <a:rPr lang="ru-RU" sz="2400" b="1" i="1" dirty="0" smtClean="0">
                <a:latin typeface="Arial Narrow" pitchFamily="34" charset="0"/>
              </a:rPr>
              <a:t> «</a:t>
            </a:r>
            <a:r>
              <a:rPr lang="ru-RU" sz="2400" b="1" i="1" dirty="0" err="1" smtClean="0">
                <a:latin typeface="Arial Narrow" pitchFamily="34" charset="0"/>
              </a:rPr>
              <a:t>Вибір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є</a:t>
            </a:r>
            <a:r>
              <a:rPr lang="ru-RU" sz="2400" b="1" i="1" dirty="0" smtClean="0">
                <a:latin typeface="Arial Narrow" pitchFamily="34" charset="0"/>
              </a:rPr>
              <a:t> </a:t>
            </a:r>
            <a:r>
              <a:rPr lang="ru-RU" sz="2400" b="1" i="1" dirty="0" err="1" smtClean="0">
                <a:latin typeface="Arial Narrow" pitchFamily="34" charset="0"/>
              </a:rPr>
              <a:t>завжди</a:t>
            </a:r>
            <a:r>
              <a:rPr lang="ru-RU" sz="2400" b="1" i="1" dirty="0" smtClean="0">
                <a:latin typeface="Arial Narrow" pitchFamily="34" charset="0"/>
              </a:rPr>
              <a:t> у кожного </a:t>
            </a:r>
            <a:r>
              <a:rPr lang="ru-RU" sz="2400" b="1" i="1" dirty="0" err="1" smtClean="0">
                <a:latin typeface="Arial Narrow" pitchFamily="34" charset="0"/>
              </a:rPr>
              <a:t>з</a:t>
            </a:r>
            <a:r>
              <a:rPr lang="ru-RU" sz="2400" b="1" i="1" dirty="0" smtClean="0">
                <a:latin typeface="Arial Narrow" pitchFamily="34" charset="0"/>
              </a:rPr>
              <a:t> нас</a:t>
            </a:r>
            <a:r>
              <a:rPr lang="ru-RU" sz="2400" b="1" i="1" dirty="0" smtClean="0">
                <a:latin typeface="Arial Narrow" pitchFamily="34" charset="0"/>
              </a:rPr>
              <a:t>»</a:t>
            </a:r>
            <a:endParaRPr lang="ru-RU" sz="2400" b="1" i="1" dirty="0" smtClean="0">
              <a:latin typeface="Arial Narrow" pitchFamily="34" charset="0"/>
            </a:endParaRPr>
          </a:p>
        </p:txBody>
      </p:sp>
      <p:pic>
        <p:nvPicPr>
          <p:cNvPr id="13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rcRect l="10529" r="13589"/>
          <a:stretch>
            <a:fillRect/>
          </a:stretch>
        </p:blipFill>
        <p:spPr bwMode="auto">
          <a:xfrm>
            <a:off x="-3" y="0"/>
            <a:ext cx="3013532" cy="2232000"/>
          </a:xfrm>
          <a:prstGeom prst="rect">
            <a:avLst/>
          </a:prstGeom>
          <a:noFill/>
          <a:ln w="38100">
            <a:solidFill>
              <a:srgbClr val="FB9705"/>
            </a:solidFill>
          </a:ln>
        </p:spPr>
      </p:pic>
      <p:pic>
        <p:nvPicPr>
          <p:cNvPr id="14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4" cstate="print"/>
          <a:srcRect l="6563" r="17555"/>
          <a:stretch>
            <a:fillRect/>
          </a:stretch>
        </p:blipFill>
        <p:spPr bwMode="auto">
          <a:xfrm>
            <a:off x="1403657" y="1484784"/>
            <a:ext cx="3013541" cy="2232000"/>
          </a:xfrm>
          <a:prstGeom prst="rect">
            <a:avLst/>
          </a:prstGeom>
          <a:noFill/>
          <a:ln w="38100">
            <a:solidFill>
              <a:srgbClr val="FB9705"/>
            </a:solidFill>
          </a:ln>
        </p:spPr>
      </p:pic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5" cstate="print"/>
          <a:srcRect l="13760" t="10254" r="36501" b="30069"/>
          <a:stretch>
            <a:fillRect/>
          </a:stretch>
        </p:blipFill>
        <p:spPr bwMode="auto">
          <a:xfrm>
            <a:off x="0" y="2924944"/>
            <a:ext cx="2943225" cy="2219325"/>
          </a:xfrm>
          <a:prstGeom prst="rect">
            <a:avLst/>
          </a:prstGeom>
          <a:noFill/>
          <a:ln w="38100">
            <a:solidFill>
              <a:srgbClr val="FB9705"/>
            </a:solidFill>
            <a:miter lim="800000"/>
            <a:headEnd/>
            <a:tailEnd/>
          </a:ln>
        </p:spPr>
      </p:pic>
      <p:pic>
        <p:nvPicPr>
          <p:cNvPr id="12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6" cstate="print"/>
          <a:srcRect l="2347" r="21771"/>
          <a:stretch>
            <a:fillRect/>
          </a:stretch>
        </p:blipFill>
        <p:spPr bwMode="auto">
          <a:xfrm>
            <a:off x="1475656" y="4626000"/>
            <a:ext cx="3013543" cy="2232000"/>
          </a:xfrm>
          <a:prstGeom prst="rect">
            <a:avLst/>
          </a:prstGeom>
          <a:noFill/>
          <a:ln w="38100">
            <a:solidFill>
              <a:srgbClr val="FB9705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048" y="116632"/>
            <a:ext cx="8568952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0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            Заходи  </a:t>
            </a:r>
          </a:p>
          <a:p>
            <a:pPr algn="ctr"/>
            <a:r>
              <a:rPr lang="uk-UA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           героїко-патріотичного  виховання </a:t>
            </a:r>
            <a:endParaRPr lang="ru-RU" sz="3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2752" y="1556792"/>
            <a:ext cx="62657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вахти пам’яті;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уроки </a:t>
            </a: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пам’яті </a:t>
            </a: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;                                                                                                            </a:t>
            </a:r>
            <a:endParaRPr lang="uk-UA" sz="24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акції з метою упорядкування  пам’ятників, братських могил в селищі;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уроки мужності; 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зустрічі з ветеранами війни, з юнаками, які проходили службу в лавах Збройних Сил України, з учасниками АТО;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усні журнали;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заочні подорожі.	</a:t>
            </a: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           ГЕРОЇКО-ПАТРІОТИЧНЕ  ВИХОВАННЯ 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 cstate="print"/>
          <a:srcRect l="20187" t="22411" r="26871" b="14027"/>
          <a:stretch>
            <a:fillRect/>
          </a:stretch>
        </p:blipFill>
        <p:spPr>
          <a:xfrm>
            <a:off x="5292080" y="0"/>
            <a:ext cx="3851920" cy="2880000"/>
          </a:xfrm>
          <a:prstGeom prst="rect">
            <a:avLst/>
          </a:prstGeom>
          <a:ln w="57150">
            <a:solidFill>
              <a:srgbClr val="FB9705"/>
            </a:solidFill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 l="16171" t="15744" r="33612" b="23715"/>
          <a:stretch>
            <a:fillRect/>
          </a:stretch>
        </p:blipFill>
        <p:spPr>
          <a:xfrm>
            <a:off x="0" y="0"/>
            <a:ext cx="3851919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/>
          <a:srcRect l="23991" t="22667" r="29919" b="15312"/>
          <a:stretch>
            <a:fillRect/>
          </a:stretch>
        </p:blipFill>
        <p:spPr>
          <a:xfrm>
            <a:off x="5359497" y="3978000"/>
            <a:ext cx="3784503" cy="2880000"/>
          </a:xfrm>
          <a:prstGeom prst="rect">
            <a:avLst/>
          </a:prstGeom>
          <a:ln w="57150">
            <a:solidFill>
              <a:srgbClr val="FB9705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           ГЕРОЇКО-ПАТРІОТИЧНЕ  ВИХОВАННЯ 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9" name="Picture 4" descr="D:\УПК\Фото\фОТО. ВИСТАВКА 9 МАЯ\Фото Николашка\2013-04-16 12.30.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40000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201730" name="Picture 2" descr="/Files/images/foto/IMG_11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6229" y="0"/>
            <a:ext cx="3847771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201732" name="Picture 4" descr="/Files/images/foto/IMG_11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78000"/>
            <a:ext cx="3847771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201734" name="Picture 6" descr="/Files/images/foto/IMG_14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6229" y="3978000"/>
            <a:ext cx="3847771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           ГЕРОЇКО-ПАТРІОТИЧНЕ  ВИХОВАННЯ 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 l="42355" t="23180" r="6645" b="16597"/>
          <a:stretch>
            <a:fillRect/>
          </a:stretch>
        </p:blipFill>
        <p:spPr bwMode="auto">
          <a:xfrm>
            <a:off x="0" y="0"/>
            <a:ext cx="3902565" cy="2880000"/>
          </a:xfrm>
          <a:prstGeom prst="rect">
            <a:avLst/>
          </a:prstGeom>
          <a:noFill/>
          <a:ln w="57150">
            <a:solidFill>
              <a:srgbClr val="FB9705"/>
            </a:solidFill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 cstate="print"/>
          <a:srcRect l="17575" t="18307" r="32167" b="20706"/>
          <a:stretch>
            <a:fillRect/>
          </a:stretch>
        </p:blipFill>
        <p:spPr>
          <a:xfrm>
            <a:off x="5186976" y="0"/>
            <a:ext cx="3957024" cy="2880000"/>
          </a:xfrm>
          <a:prstGeom prst="rect">
            <a:avLst/>
          </a:prstGeom>
          <a:ln w="57150">
            <a:solidFill>
              <a:srgbClr val="FB9705"/>
            </a:solidFill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/>
          <a:srcRect l="16171" t="15744" r="33290" b="24226"/>
          <a:stretch>
            <a:fillRect/>
          </a:stretch>
        </p:blipFill>
        <p:spPr>
          <a:xfrm>
            <a:off x="0" y="3978000"/>
            <a:ext cx="3839999" cy="2880000"/>
          </a:xfrm>
          <a:prstGeom prst="rect">
            <a:avLst/>
          </a:prstGeom>
          <a:ln w="57150">
            <a:solidFill>
              <a:srgbClr val="FB9705"/>
            </a:solidFill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/>
          <a:srcRect l="17136" t="17538" r="32007" b="21219"/>
          <a:stretch>
            <a:fillRect/>
          </a:stretch>
        </p:blipFill>
        <p:spPr>
          <a:xfrm>
            <a:off x="5338630" y="3978000"/>
            <a:ext cx="3805370" cy="2880000"/>
          </a:xfrm>
          <a:prstGeom prst="rect">
            <a:avLst/>
          </a:prstGeom>
          <a:ln w="57150">
            <a:solidFill>
              <a:srgbClr val="FB9705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50" y="3635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3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44885" y="3635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4" name="Picture 4" descr="F:\для презентации\2014-04-25 13.59.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50" y="4032710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5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18548" y="4032710"/>
            <a:ext cx="383030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ГЕРОЇКО-ПАТРІОТИЧНЕ  ВИХОВАННЯ</a:t>
            </a:r>
            <a:endParaRPr lang="ru-RU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chemeClr val="accent3">
                      <a:lumMod val="50000"/>
                    </a:scheme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C00000"/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6" y="260648"/>
            <a:ext cx="7704856" cy="1287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1" u="none" strike="noStrike" kern="1200" normalizeH="0" baseline="0" noProof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Військово-патріотичне виховання:</a:t>
            </a:r>
            <a:endParaRPr kumimoji="0" lang="ru-RU" sz="4400" b="1" i="1" u="none" strike="noStrike" kern="1200" normalizeH="0" baseline="0" noProof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259632" y="1628800"/>
            <a:ext cx="5240734" cy="115212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marR="0" lvl="0" indent="-2857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Wingdings" pitchFamily="2" charset="2"/>
              <a:buChar char="ü"/>
              <a:tabLst/>
              <a:defRPr/>
            </a:pPr>
            <a:r>
              <a:rPr kumimoji="0" lang="uk-UA" sz="1575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є складовою системи </a:t>
            </a:r>
            <a:r>
              <a:rPr kumimoji="0" lang="uk-UA" sz="1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itchFamily="18" charset="0"/>
              </a:rPr>
              <a:t>національного виховання </a:t>
            </a:r>
            <a:r>
              <a:rPr kumimoji="0" lang="uk-UA" sz="1575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та передбачає вироблення високого ідеалу служіння народові, готовності до трудового та героїчного подвигу в ім'я процвітання Української держави</a:t>
            </a:r>
            <a:endParaRPr kumimoji="0" lang="ru-RU" sz="1575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267744" y="2996952"/>
            <a:ext cx="5240734" cy="203381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575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5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3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ü"/>
            </a:pPr>
            <a:r>
              <a:rPr lang="uk-UA" b="1" i="1" smtClean="0">
                <a:latin typeface="Cambria" pitchFamily="18" charset="0"/>
              </a:rPr>
              <a:t>покликане формувати громадянина-патріота, виробляти у нього глибоке розуміння громадянського обов'язку, готовності у будь-який час стати на захист Батьківщини, оволодівати військовими і військово-технічними знаннями, спонукати до фізичного самовдосконалення, а також вивчати бойові традиції та героїчні сторінки історії українського народу, його Збройних Сил</a:t>
            </a:r>
            <a:endParaRPr lang="ru-RU" b="1" i="1">
              <a:latin typeface="Cambria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059832" y="5301208"/>
            <a:ext cx="5240734" cy="86409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575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5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3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itchFamily="2" charset="2"/>
              <a:buChar char="ü"/>
            </a:pPr>
            <a:r>
              <a:rPr lang="uk-UA" b="1" i="1">
                <a:latin typeface="Cambria" pitchFamily="18" charset="0"/>
              </a:rPr>
              <a:t>ц</a:t>
            </a:r>
            <a:r>
              <a:rPr lang="uk-UA" b="1" i="1" smtClean="0">
                <a:latin typeface="Cambria" pitchFamily="18" charset="0"/>
              </a:rPr>
              <a:t>ілеспрямований, організований процес формування готовності юнаків старшого шкільного віку до строкової служби в Збройних Силах України</a:t>
            </a:r>
            <a:endParaRPr lang="ru-RU" b="1" i="1">
              <a:latin typeface="Cambria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1085088" cy="1658112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для презентации\2013-05-16 11.27.0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4483023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3" name="Picture 3" descr="F:\для презентации\2014-04-25 13.47.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96226" y="0"/>
            <a:ext cx="3847774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pic>
        <p:nvPicPr>
          <p:cNvPr id="5" name="Picture 5" descr="F:\для презентации\IMG_105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16402" y="3978000"/>
            <a:ext cx="5127598" cy="2880000"/>
          </a:xfrm>
          <a:prstGeom prst="rect">
            <a:avLst/>
          </a:prstGeom>
          <a:noFill/>
          <a:ln w="57150">
            <a:solidFill>
              <a:srgbClr val="FB9705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7524" y="299695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Дні </a:t>
            </a:r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пам’яті  героїв  Небесної  </a:t>
            </a:r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chemeClr val="accent3">
                        <a:lumMod val="50000"/>
                      </a:scheme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C00000"/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Сотні</a:t>
            </a: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для презентации\36139128ЦВЕТ МЕНЬШЕ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67744" y="333010"/>
            <a:ext cx="5976664" cy="3128410"/>
          </a:xfrm>
          <a:prstGeom prst="rect">
            <a:avLst/>
          </a:prstGeom>
          <a:noFill/>
          <a:ln w="76200">
            <a:solidFill>
              <a:srgbClr val="FCF004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 descr="F:\для презентации\635320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509120"/>
            <a:ext cx="1890279" cy="1679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для презентации\phoca_thumb_l_ukraine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7" y="764705"/>
            <a:ext cx="4896543" cy="3672407"/>
          </a:xfrm>
          <a:prstGeom prst="rect">
            <a:avLst/>
          </a:prstGeom>
          <a:noFill/>
          <a:ln w="76200">
            <a:solidFill>
              <a:srgbClr val="FCF004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003008" y="188640"/>
            <a:ext cx="686470" cy="5942146"/>
          </a:xfrm>
          <a:prstGeom prst="rect">
            <a:avLst/>
          </a:prstGeom>
          <a:noFill/>
        </p:spPr>
        <p:txBody>
          <a:bodyPr vert="wordArtVert" wrap="square" lIns="91440" tIns="45720" rIns="91440" bIns="45720" anchor="ctr" anchorCtr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50000"/>
              </a:lnSpc>
            </a:pPr>
            <a:r>
              <a:rPr lang="ru-RU" sz="4400" b="1" i="1" cap="none" spc="-15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ДЯКУЄМО</a:t>
            </a:r>
            <a:endParaRPr lang="ru-RU" sz="6000" b="1" i="1" cap="none" spc="-15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6447" y="4941168"/>
            <a:ext cx="36807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6000" b="1" i="1" cap="all" spc="150" dirty="0" smtClean="0">
                <a:ln/>
                <a:solidFill>
                  <a:schemeClr val="accent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 увагу!</a:t>
            </a:r>
            <a:endParaRPr lang="ru-RU" sz="6000" b="1" i="1" cap="all" spc="150" dirty="0">
              <a:ln/>
              <a:solidFill>
                <a:schemeClr val="accent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6" y="260648"/>
            <a:ext cx="7704856" cy="1287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4400" b="1" i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Військово-патріотичне виховання:</a:t>
            </a:r>
            <a:endParaRPr lang="ru-RU" sz="4400" b="1" i="1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259632" y="1628800"/>
            <a:ext cx="5240734" cy="1152128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 defTabSz="342900">
              <a:spcBef>
                <a:spcPct val="20000"/>
              </a:spcBef>
              <a:spcAft>
                <a:spcPts val="450"/>
              </a:spcAft>
              <a:buClr>
                <a:srgbClr val="4F81BD">
                  <a:lumMod val="75000"/>
                </a:srgbClr>
              </a:buClr>
              <a:buSzPct val="145000"/>
              <a:buFont typeface="Wingdings" pitchFamily="2" charset="2"/>
              <a:buChar char="ü"/>
              <a:defRPr/>
            </a:pPr>
            <a:r>
              <a:rPr lang="uk-UA" sz="1575" b="1" i="1" smtClean="0">
                <a:solidFill>
                  <a:prstClr val="black"/>
                </a:solidFill>
                <a:latin typeface="Cambria" pitchFamily="18" charset="0"/>
              </a:rPr>
              <a:t>є складовою системи </a:t>
            </a:r>
            <a:r>
              <a:rPr lang="uk-UA" b="1" i="1" smtClean="0">
                <a:solidFill>
                  <a:srgbClr val="FF0000"/>
                </a:solidFill>
                <a:latin typeface="Cambria" pitchFamily="18" charset="0"/>
              </a:rPr>
              <a:t>національного виховання </a:t>
            </a:r>
            <a:r>
              <a:rPr lang="uk-UA" sz="1575" b="1" i="1" smtClean="0">
                <a:solidFill>
                  <a:prstClr val="black"/>
                </a:solidFill>
                <a:latin typeface="Cambria" pitchFamily="18" charset="0"/>
              </a:rPr>
              <a:t>та передбачає вироблення високого ідеалу служіння народові, готовності до трудового та героїчного подвигу в ім'я процвітання Української держави</a:t>
            </a:r>
            <a:endParaRPr lang="ru-RU" sz="1575" b="1" i="1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2267744" y="2996952"/>
            <a:ext cx="5240734" cy="203381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575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5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3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4F81BD">
                  <a:lumMod val="75000"/>
                </a:srgbClr>
              </a:buClr>
              <a:buFont typeface="Wingdings" pitchFamily="2" charset="2"/>
              <a:buChar char="ü"/>
            </a:pPr>
            <a:r>
              <a:rPr lang="uk-UA" b="1" i="1" smtClean="0">
                <a:solidFill>
                  <a:prstClr val="black"/>
                </a:solidFill>
                <a:latin typeface="Cambria" pitchFamily="18" charset="0"/>
              </a:rPr>
              <a:t>покликане формувати громадянина-патріота, виробляти у нього глибоке розуміння громадянського обов'язку, готовності у будь-який час стати на захист Батьківщини, оволодівати військовими і військово-технічними знаннями, спонукати до фізичного самовдосконалення, а також вивчати бойові традиції та героїчні сторінки історії українського народу, його Збройних Сил</a:t>
            </a:r>
            <a:endParaRPr lang="ru-RU" b="1" i="1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059832" y="5301208"/>
            <a:ext cx="5240734" cy="864096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575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5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3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05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4F81BD">
                  <a:lumMod val="75000"/>
                </a:srgbClr>
              </a:buClr>
              <a:buFont typeface="Wingdings" pitchFamily="2" charset="2"/>
              <a:buChar char="ü"/>
            </a:pPr>
            <a:r>
              <a:rPr lang="uk-UA" b="1" i="1">
                <a:solidFill>
                  <a:prstClr val="black"/>
                </a:solidFill>
                <a:latin typeface="Cambria" pitchFamily="18" charset="0"/>
              </a:rPr>
              <a:t>ц</a:t>
            </a:r>
            <a:r>
              <a:rPr lang="uk-UA" b="1" i="1" smtClean="0">
                <a:solidFill>
                  <a:prstClr val="black"/>
                </a:solidFill>
                <a:latin typeface="Cambria" pitchFamily="18" charset="0"/>
              </a:rPr>
              <a:t>ілеспрямований, організований процес формування готовності юнаків старшого шкільного віку до строкової служби в Збройних Силах України</a:t>
            </a:r>
            <a:endParaRPr lang="ru-RU" b="1" i="1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178178" name="Picture 2" descr="C:\Documents and Settings\ADMIN\Рабочий стол\макарчук\dsc_0874-kopirov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844824"/>
            <a:ext cx="6290285" cy="417646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1085088" cy="1658112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239" y="188640"/>
            <a:ext cx="7811754" cy="15204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Основні</a:t>
            </a:r>
            <a:r>
              <a:rPr lang="ru-RU" sz="40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000" b="1" i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компоненти</a:t>
            </a:r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4000" b="1" dirty="0" err="1" smtClean="0">
                <a:ln w="11430"/>
                <a:gradFill flip="none" rotWithShape="1">
                  <a:gsLst>
                    <a:gs pos="0">
                      <a:srgbClr val="C00000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готовності</a:t>
            </a:r>
            <a:r>
              <a:rPr lang="ru-RU" sz="4000" b="1" dirty="0" smtClean="0">
                <a:ln w="11430"/>
                <a:gradFill flip="none" rotWithShape="1">
                  <a:gsLst>
                    <a:gs pos="0">
                      <a:srgbClr val="C00000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000" b="1" dirty="0" err="1" smtClean="0">
                <a:ln w="11430"/>
                <a:gradFill flip="none" rotWithShape="1">
                  <a:gsLst>
                    <a:gs pos="0">
                      <a:srgbClr val="C00000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молодої</a:t>
            </a:r>
            <a:r>
              <a:rPr lang="ru-RU" sz="4000" b="1" dirty="0" smtClean="0">
                <a:ln w="11430"/>
                <a:gradFill flip="none" rotWithShape="1">
                  <a:gsLst>
                    <a:gs pos="0">
                      <a:srgbClr val="C00000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000" b="1" dirty="0" err="1" smtClean="0">
                <a:ln w="11430"/>
                <a:gradFill flip="none" rotWithShape="1">
                  <a:gsLst>
                    <a:gs pos="0">
                      <a:srgbClr val="C00000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людини</a:t>
            </a:r>
            <a:r>
              <a:rPr lang="ru-RU" sz="3200" b="1" dirty="0" smtClean="0">
                <a:ln w="11430"/>
                <a:gradFill flip="none" rotWithShape="1">
                  <a:gsLst>
                    <a:gs pos="0">
                      <a:srgbClr val="C00000"/>
                    </a:gs>
                    <a:gs pos="50000">
                      <a:srgbClr val="9CB86E"/>
                    </a:gs>
                    <a:gs pos="100000">
                      <a:srgbClr val="156B13"/>
                    </a:gs>
                  </a:gsLst>
                  <a:lin ang="162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до </a:t>
            </a:r>
            <a:r>
              <a:rPr lang="ru-RU" sz="3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військово-патріотичної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  </a:t>
            </a:r>
            <a:r>
              <a:rPr lang="ru-RU" sz="3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діяльності</a:t>
            </a:r>
            <a:endParaRPr lang="ru-RU" sz="36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404384123"/>
              </p:ext>
            </p:extLst>
          </p:nvPr>
        </p:nvGraphicFramePr>
        <p:xfrm>
          <a:off x="0" y="1628800"/>
          <a:ext cx="903649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59071B-6D5F-40D8-9DAF-015A41C7E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graphicEl>
                                              <a:dgm id="{B059071B-6D5F-40D8-9DAF-015A41C7EC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F63820-72EC-4F0B-932E-DE7EEF017E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E6F63820-72EC-4F0B-932E-DE7EEF017E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E6F63820-72EC-4F0B-932E-DE7EEF017E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9BB2F2-AC4A-4C1D-9D89-45626E1A0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159BB2F2-AC4A-4C1D-9D89-45626E1A0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9FFD15-7F1D-4B5E-8283-71005D715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D19FFD15-7F1D-4B5E-8283-71005D715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D19FFD15-7F1D-4B5E-8283-71005D715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A66FBB-2A7B-4EB5-AA85-6CCF14349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86A66FBB-2A7B-4EB5-AA85-6CCF14349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D8BF5B-85BD-4360-9AE0-724430E4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5ED8BF5B-85BD-4360-9AE0-724430E4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5ED8BF5B-85BD-4360-9AE0-724430E4F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FAC5C2-7552-49E2-9985-13F7CCAB9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graphicEl>
                                              <a:dgm id="{73FAC5C2-7552-49E2-9985-13F7CCAB94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7471EA-B2B1-4E37-8450-B3A4FC3D1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1A7471EA-B2B1-4E37-8450-B3A4FC3D1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1A7471EA-B2B1-4E37-8450-B3A4FC3D1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B18394-074A-4E12-9005-0EDB816A4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DB18394-074A-4E12-9005-0EDB816A4C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528202-F754-40FB-BCFF-8C54FB23B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FE528202-F754-40FB-BCFF-8C54FB23B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FE528202-F754-40FB-BCFF-8C54FB23B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71600" y="0"/>
            <a:ext cx="7704856" cy="1844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65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Задачі </a:t>
            </a:r>
          </a:p>
          <a:p>
            <a:pPr algn="ctr">
              <a:spcBef>
                <a:spcPct val="0"/>
              </a:spcBef>
              <a:defRPr/>
            </a:pPr>
            <a:r>
              <a:rPr lang="uk-UA" sz="4000" b="1" i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військово-патріотичного виховання:</a:t>
            </a:r>
            <a:endParaRPr lang="ru-RU" sz="4000" b="1" i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1115616" y="1772816"/>
            <a:ext cx="7632848" cy="4680520"/>
          </a:xfrm>
          <a:prstGeom prst="rect">
            <a:avLst/>
          </a:prstGeom>
          <a:noFill/>
          <a:ln w="76200">
            <a:noFill/>
            <a:prstDash val="sysDot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Impact" pitchFamily="34" charset="0"/>
              <a:buChar char="►"/>
              <a:tabLst/>
              <a:defRPr/>
            </a:pPr>
            <a:r>
              <a:rPr kumimoji="0" lang="uk-UA" sz="1800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uLnTx/>
                <a:uFillTx/>
                <a:latin typeface="Impact" pitchFamily="34" charset="0"/>
              </a:rPr>
              <a:t>формування почуття патріотизму, любові до свого народу, його історії, культурних та історичних цінностей;</a:t>
            </a:r>
            <a:endParaRPr kumimoji="0" lang="ru-RU" sz="1800" i="1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2000"/>
                  </a:prstClr>
                </a:outerShdw>
              </a:effectLst>
              <a:uLnTx/>
              <a:uFillTx/>
              <a:latin typeface="Impact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Impact" pitchFamily="34" charset="0"/>
              <a:buChar char="►"/>
              <a:tabLst/>
              <a:defRPr/>
            </a:pPr>
            <a:r>
              <a:rPr kumimoji="0" lang="uk-UA" sz="1800" i="1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uLnTx/>
                <a:uFillTx/>
                <a:latin typeface="Impact" pitchFamily="34" charset="0"/>
              </a:rPr>
              <a:t>виховання громадянських почуттів і свідомості, поваги до Конституції та інших законів України, соціальної активності і відповідальності за доручені державні та громадські справи;</a:t>
            </a:r>
            <a:endParaRPr kumimoji="0" lang="ru-RU" sz="1800" i="1" u="none" strike="noStrike" kern="1200" cap="none" spc="0" normalizeH="0" baseline="0" noProof="0" smtClean="0">
              <a:ln>
                <a:noFill/>
              </a:ln>
              <a:solidFill>
                <a:srgbClr val="FFFF99"/>
              </a:solidFill>
              <a:effectLst>
                <a:outerShdw blurRad="50800" dist="38100" dir="2700000" algn="tl" rotWithShape="0">
                  <a:prstClr val="black">
                    <a:alpha val="72000"/>
                  </a:prstClr>
                </a:outerShdw>
              </a:effectLst>
              <a:uLnTx/>
              <a:uFillTx/>
              <a:latin typeface="Impact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Impact" pitchFamily="34" charset="0"/>
              <a:buChar char="►"/>
              <a:tabLst/>
              <a:defRPr/>
            </a:pPr>
            <a:r>
              <a:rPr kumimoji="0" lang="uk-UA" sz="1800" i="1" u="none" strike="noStrike" kern="1200" cap="none" spc="0" normalizeH="0" baseline="0" noProof="0" smtClean="0">
                <a:ln>
                  <a:noFill/>
                </a:ln>
                <a:solidFill>
                  <a:srgbClr val="F8F200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uLnTx/>
                <a:uFillTx/>
                <a:latin typeface="Impact" pitchFamily="34" charset="0"/>
              </a:rPr>
              <a:t>формування здібностей до аналізу зовнішнього та внутріполітичного становища, вміння на цій основі самостійно адекватно оцінювати події, що відбуваються у державі і світі, свою роль та місце в цих подіях;</a:t>
            </a:r>
            <a:endParaRPr kumimoji="0" lang="ru-RU" sz="1800" i="1" u="none" strike="noStrike" kern="1200" cap="none" spc="0" normalizeH="0" baseline="0" noProof="0" smtClean="0">
              <a:ln>
                <a:noFill/>
              </a:ln>
              <a:solidFill>
                <a:srgbClr val="F8F200"/>
              </a:solidFill>
              <a:effectLst>
                <a:outerShdw blurRad="50800" dist="38100" dir="2700000" algn="tl" rotWithShape="0">
                  <a:prstClr val="black">
                    <a:alpha val="72000"/>
                  </a:prstClr>
                </a:outerShdw>
              </a:effectLst>
              <a:uLnTx/>
              <a:uFillTx/>
              <a:latin typeface="Impact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Impact" pitchFamily="34" charset="0"/>
              <a:buChar char="►"/>
              <a:tabLst/>
              <a:defRPr/>
            </a:pPr>
            <a:r>
              <a:rPr kumimoji="0" lang="uk-UA" sz="1800" i="1" u="none" strike="noStrike" kern="1200" cap="none" spc="0" normalizeH="0" baseline="0" noProof="0" smtClean="0">
                <a:ln>
                  <a:noFill/>
                </a:ln>
                <a:solidFill>
                  <a:srgbClr val="FB9705"/>
                </a:solidFill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uLnTx/>
                <a:uFillTx/>
                <a:latin typeface="Impact" pitchFamily="34" charset="0"/>
              </a:rPr>
              <a:t>створення нормативно-правової бази та комплексу заходів щодо виховання патріотичних почуттів і свідомості громадян України;</a:t>
            </a:r>
            <a:endParaRPr kumimoji="0" lang="ru-RU" sz="1800" i="1" u="none" strike="noStrike" kern="1200" cap="none" spc="0" normalizeH="0" baseline="0" noProof="0" smtClean="0">
              <a:ln>
                <a:noFill/>
              </a:ln>
              <a:solidFill>
                <a:srgbClr val="FB9705"/>
              </a:solidFill>
              <a:effectLst>
                <a:outerShdw blurRad="50800" dist="38100" dir="2700000" algn="tl" rotWithShape="0">
                  <a:prstClr val="black">
                    <a:alpha val="72000"/>
                  </a:prstClr>
                </a:outerShdw>
              </a:effectLst>
              <a:uLnTx/>
              <a:uFillTx/>
              <a:latin typeface="Impact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Impact" pitchFamily="34" charset="0"/>
              <a:buChar char="►"/>
              <a:tabLst/>
              <a:defRPr/>
            </a:pPr>
            <a:r>
              <a:rPr kumimoji="0" lang="uk-UA" sz="1800" i="1" u="none" strike="noStrike" kern="1200" cap="none" spc="0" normalizeH="0" baseline="0" noProof="0" smtClean="0">
                <a:ln>
                  <a:noFill/>
                </a:ln>
                <a:solidFill>
                  <a:srgbClr val="984807"/>
                </a:solidFill>
                <a:uLnTx/>
                <a:uFillTx/>
                <a:latin typeface="Impact" pitchFamily="34" charset="0"/>
              </a:rPr>
              <a:t>формування прагнення до оволодіння військовими знаннями, відповідного рівня фізичної підготовки та витривалості;</a:t>
            </a:r>
            <a:endParaRPr kumimoji="0" lang="ru-RU" sz="1800" i="1" u="none" strike="noStrike" kern="1200" cap="none" spc="0" normalizeH="0" baseline="0" noProof="0" smtClean="0">
              <a:ln>
                <a:noFill/>
              </a:ln>
              <a:solidFill>
                <a:srgbClr val="984807"/>
              </a:solidFill>
              <a:uLnTx/>
              <a:uFillTx/>
              <a:latin typeface="Impact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Impact" pitchFamily="34" charset="0"/>
              <a:buChar char="►"/>
              <a:tabLst/>
              <a:defRPr/>
            </a:pPr>
            <a:r>
              <a:rPr kumimoji="0" lang="uk-UA" sz="1800" i="1" u="none" strike="noStrike" kern="1200" cap="none" spc="0" normalizeH="0" baseline="0" noProof="0" smtClean="0">
                <a:ln>
                  <a:noFill/>
                </a:ln>
                <a:solidFill>
                  <a:srgbClr val="452103"/>
                </a:solidFill>
                <a:uLnTx/>
                <a:uFillTx/>
                <a:latin typeface="Impact" pitchFamily="34" charset="0"/>
              </a:rPr>
              <a:t>підвищення престижу військової служби, військова професійна орієнтація молоді, формування і розвиток мотивації, спрямованої на підготовку до захисту Української держави і служби у Збройних силах України та інших військових формуваннях, здійснення конкурсного       відбору кандидатів для вступу у вищі військові навчальні заклади і  проходження військової служби за контрактом;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Impact" pitchFamily="34" charset="0"/>
              <a:buChar char="►"/>
              <a:tabLst/>
              <a:defRPr/>
            </a:pPr>
            <a:r>
              <a:rPr kumimoji="0" lang="uk-UA" sz="1800" i="1" u="none" strike="noStrike" kern="1200" cap="none" spc="0" normalizeH="0" baseline="0" noProof="0" smtClean="0"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72000"/>
                    </a:prstClr>
                  </a:outerShdw>
                </a:effectLst>
                <a:uLnTx/>
                <a:uFillTx/>
                <a:latin typeface="Impact" pitchFamily="34" charset="0"/>
              </a:rPr>
              <a:t>  </a:t>
            </a:r>
            <a:r>
              <a:rPr kumimoji="0" lang="uk-UA" sz="2600" i="1" u="none" strike="noStrike" kern="1200" cap="none" spc="0" normalizeH="0" baseline="0" noProof="0" smtClean="0">
                <a:ln>
                  <a:noFill/>
                </a:ln>
                <a:solidFill>
                  <a:srgbClr val="8E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Impact" pitchFamily="34" charset="0"/>
              </a:rPr>
              <a:t>створення системи військово-патріотичного виховання</a:t>
            </a:r>
            <a:r>
              <a:rPr lang="uk-UA" sz="2600" i="1" smtClean="0">
                <a:solidFill>
                  <a:srgbClr val="8E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Impact" pitchFamily="34" charset="0"/>
              </a:rPr>
              <a:t>.</a:t>
            </a:r>
            <a:endParaRPr kumimoji="0" lang="ru-RU" sz="2600" i="0" u="none" strike="noStrike" kern="1200" cap="none" spc="0" normalizeH="0" baseline="0" noProof="0">
              <a:ln>
                <a:noFill/>
              </a:ln>
              <a:solidFill>
                <a:srgbClr val="8E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Impact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46" y="116632"/>
            <a:ext cx="612598" cy="93610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88640"/>
            <a:ext cx="612598" cy="936104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6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6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6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 flipH="1">
            <a:off x="0" y="0"/>
            <a:ext cx="1403648" cy="5301208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63000"/>
                </a:schemeClr>
              </a:gs>
              <a:gs pos="35000">
                <a:schemeClr val="accent1">
                  <a:tint val="37000"/>
                  <a:satMod val="300000"/>
                  <a:alpha val="67000"/>
                </a:schemeClr>
              </a:gs>
              <a:gs pos="100000">
                <a:srgbClr val="FFFF99">
                  <a:alpha val="67000"/>
                </a:srgb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72000" bIns="0" rtlCol="0" anchor="ctr"/>
          <a:lstStyle/>
          <a:p>
            <a:pPr algn="r"/>
            <a:r>
              <a:rPr lang="ru-RU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Під</a:t>
            </a:r>
            <a:r>
              <a:rPr lang="ru-RU" sz="2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 час </a:t>
            </a:r>
            <a:r>
              <a:rPr lang="ru-RU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організації</a:t>
            </a:r>
            <a:r>
              <a:rPr lang="ru-RU" sz="2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 та </a:t>
            </a:r>
          </a:p>
          <a:p>
            <a:pPr algn="r"/>
            <a:r>
              <a:rPr lang="ru-RU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проведення</a:t>
            </a:r>
            <a:r>
              <a:rPr lang="ru-RU" sz="2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військово-патріотичної</a:t>
            </a:r>
            <a:r>
              <a:rPr lang="ru-RU" sz="2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роботи</a:t>
            </a:r>
            <a:r>
              <a:rPr lang="ru-RU" sz="2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керу</a:t>
            </a:r>
            <a:r>
              <a:rPr lang="uk-UA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ємося</a:t>
            </a:r>
            <a:r>
              <a:rPr lang="ru-RU" sz="2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наступними</a:t>
            </a:r>
            <a:r>
              <a:rPr lang="ru-RU" sz="2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 </a:t>
            </a:r>
            <a:r>
              <a:rPr lang="ru-RU" sz="2000" b="1" i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нормативно-правовими</a:t>
            </a:r>
            <a:r>
              <a:rPr lang="ru-RU" sz="2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aettenschweiler" pitchFamily="34" charset="0"/>
                <a:ea typeface="Times New Roman"/>
                <a:cs typeface="Times New Roman"/>
              </a:rPr>
              <a:t> актами:</a:t>
            </a:r>
          </a:p>
          <a:p>
            <a:pPr algn="r"/>
            <a:endParaRPr lang="ru-RU" sz="2000" i="1" dirty="0">
              <a:latin typeface="Haettenschweiler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0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Закон </a:t>
            </a:r>
            <a:r>
              <a:rPr lang="ru-RU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«Про оборону </a:t>
            </a:r>
            <a:r>
              <a:rPr lang="ru-RU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0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Закон </a:t>
            </a:r>
            <a:r>
              <a:rPr lang="ru-RU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«Про </a:t>
            </a:r>
            <a:r>
              <a:rPr lang="ru-RU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Збройні</a:t>
            </a:r>
            <a:r>
              <a:rPr lang="ru-RU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Сили</a:t>
            </a:r>
            <a:r>
              <a:rPr lang="ru-RU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99992" y="0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Закон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«Про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правовий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статус та 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вшанування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пам’яті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борців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за 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незалежність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у XX 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столітті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0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Закон 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«Про 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увічнення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перемоги над нацизмом в 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Другій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світовій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війні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1939–1945»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24328" y="0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Закон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«Про доступ до 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архівів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репресивних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органів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комуністичного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тоталітарного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режиму 1917–1991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років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2295000"/>
            <a:ext cx="1800000" cy="234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Закон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lvl="0" algn="ctr"/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«Про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присвоєння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юридичним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особам та 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об’єктам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права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власності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імен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фізичних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осіб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ювілейних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та 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святкових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дат, </a:t>
            </a:r>
          </a:p>
          <a:p>
            <a:pPr lvl="0" algn="ctr"/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назв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і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 дат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історичних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подій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2276872"/>
            <a:ext cx="1800000" cy="234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Закон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lvl="0" algn="ctr"/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«Про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засудження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комуністичного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та 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націонал-соціалістичного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нацистського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)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тоталітарного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режимів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та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 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заборону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пропаганди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їхньої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3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символіки</a:t>
            </a:r>
            <a:r>
              <a:rPr lang="ru-RU" sz="13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13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92080" y="2295000"/>
            <a:ext cx="1800000" cy="234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Наказ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Міністра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оборони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 </a:t>
            </a:r>
          </a:p>
          <a:p>
            <a:pPr lvl="0" algn="ctr"/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«Про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затвердження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Програми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військово-патріотичного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виховання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у 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Збройних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Силах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на 2012-2017 роки»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64288" y="2295000"/>
            <a:ext cx="1800000" cy="234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Регіональна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 </a:t>
            </a:r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програма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військово-патріотичного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виховання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молоді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та </a:t>
            </a:r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участі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населення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у заходах </a:t>
            </a:r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оборонної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5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роботи</a:t>
            </a:r>
            <a:r>
              <a:rPr lang="ru-RU" sz="15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на 2015-2017 роки</a:t>
            </a:r>
            <a:endParaRPr lang="ru-RU" sz="15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75656" y="4841776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600" b="1" dirty="0" err="1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Концепція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національно-патріотичного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виховання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дітей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та </a:t>
            </a:r>
            <a:r>
              <a:rPr lang="ru-RU" sz="1600" b="1" dirty="0" err="1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молоді</a:t>
            </a:r>
            <a:r>
              <a:rPr lang="ru-RU" sz="1600" b="1" dirty="0" smtClean="0"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ru-RU" sz="1600" dirty="0" smtClean="0">
              <a:solidFill>
                <a:prstClr val="white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987824" y="4841776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Указ Президента «Про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концепцію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допризовної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підготовки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і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військово-патріотичного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4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виховання</a:t>
            </a:r>
            <a:r>
              <a:rPr lang="ru-RU" sz="14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499992" y="4841776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Розпорядження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Кабінету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Міністрів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«Про заходи 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 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увічнення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пам’яті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захисників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України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на </a:t>
            </a:r>
            <a:r>
              <a:rPr lang="ru-RU" sz="125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період</a:t>
            </a:r>
            <a:r>
              <a:rPr lang="ru-RU" sz="125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до 2020 року»</a:t>
            </a:r>
            <a:endParaRPr lang="ru-RU" sz="125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012160" y="4841776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Стратегія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національно-патріотичного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виховання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дітей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та </a:t>
            </a:r>
            <a:r>
              <a:rPr lang="ru-RU" sz="1600" b="1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молоді</a:t>
            </a:r>
            <a:r>
              <a:rPr lang="ru-RU" sz="1600" b="1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на 2016-2020 роки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524328" y="4841776"/>
            <a:ext cx="1440160" cy="2016224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LeftDown">
              <a:rot lat="1800000" lon="600000" rev="0"/>
            </a:camera>
            <a:lightRig rig="brightRoom" dir="t"/>
          </a:scene3d>
          <a:sp3d extrusionH="76200" prstMaterial="matte">
            <a:bevelT w="127000" h="63500" prst="hardEdge"/>
            <a:bevelB prst="slope"/>
            <a:extrusionClr>
              <a:schemeClr val="bg2">
                <a:lumMod val="25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lvl="0" algn="ctr"/>
            <a:r>
              <a:rPr lang="ru-RU" sz="1300" b="1" dirty="0" smtClean="0"/>
              <a:t>Постанова ВР </a:t>
            </a:r>
            <a:r>
              <a:rPr lang="ru-RU" sz="1300" b="1" dirty="0" err="1" smtClean="0"/>
              <a:t>України</a:t>
            </a:r>
            <a:r>
              <a:rPr lang="ru-RU" sz="1300" b="1" dirty="0" smtClean="0"/>
              <a:t>  «Про </a:t>
            </a:r>
            <a:r>
              <a:rPr lang="ru-RU" sz="1300" b="1" dirty="0" err="1" smtClean="0"/>
              <a:t>вшанування</a:t>
            </a:r>
            <a:r>
              <a:rPr lang="ru-RU" sz="1300" b="1" dirty="0" smtClean="0"/>
              <a:t> </a:t>
            </a:r>
            <a:r>
              <a:rPr lang="ru-RU" sz="1300" b="1" dirty="0" err="1" smtClean="0"/>
              <a:t>героїв</a:t>
            </a:r>
            <a:r>
              <a:rPr lang="ru-RU" sz="1300" b="1" dirty="0" smtClean="0"/>
              <a:t> АТО та </a:t>
            </a:r>
            <a:r>
              <a:rPr lang="ru-RU" sz="1300" b="1" dirty="0" err="1" smtClean="0"/>
              <a:t>вдосконалення</a:t>
            </a:r>
            <a:r>
              <a:rPr lang="ru-RU" sz="1300" b="1" dirty="0" smtClean="0"/>
              <a:t> </a:t>
            </a:r>
            <a:r>
              <a:rPr lang="ru-RU" sz="1300" b="1" dirty="0" err="1" smtClean="0"/>
              <a:t>національно-патріотичного</a:t>
            </a:r>
            <a:r>
              <a:rPr lang="ru-RU" sz="1300" b="1" dirty="0" smtClean="0"/>
              <a:t> </a:t>
            </a:r>
            <a:r>
              <a:rPr lang="ru-RU" sz="1300" b="1" dirty="0" err="1" smtClean="0"/>
              <a:t>виховання</a:t>
            </a:r>
            <a:r>
              <a:rPr lang="ru-RU" sz="1300" b="1" dirty="0" smtClean="0"/>
              <a:t> </a:t>
            </a:r>
            <a:r>
              <a:rPr lang="ru-RU" sz="1300" b="1" dirty="0" err="1" smtClean="0"/>
              <a:t>дітей</a:t>
            </a:r>
            <a:r>
              <a:rPr lang="ru-RU" sz="1300" b="1" dirty="0" smtClean="0"/>
              <a:t> </a:t>
            </a:r>
            <a:r>
              <a:rPr lang="ru-RU" sz="1300" b="1" dirty="0" err="1" smtClean="0"/>
              <a:t>та</a:t>
            </a:r>
            <a:r>
              <a:rPr lang="ru-RU" sz="1300" b="1" dirty="0" smtClean="0"/>
              <a:t> </a:t>
            </a:r>
            <a:r>
              <a:rPr lang="ru-RU" sz="1300" b="1" dirty="0" err="1" smtClean="0"/>
              <a:t>молоді</a:t>
            </a:r>
            <a:r>
              <a:rPr lang="ru-RU" sz="1300" b="1" dirty="0" smtClean="0"/>
              <a:t>»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131840" y="2204864"/>
            <a:ext cx="1368000" cy="440120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28575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В учнів формуються моральні ідеали молоді на прикладах позитивних героїв художніх творів, встановлюється живий зв</a:t>
            </a:r>
            <a:r>
              <a:rPr lang="en-US" sz="1400" b="1" i="1" dirty="0" smtClean="0">
                <a:latin typeface="Arial Narrow" panose="020B0606020202030204" pitchFamily="34" charset="0"/>
              </a:rPr>
              <a:t>’</a:t>
            </a:r>
            <a:r>
              <a:rPr lang="uk-UA" sz="1400" b="1" i="1" dirty="0" err="1" smtClean="0">
                <a:latin typeface="Arial Narrow" panose="020B0606020202030204" pitchFamily="34" charset="0"/>
              </a:rPr>
              <a:t>язок</a:t>
            </a:r>
            <a:r>
              <a:rPr lang="uk-UA" sz="1400" b="1" i="1" dirty="0" smtClean="0">
                <a:latin typeface="Arial Narrow" panose="020B0606020202030204" pitchFamily="34" charset="0"/>
              </a:rPr>
              <a:t> далекого минулого із сучасністю, виховується почуття гордості за свою Батьківщину, свій народ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8344" y="2204864"/>
            <a:ext cx="1368000" cy="418576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28575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Учні знайомляться із специфікою військової праці, готуються до виконання </a:t>
            </a:r>
            <a:r>
              <a:rPr lang="uk-UA" sz="1400" b="1" i="1" dirty="0" err="1" smtClean="0">
                <a:latin typeface="Arial Narrow" panose="020B0606020202030204" pitchFamily="34" charset="0"/>
              </a:rPr>
              <a:t>обов</a:t>
            </a:r>
            <a:r>
              <a:rPr lang="en-US" sz="1400" b="1" i="1" dirty="0" smtClean="0">
                <a:latin typeface="Arial Narrow" panose="020B0606020202030204" pitchFamily="34" charset="0"/>
              </a:rPr>
              <a:t>’</a:t>
            </a:r>
            <a:r>
              <a:rPr lang="uk-UA" sz="1400" b="1" i="1" dirty="0" err="1" smtClean="0">
                <a:latin typeface="Arial Narrow" panose="020B0606020202030204" pitchFamily="34" charset="0"/>
              </a:rPr>
              <a:t>язків</a:t>
            </a:r>
            <a:r>
              <a:rPr lang="uk-UA" sz="1400" b="1" i="1" dirty="0" smtClean="0">
                <a:latin typeface="Arial Narrow" panose="020B0606020202030204" pitchFamily="34" charset="0"/>
              </a:rPr>
              <a:t> солдата, дізнаються про особливості служби в Збройних Силах України, виховують в собі якості майбутнього воїна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204864"/>
            <a:ext cx="1368000" cy="267765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28575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Учні усвідомлюють поняття «Батьківщина», «подвиг», «патріот», учаться шанувати землю батьків, вивчають свій родовід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2204865"/>
            <a:ext cx="1404000" cy="2880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28575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Учні одержують знання законів суспільного розвитку, засвоюють основні відомості про війну та армію; вивчають героїчні традиції народу і Збройних Сил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4008" y="2204864"/>
            <a:ext cx="1512000" cy="4140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28575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Учні одержують основи знань для оволодіння сучасною військовою технікою, зброєю, засобами захисту від ЗМУ; ознайомлюються з впливом НТР на розвиток військової техніки, </a:t>
            </a:r>
            <a:r>
              <a:rPr lang="uk-UA" sz="1400" b="1" i="1" dirty="0" err="1" smtClean="0">
                <a:latin typeface="Arial Narrow" panose="020B0606020202030204" pitchFamily="34" charset="0"/>
              </a:rPr>
              <a:t>розв</a:t>
            </a:r>
            <a:r>
              <a:rPr lang="en-US" sz="1400" b="1" i="1" dirty="0" smtClean="0">
                <a:latin typeface="Arial Narrow" panose="020B0606020202030204" pitchFamily="34" charset="0"/>
              </a:rPr>
              <a:t>’</a:t>
            </a:r>
            <a:r>
              <a:rPr lang="uk-UA" sz="1400" b="1" i="1" dirty="0" err="1" smtClean="0">
                <a:latin typeface="Arial Narrow" panose="020B0606020202030204" pitchFamily="34" charset="0"/>
              </a:rPr>
              <a:t>язують</a:t>
            </a:r>
            <a:r>
              <a:rPr lang="uk-UA" sz="1400" b="1" i="1" dirty="0" smtClean="0">
                <a:latin typeface="Arial Narrow" panose="020B0606020202030204" pitchFamily="34" charset="0"/>
              </a:rPr>
              <a:t> завдання, в змісті яких відображена військова</a:t>
            </a:r>
          </a:p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тематика</a:t>
            </a:r>
            <a:r>
              <a:rPr lang="uk-UA" sz="1300" b="1" i="1" dirty="0" smtClean="0">
                <a:latin typeface="Arial Narrow" panose="020B0606020202030204" pitchFamily="34" charset="0"/>
              </a:rPr>
              <a:t>                                                                                    </a:t>
            </a:r>
            <a:endParaRPr lang="ru-RU" sz="1300" b="1" i="1" dirty="0">
              <a:latin typeface="Arial Narrow" panose="020B0606020202030204" pitchFamily="34" charset="0"/>
            </a:endParaRPr>
          </a:p>
        </p:txBody>
      </p:sp>
      <p:graphicFrame>
        <p:nvGraphicFramePr>
          <p:cNvPr id="34" name="Схема 33"/>
          <p:cNvGraphicFramePr/>
          <p:nvPr>
            <p:extLst>
              <p:ext uri="{D42A27DB-BD31-4B8C-83A1-F6EECF244321}">
                <p14:modId xmlns:p14="http://schemas.microsoft.com/office/powerpoint/2010/main" xmlns="" val="215511553"/>
              </p:ext>
            </p:extLst>
          </p:nvPr>
        </p:nvGraphicFramePr>
        <p:xfrm>
          <a:off x="0" y="2523"/>
          <a:ext cx="8964488" cy="2130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228184" y="2204863"/>
            <a:ext cx="1368000" cy="34200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28575"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В учнів формуються якості, які необхідні солдатові: фізичний розвиток, </a:t>
            </a:r>
          </a:p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сила м'язів,   висока </a:t>
            </a:r>
            <a:r>
              <a:rPr lang="uk-UA" sz="1400" b="1" i="1" dirty="0" err="1" smtClean="0">
                <a:latin typeface="Arial Narrow" panose="020B0606020202030204" pitchFamily="34" charset="0"/>
              </a:rPr>
              <a:t>праце-здатність</a:t>
            </a:r>
            <a:r>
              <a:rPr lang="uk-UA" sz="1400" b="1" i="1" dirty="0" smtClean="0">
                <a:latin typeface="Arial Narrow" panose="020B0606020202030204" pitchFamily="34" charset="0"/>
              </a:rPr>
              <a:t>, витривалість, чітка координація </a:t>
            </a:r>
          </a:p>
          <a:p>
            <a:pPr algn="ctr"/>
            <a:r>
              <a:rPr lang="uk-UA" sz="1400" b="1" i="1" dirty="0" smtClean="0">
                <a:latin typeface="Arial Narrow" panose="020B0606020202030204" pitchFamily="34" charset="0"/>
              </a:rPr>
              <a:t>і точність рухів</a:t>
            </a:r>
            <a:endParaRPr lang="ru-RU" sz="14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0242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E5070E62-F082-4141-82B8-7C144545E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>
                                            <p:graphicEl>
                                              <a:dgm id="{E5070E62-F082-4141-82B8-7C144545E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>
                                            <p:graphicEl>
                                              <a:dgm id="{E5070E62-F082-4141-82B8-7C144545E8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732421B8-F827-4C6A-A3D0-7469F41EC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">
                                            <p:graphicEl>
                                              <a:dgm id="{732421B8-F827-4C6A-A3D0-7469F41EC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>
                                            <p:graphicEl>
                                              <a:dgm id="{732421B8-F827-4C6A-A3D0-7469F41EC6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5A43A4EA-2FE8-4B63-A7CF-78E0A763E5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>
                                            <p:graphicEl>
                                              <a:dgm id="{5A43A4EA-2FE8-4B63-A7CF-78E0A763E5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>
                                            <p:graphicEl>
                                              <a:dgm id="{5A43A4EA-2FE8-4B63-A7CF-78E0A763E5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ECB56AD6-3B65-46CB-9881-4ABB3B0A5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>
                                            <p:graphicEl>
                                              <a:dgm id="{ECB56AD6-3B65-46CB-9881-4ABB3B0A53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>
                                            <p:graphicEl>
                                              <a:dgm id="{ECB56AD6-3B65-46CB-9881-4ABB3B0A53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60EF9920-EB5B-4695-B41D-23F74DD9D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>
                                            <p:graphicEl>
                                              <a:dgm id="{60EF9920-EB5B-4695-B41D-23F74DD9D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>
                                            <p:graphicEl>
                                              <a:dgm id="{60EF9920-EB5B-4695-B41D-23F74DD9DD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473090A5-CBC9-498F-85DD-5A2FB1BEE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>
                                            <p:graphicEl>
                                              <a:dgm id="{473090A5-CBC9-498F-85DD-5A2FB1BEE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>
                                            <p:graphicEl>
                                              <a:dgm id="{473090A5-CBC9-498F-85DD-5A2FB1BEE0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3C51BED6-51D9-4562-B823-8BA2D7336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>
                                            <p:graphicEl>
                                              <a:dgm id="{3C51BED6-51D9-4562-B823-8BA2D73365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>
                                            <p:graphicEl>
                                              <a:dgm id="{3C51BED6-51D9-4562-B823-8BA2D73365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91C0A3B0-2295-4BF0-B7E0-747C4F468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>
                                            <p:graphicEl>
                                              <a:dgm id="{91C0A3B0-2295-4BF0-B7E0-747C4F468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>
                                            <p:graphicEl>
                                              <a:dgm id="{91C0A3B0-2295-4BF0-B7E0-747C4F468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0E6002D3-4227-4D5E-8537-4ED6FCD75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4">
                                            <p:graphicEl>
                                              <a:dgm id="{0E6002D3-4227-4D5E-8537-4ED6FCD75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>
                                            <p:graphicEl>
                                              <a:dgm id="{0E6002D3-4227-4D5E-8537-4ED6FCD750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DDE5FBEC-5F57-4B3C-972D-6117B7EB9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">
                                            <p:graphicEl>
                                              <a:dgm id="{DDE5FBEC-5F57-4B3C-972D-6117B7EB9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>
                                            <p:graphicEl>
                                              <a:dgm id="{DDE5FBEC-5F57-4B3C-972D-6117B7EB9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DEE2E23A-5E89-4620-8804-2BBDD1686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4">
                                            <p:graphicEl>
                                              <a:dgm id="{DEE2E23A-5E89-4620-8804-2BBDD1686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>
                                            <p:graphicEl>
                                              <a:dgm id="{DEE2E23A-5E89-4620-8804-2BBDD1686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046EF805-E159-4320-927C-809A905D37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4">
                                            <p:graphicEl>
                                              <a:dgm id="{046EF805-E159-4320-927C-809A905D37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4">
                                            <p:graphicEl>
                                              <a:dgm id="{046EF805-E159-4320-927C-809A905D37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68CDF125-6B93-4266-BD9F-E0EA58B40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4">
                                            <p:graphicEl>
                                              <a:dgm id="{68CDF125-6B93-4266-BD9F-E0EA58B40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4">
                                            <p:graphicEl>
                                              <a:dgm id="{68CDF125-6B93-4266-BD9F-E0EA58B40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3" grpId="0" animBg="1"/>
      <p:bldP spid="14" grpId="0" animBg="1"/>
      <p:bldP spid="16" grpId="0" animBg="1"/>
      <p:bldGraphic spid="34" grpId="0" uiExpand="1">
        <p:bldSub>
          <a:bldDgm bld="one"/>
        </p:bldSub>
      </p:bldGraphic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5048" y="620688"/>
            <a:ext cx="856895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Головним завданням предмета </a:t>
            </a:r>
            <a:r>
              <a:rPr lang="uk-UA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“Захист</a:t>
            </a:r>
            <a:r>
              <a:rPr lang="uk-UA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uk-UA" sz="4400" b="1" i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Вітчизни”</a:t>
            </a:r>
            <a:r>
              <a:rPr lang="uk-UA" sz="44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 є 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59224" y="2276872"/>
            <a:ext cx="6984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формування в юнаків морально-психологічної стійкості, </a:t>
            </a: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загартованості;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зміцнення </a:t>
            </a: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їхнього </a:t>
            </a: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здоров'я;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виховання </a:t>
            </a: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любові до України  через усвідомлення необхідності підготовки до служіння </a:t>
            </a:r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Батьківщині.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69163124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Презентация-укр-7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шаблон-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шаблон-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детк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детк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шаблон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шаблон-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шаблон-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шаблон-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шаблон-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Презентация-укр-7</Template>
  <TotalTime>984</TotalTime>
  <Words>1133</Words>
  <Application>Microsoft Office PowerPoint</Application>
  <PresentationFormat>Экран (4:3)</PresentationFormat>
  <Paragraphs>130</Paragraphs>
  <Slides>32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32</vt:i4>
      </vt:variant>
    </vt:vector>
  </HeadingPairs>
  <TitlesOfParts>
    <vt:vector size="45" baseType="lpstr">
      <vt:lpstr>Презентация-укр-7</vt:lpstr>
      <vt:lpstr>1_шаблон-1</vt:lpstr>
      <vt:lpstr>шаблон-1</vt:lpstr>
      <vt:lpstr>Презентация1</vt:lpstr>
      <vt:lpstr>1_Презентация1</vt:lpstr>
      <vt:lpstr>шаблон-3</vt:lpstr>
      <vt:lpstr>1_шаблон-3</vt:lpstr>
      <vt:lpstr>шаблон-4</vt:lpstr>
      <vt:lpstr>1_шаблон-4</vt:lpstr>
      <vt:lpstr>шаблон-5</vt:lpstr>
      <vt:lpstr>1_шаблон-5</vt:lpstr>
      <vt:lpstr>детки</vt:lpstr>
      <vt:lpstr>1_детки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171</cp:revision>
  <dcterms:created xsi:type="dcterms:W3CDTF">2016-02-19T09:00:00Z</dcterms:created>
  <dcterms:modified xsi:type="dcterms:W3CDTF">2016-02-25T15:19:21Z</dcterms:modified>
</cp:coreProperties>
</file>