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62" r:id="rId6"/>
    <p:sldId id="265" r:id="rId7"/>
    <p:sldId id="266" r:id="rId8"/>
    <p:sldId id="259" r:id="rId9"/>
    <p:sldId id="258" r:id="rId10"/>
    <p:sldId id="268" r:id="rId11"/>
    <p:sldId id="269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A8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rgbClr val="FF6699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6.4668740510313724E-2"/>
                  <c:y val="7.415527062649603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399" baseline="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науково -  технічний</c:v>
                </c:pt>
                <c:pt idx="1">
                  <c:v>художньо-естетичний</c:v>
                </c:pt>
                <c:pt idx="2">
                  <c:v>еколого-натуралістичний</c:v>
                </c:pt>
                <c:pt idx="3">
                  <c:v>туристсько-краєзнавчий</c:v>
                </c:pt>
                <c:pt idx="4">
                  <c:v>соціально-реабілітаційний</c:v>
                </c:pt>
                <c:pt idx="5">
                  <c:v>військово-патріотичний</c:v>
                </c:pt>
                <c:pt idx="6">
                  <c:v>дослідницько-експериментальний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28</c:v>
                </c:pt>
                <c:pt idx="2">
                  <c:v>6</c:v>
                </c:pt>
                <c:pt idx="3">
                  <c:v>13</c:v>
                </c:pt>
                <c:pt idx="4">
                  <c:v>2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</c:ser>
      </c:pie3DChart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4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82452836706284"/>
          <c:y val="3.4071340558119868E-2"/>
          <c:w val="0.34056790141898352"/>
          <c:h val="0.93610822762910484"/>
        </c:manualLayout>
      </c:layout>
      <c:txPr>
        <a:bodyPr/>
        <a:lstStyle/>
        <a:p>
          <a:pPr>
            <a:defRPr sz="1399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solidFill>
        <a:schemeClr val="bg1"/>
      </a:solidFill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6CC99-C254-4C85-8675-E639DF53247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53218-9D3B-4B2F-8331-9172A1CDE71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Гуманізація позашкільної освіти</a:t>
          </a:r>
          <a:endParaRPr lang="ru-RU" dirty="0"/>
        </a:p>
      </dgm:t>
    </dgm:pt>
    <dgm:pt modelId="{C7946A9F-EEFF-48EF-B0F2-B94F8A688D9F}" type="parTrans" cxnId="{6B83D71F-E52E-4B6E-9223-A71195FC0A67}">
      <dgm:prSet/>
      <dgm:spPr/>
      <dgm:t>
        <a:bodyPr/>
        <a:lstStyle/>
        <a:p>
          <a:endParaRPr lang="ru-RU"/>
        </a:p>
      </dgm:t>
    </dgm:pt>
    <dgm:pt modelId="{01C990CD-3048-4182-95FE-637FD6AD3227}" type="sibTrans" cxnId="{6B83D71F-E52E-4B6E-9223-A71195FC0A67}">
      <dgm:prSet/>
      <dgm:spPr/>
      <dgm:t>
        <a:bodyPr/>
        <a:lstStyle/>
        <a:p>
          <a:endParaRPr lang="ru-RU"/>
        </a:p>
      </dgm:t>
    </dgm:pt>
    <dgm:pt modelId="{3F43A397-9037-4E89-A313-97438835FFA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Індивідуалізація навчання та виховання</a:t>
          </a:r>
          <a:endParaRPr lang="ru-RU" dirty="0"/>
        </a:p>
      </dgm:t>
    </dgm:pt>
    <dgm:pt modelId="{E7564DCB-DDD5-4D16-A827-4683DC260429}" type="parTrans" cxnId="{3BF27BB3-BAAF-4C32-98B8-474DF82B842B}">
      <dgm:prSet/>
      <dgm:spPr/>
      <dgm:t>
        <a:bodyPr/>
        <a:lstStyle/>
        <a:p>
          <a:endParaRPr lang="ru-RU"/>
        </a:p>
      </dgm:t>
    </dgm:pt>
    <dgm:pt modelId="{35701A30-8D41-476E-B937-D326F93FA25D}" type="sibTrans" cxnId="{3BF27BB3-BAAF-4C32-98B8-474DF82B842B}">
      <dgm:prSet/>
      <dgm:spPr/>
      <dgm:t>
        <a:bodyPr/>
        <a:lstStyle/>
        <a:p>
          <a:endParaRPr lang="ru-RU"/>
        </a:p>
      </dgm:t>
    </dgm:pt>
    <dgm:pt modelId="{96BF9A42-1E16-4833-9939-5E7FE629B03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Організація </a:t>
          </a:r>
          <a:r>
            <a:rPr lang="uk-UA" dirty="0" err="1" smtClean="0"/>
            <a:t>компетентнісно</a:t>
          </a:r>
          <a:r>
            <a:rPr lang="uk-UA" dirty="0" smtClean="0"/>
            <a:t> спрямованого навчання</a:t>
          </a:r>
          <a:endParaRPr lang="ru-RU" dirty="0"/>
        </a:p>
      </dgm:t>
    </dgm:pt>
    <dgm:pt modelId="{65EB3CBA-AE15-45F8-9632-144130A2601B}" type="parTrans" cxnId="{42155910-4B04-49F2-8FB0-F20C378FCE76}">
      <dgm:prSet/>
      <dgm:spPr/>
      <dgm:t>
        <a:bodyPr/>
        <a:lstStyle/>
        <a:p>
          <a:endParaRPr lang="ru-RU"/>
        </a:p>
      </dgm:t>
    </dgm:pt>
    <dgm:pt modelId="{90655AC2-1D55-4A9E-BA90-078A270ED7C1}" type="sibTrans" cxnId="{42155910-4B04-49F2-8FB0-F20C378FCE76}">
      <dgm:prSet/>
      <dgm:spPr/>
      <dgm:t>
        <a:bodyPr/>
        <a:lstStyle/>
        <a:p>
          <a:endParaRPr lang="ru-RU"/>
        </a:p>
      </dgm:t>
    </dgm:pt>
    <dgm:pt modelId="{A242A88D-0B63-4599-89A0-939EECA5B96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Персоніфікація навчання</a:t>
          </a:r>
          <a:endParaRPr lang="ru-RU" dirty="0"/>
        </a:p>
      </dgm:t>
    </dgm:pt>
    <dgm:pt modelId="{F3DD9ACA-5EF5-45CE-81EF-CE8071DC3BF2}" type="parTrans" cxnId="{58F4C971-6219-4AE7-A766-6C8B15378434}">
      <dgm:prSet/>
      <dgm:spPr/>
      <dgm:t>
        <a:bodyPr/>
        <a:lstStyle/>
        <a:p>
          <a:endParaRPr lang="ru-RU"/>
        </a:p>
      </dgm:t>
    </dgm:pt>
    <dgm:pt modelId="{8E9FE96B-1E22-4A3A-AE40-4878B2BFEBA0}" type="sibTrans" cxnId="{58F4C971-6219-4AE7-A766-6C8B15378434}">
      <dgm:prSet/>
      <dgm:spPr/>
      <dgm:t>
        <a:bodyPr/>
        <a:lstStyle/>
        <a:p>
          <a:endParaRPr lang="ru-RU"/>
        </a:p>
      </dgm:t>
    </dgm:pt>
    <dgm:pt modelId="{7925493E-3E64-492D-A1C4-ECA2CA14EC5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Диверсифікація освітньої діяльності</a:t>
          </a:r>
          <a:endParaRPr lang="ru-RU" dirty="0"/>
        </a:p>
      </dgm:t>
    </dgm:pt>
    <dgm:pt modelId="{3E09B2FC-5C71-47C9-9BAF-4CCF2EB26728}" type="sibTrans" cxnId="{A71C680B-297D-4621-BF42-6456B31A77DF}">
      <dgm:prSet/>
      <dgm:spPr/>
      <dgm:t>
        <a:bodyPr/>
        <a:lstStyle/>
        <a:p>
          <a:endParaRPr lang="ru-RU"/>
        </a:p>
      </dgm:t>
    </dgm:pt>
    <dgm:pt modelId="{56280B98-D930-4664-BB42-471CFAA07638}" type="parTrans" cxnId="{A71C680B-297D-4621-BF42-6456B31A77DF}">
      <dgm:prSet/>
      <dgm:spPr/>
      <dgm:t>
        <a:bodyPr/>
        <a:lstStyle/>
        <a:p>
          <a:endParaRPr lang="ru-RU"/>
        </a:p>
      </dgm:t>
    </dgm:pt>
    <dgm:pt modelId="{553F4F45-B013-42D0-A63B-B39A160C5CC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Освіта для розвитку творчості</a:t>
          </a:r>
          <a:endParaRPr lang="ru-RU" dirty="0"/>
        </a:p>
      </dgm:t>
    </dgm:pt>
    <dgm:pt modelId="{16FD300D-A050-4CB2-9643-9BEEBDD0D262}" type="sibTrans" cxnId="{5B167624-61DD-4216-AD77-D4319779D626}">
      <dgm:prSet/>
      <dgm:spPr/>
      <dgm:t>
        <a:bodyPr/>
        <a:lstStyle/>
        <a:p>
          <a:endParaRPr lang="ru-RU"/>
        </a:p>
      </dgm:t>
    </dgm:pt>
    <dgm:pt modelId="{84EF685C-F630-46F2-A219-6611A87A7B90}" type="parTrans" cxnId="{5B167624-61DD-4216-AD77-D4319779D626}">
      <dgm:prSet/>
      <dgm:spPr/>
      <dgm:t>
        <a:bodyPr/>
        <a:lstStyle/>
        <a:p>
          <a:endParaRPr lang="ru-RU"/>
        </a:p>
      </dgm:t>
    </dgm:pt>
    <dgm:pt modelId="{019603EA-1900-4593-9FF5-39541467BED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Освіта для пізнання та освоєння навколишнього світу</a:t>
          </a:r>
          <a:endParaRPr lang="ru-RU" dirty="0"/>
        </a:p>
      </dgm:t>
    </dgm:pt>
    <dgm:pt modelId="{BF4D117A-F998-4421-B3FF-1B6DB56969FF}" type="sibTrans" cxnId="{3CF48DDB-0E30-447D-8C7D-542F186323BB}">
      <dgm:prSet/>
      <dgm:spPr/>
      <dgm:t>
        <a:bodyPr/>
        <a:lstStyle/>
        <a:p>
          <a:endParaRPr lang="ru-RU"/>
        </a:p>
      </dgm:t>
    </dgm:pt>
    <dgm:pt modelId="{82DB993A-7475-445F-AD89-4286AB8CA55F}" type="parTrans" cxnId="{3CF48DDB-0E30-447D-8C7D-542F186323BB}">
      <dgm:prSet/>
      <dgm:spPr/>
      <dgm:t>
        <a:bodyPr/>
        <a:lstStyle/>
        <a:p>
          <a:endParaRPr lang="ru-RU"/>
        </a:p>
      </dgm:t>
    </dgm:pt>
    <dgm:pt modelId="{F9BEEBFF-30F9-457A-B6BB-05C2400B747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Якість освіти</a:t>
          </a:r>
          <a:endParaRPr lang="ru-RU" dirty="0"/>
        </a:p>
      </dgm:t>
    </dgm:pt>
    <dgm:pt modelId="{2D25D49E-FB5B-4895-809C-1CC002C87B3C}" type="sibTrans" cxnId="{F87A547A-4A5C-46BC-85D8-A43F9A1640EB}">
      <dgm:prSet/>
      <dgm:spPr/>
      <dgm:t>
        <a:bodyPr/>
        <a:lstStyle/>
        <a:p>
          <a:endParaRPr lang="ru-RU"/>
        </a:p>
      </dgm:t>
    </dgm:pt>
    <dgm:pt modelId="{2CBFB460-1109-4FB3-903D-7A40D31FDC92}" type="parTrans" cxnId="{F87A547A-4A5C-46BC-85D8-A43F9A1640EB}">
      <dgm:prSet/>
      <dgm:spPr/>
      <dgm:t>
        <a:bodyPr/>
        <a:lstStyle/>
        <a:p>
          <a:endParaRPr lang="ru-RU"/>
        </a:p>
      </dgm:t>
    </dgm:pt>
    <dgm:pt modelId="{C0C47BAC-A0B3-4BF6-ADA3-6EF881906CB9}" type="pres">
      <dgm:prSet presAssocID="{B596CC99-C254-4C85-8675-E639DF5324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94953-2D19-4272-8B2B-533C240E83EE}" type="pres">
      <dgm:prSet presAssocID="{019603EA-1900-4593-9FF5-39541467BEDC}" presName="comp" presStyleCnt="0"/>
      <dgm:spPr/>
    </dgm:pt>
    <dgm:pt modelId="{2EA2BE8C-46C0-4B16-891A-E98AFF8656BD}" type="pres">
      <dgm:prSet presAssocID="{019603EA-1900-4593-9FF5-39541467BEDC}" presName="box" presStyleLbl="node1" presStyleIdx="0" presStyleCnt="8"/>
      <dgm:spPr/>
      <dgm:t>
        <a:bodyPr/>
        <a:lstStyle/>
        <a:p>
          <a:endParaRPr lang="ru-RU"/>
        </a:p>
      </dgm:t>
    </dgm:pt>
    <dgm:pt modelId="{7BB8EF0C-C79C-4FA6-A211-3D10C2BBBD24}" type="pres">
      <dgm:prSet presAssocID="{019603EA-1900-4593-9FF5-39541467BEDC}" presName="img" presStyleLbl="fgImgPlace1" presStyleIdx="0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1058EC-E3E4-4D53-8C0D-DF2C7201400A}" type="pres">
      <dgm:prSet presAssocID="{019603EA-1900-4593-9FF5-39541467BEDC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A7EE2-E052-409A-B23A-4E2F4C101AB0}" type="pres">
      <dgm:prSet presAssocID="{BF4D117A-F998-4421-B3FF-1B6DB56969FF}" presName="spacer" presStyleCnt="0"/>
      <dgm:spPr/>
    </dgm:pt>
    <dgm:pt modelId="{73DE23B9-52ED-44E7-9D53-117BC3C2B297}" type="pres">
      <dgm:prSet presAssocID="{553F4F45-B013-42D0-A63B-B39A160C5CCF}" presName="comp" presStyleCnt="0"/>
      <dgm:spPr/>
    </dgm:pt>
    <dgm:pt modelId="{01268263-7648-4C7D-97F9-A1F8DC7C8DF8}" type="pres">
      <dgm:prSet presAssocID="{553F4F45-B013-42D0-A63B-B39A160C5CCF}" presName="box" presStyleLbl="node1" presStyleIdx="1" presStyleCnt="8"/>
      <dgm:spPr/>
      <dgm:t>
        <a:bodyPr/>
        <a:lstStyle/>
        <a:p>
          <a:endParaRPr lang="ru-RU"/>
        </a:p>
      </dgm:t>
    </dgm:pt>
    <dgm:pt modelId="{D9709CB2-558A-4C84-B9E9-946176DCFD01}" type="pres">
      <dgm:prSet presAssocID="{553F4F45-B013-42D0-A63B-B39A160C5CCF}" presName="img" presStyleLbl="fgImgPlace1" presStyleIdx="1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04A2AA-C9B4-45CC-8967-FAD31FE3B03B}" type="pres">
      <dgm:prSet presAssocID="{553F4F45-B013-42D0-A63B-B39A160C5CCF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03C48-FDF5-49FD-8305-E9D95C87A829}" type="pres">
      <dgm:prSet presAssocID="{16FD300D-A050-4CB2-9643-9BEEBDD0D262}" presName="spacer" presStyleCnt="0"/>
      <dgm:spPr/>
    </dgm:pt>
    <dgm:pt modelId="{A3E8EF53-8533-44B0-B537-B76126E30C83}" type="pres">
      <dgm:prSet presAssocID="{F9BEEBFF-30F9-457A-B6BB-05C2400B7476}" presName="comp" presStyleCnt="0"/>
      <dgm:spPr/>
    </dgm:pt>
    <dgm:pt modelId="{87D3F7C0-8BE7-40A9-BAA2-BDDAA9194A51}" type="pres">
      <dgm:prSet presAssocID="{F9BEEBFF-30F9-457A-B6BB-05C2400B7476}" presName="box" presStyleLbl="node1" presStyleIdx="2" presStyleCnt="8"/>
      <dgm:spPr/>
      <dgm:t>
        <a:bodyPr/>
        <a:lstStyle/>
        <a:p>
          <a:endParaRPr lang="ru-RU"/>
        </a:p>
      </dgm:t>
    </dgm:pt>
    <dgm:pt modelId="{7D8F675B-1F5C-451A-8FB0-0DC32B0F13DE}" type="pres">
      <dgm:prSet presAssocID="{F9BEEBFF-30F9-457A-B6BB-05C2400B7476}" presName="img" presStyleLbl="fgImgPlace1" presStyleIdx="2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188EC2-5B70-4C51-B87B-5039156FFF7E}" type="pres">
      <dgm:prSet presAssocID="{F9BEEBFF-30F9-457A-B6BB-05C2400B7476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C2B4-0E78-4250-A532-EB5EEF03F1E3}" type="pres">
      <dgm:prSet presAssocID="{2D25D49E-FB5B-4895-809C-1CC002C87B3C}" presName="spacer" presStyleCnt="0"/>
      <dgm:spPr/>
    </dgm:pt>
    <dgm:pt modelId="{3412974C-64DD-48D8-93D5-574282174ABD}" type="pres">
      <dgm:prSet presAssocID="{7925493E-3E64-492D-A1C4-ECA2CA14EC57}" presName="comp" presStyleCnt="0"/>
      <dgm:spPr/>
    </dgm:pt>
    <dgm:pt modelId="{16AD2B79-B3D2-44F5-8262-B1C0C49C6C30}" type="pres">
      <dgm:prSet presAssocID="{7925493E-3E64-492D-A1C4-ECA2CA14EC57}" presName="box" presStyleLbl="node1" presStyleIdx="3" presStyleCnt="8" custLinFactNeighborY="7343"/>
      <dgm:spPr/>
      <dgm:t>
        <a:bodyPr/>
        <a:lstStyle/>
        <a:p>
          <a:endParaRPr lang="ru-RU"/>
        </a:p>
      </dgm:t>
    </dgm:pt>
    <dgm:pt modelId="{08678A05-0969-4F73-A568-828D2F22FAE1}" type="pres">
      <dgm:prSet presAssocID="{7925493E-3E64-492D-A1C4-ECA2CA14EC57}" presName="img" presStyleLbl="fgImgPlace1" presStyleIdx="3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9BD85C-63EB-4D0A-A6B3-501FFE5D082C}" type="pres">
      <dgm:prSet presAssocID="{7925493E-3E64-492D-A1C4-ECA2CA14EC57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1AFE3-410F-40CA-BE23-23D4DE8D45A0}" type="pres">
      <dgm:prSet presAssocID="{3E09B2FC-5C71-47C9-9BAF-4CCF2EB26728}" presName="spacer" presStyleCnt="0"/>
      <dgm:spPr/>
    </dgm:pt>
    <dgm:pt modelId="{6DFEE956-2E73-47EE-B52F-30F20F9AC4D1}" type="pres">
      <dgm:prSet presAssocID="{A242A88D-0B63-4599-89A0-939EECA5B967}" presName="comp" presStyleCnt="0"/>
      <dgm:spPr/>
    </dgm:pt>
    <dgm:pt modelId="{FA8B95C3-E29D-402D-BC3D-3F892AF5BABE}" type="pres">
      <dgm:prSet presAssocID="{A242A88D-0B63-4599-89A0-939EECA5B967}" presName="box" presStyleLbl="node1" presStyleIdx="4" presStyleCnt="8"/>
      <dgm:spPr/>
      <dgm:t>
        <a:bodyPr/>
        <a:lstStyle/>
        <a:p>
          <a:endParaRPr lang="ru-RU"/>
        </a:p>
      </dgm:t>
    </dgm:pt>
    <dgm:pt modelId="{6946817E-ADCE-4F0F-9502-056DF5472111}" type="pres">
      <dgm:prSet presAssocID="{A242A88D-0B63-4599-89A0-939EECA5B967}" presName="img" presStyleLbl="fgImgPlace1" presStyleIdx="4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CFC5C4-38B1-4FF0-AA49-002F679AC65A}" type="pres">
      <dgm:prSet presAssocID="{A242A88D-0B63-4599-89A0-939EECA5B967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C9A1-6157-4B06-8C39-2F7B86CA2E56}" type="pres">
      <dgm:prSet presAssocID="{8E9FE96B-1E22-4A3A-AE40-4878B2BFEBA0}" presName="spacer" presStyleCnt="0"/>
      <dgm:spPr/>
    </dgm:pt>
    <dgm:pt modelId="{B5E740BF-899B-4688-9A28-366BAD22F5BA}" type="pres">
      <dgm:prSet presAssocID="{3F43A397-9037-4E89-A313-97438835FFA8}" presName="comp" presStyleCnt="0"/>
      <dgm:spPr/>
    </dgm:pt>
    <dgm:pt modelId="{0AD08B56-720A-4EFC-BDBF-AE369C537F4B}" type="pres">
      <dgm:prSet presAssocID="{3F43A397-9037-4E89-A313-97438835FFA8}" presName="box" presStyleLbl="node1" presStyleIdx="5" presStyleCnt="8"/>
      <dgm:spPr/>
      <dgm:t>
        <a:bodyPr/>
        <a:lstStyle/>
        <a:p>
          <a:endParaRPr lang="ru-RU"/>
        </a:p>
      </dgm:t>
    </dgm:pt>
    <dgm:pt modelId="{DE4210DA-002C-4D51-BF71-9E19D5ACE879}" type="pres">
      <dgm:prSet presAssocID="{3F43A397-9037-4E89-A313-97438835FFA8}" presName="img" presStyleLbl="fgImgPlace1" presStyleIdx="5" presStyleCnt="8" custScaleX="30841" custLinFactNeighborX="-1490" custLinFactNeighborY="-6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5C1EA6-A0BB-44BE-9977-DC670BE9337D}" type="pres">
      <dgm:prSet presAssocID="{3F43A397-9037-4E89-A313-97438835FFA8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2D0A7-1304-41B7-A16B-EEF694485CD1}" type="pres">
      <dgm:prSet presAssocID="{35701A30-8D41-476E-B937-D326F93FA25D}" presName="spacer" presStyleCnt="0"/>
      <dgm:spPr/>
    </dgm:pt>
    <dgm:pt modelId="{9D97B03D-EDFD-4565-B2BF-12828AE2978D}" type="pres">
      <dgm:prSet presAssocID="{C2C53218-9D3B-4B2F-8331-9172A1CDE714}" presName="comp" presStyleCnt="0"/>
      <dgm:spPr/>
    </dgm:pt>
    <dgm:pt modelId="{F43D6BF6-7FAB-4880-8E81-4B72BA430E65}" type="pres">
      <dgm:prSet presAssocID="{C2C53218-9D3B-4B2F-8331-9172A1CDE714}" presName="box" presStyleLbl="node1" presStyleIdx="6" presStyleCnt="8"/>
      <dgm:spPr/>
      <dgm:t>
        <a:bodyPr/>
        <a:lstStyle/>
        <a:p>
          <a:endParaRPr lang="ru-RU"/>
        </a:p>
      </dgm:t>
    </dgm:pt>
    <dgm:pt modelId="{58E4F472-2DAE-4605-A56D-E28423EF2AAF}" type="pres">
      <dgm:prSet presAssocID="{C2C53218-9D3B-4B2F-8331-9172A1CDE714}" presName="img" presStyleLbl="fgImgPlace1" presStyleIdx="6" presStyleCnt="8" custScaleX="30840" custLinFactNeighborX="-1491" custLinFactNeighborY="58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02C904-CA9E-4B66-8853-34723542C072}" type="pres">
      <dgm:prSet presAssocID="{C2C53218-9D3B-4B2F-8331-9172A1CDE714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97B9-9EF0-4085-A2EB-C817C6B2676C}" type="pres">
      <dgm:prSet presAssocID="{01C990CD-3048-4182-95FE-637FD6AD3227}" presName="spacer" presStyleCnt="0"/>
      <dgm:spPr/>
    </dgm:pt>
    <dgm:pt modelId="{FCEF5880-9F7A-4630-961F-009073ED48F3}" type="pres">
      <dgm:prSet presAssocID="{96BF9A42-1E16-4833-9939-5E7FE629B031}" presName="comp" presStyleCnt="0"/>
      <dgm:spPr/>
    </dgm:pt>
    <dgm:pt modelId="{9DE3D51A-F728-4FB3-BAC8-79E7F8CC739C}" type="pres">
      <dgm:prSet presAssocID="{96BF9A42-1E16-4833-9939-5E7FE629B031}" presName="box" presStyleLbl="node1" presStyleIdx="7" presStyleCnt="8"/>
      <dgm:spPr/>
      <dgm:t>
        <a:bodyPr/>
        <a:lstStyle/>
        <a:p>
          <a:endParaRPr lang="ru-RU"/>
        </a:p>
      </dgm:t>
    </dgm:pt>
    <dgm:pt modelId="{B965920D-5439-4F86-8EFE-FF6BC07FD58F}" type="pres">
      <dgm:prSet presAssocID="{96BF9A42-1E16-4833-9939-5E7FE629B031}" presName="img" presStyleLbl="fgImgPlace1" presStyleIdx="7" presStyleCnt="8" custScaleX="31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3983E2-6FF1-41EA-B29E-C61C2E0D9D0F}" type="pres">
      <dgm:prSet presAssocID="{96BF9A42-1E16-4833-9939-5E7FE629B03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A9F70-B7C3-4091-8046-DD3E0199E317}" type="presOf" srcId="{7925493E-3E64-492D-A1C4-ECA2CA14EC57}" destId="{4F9BD85C-63EB-4D0A-A6B3-501FFE5D082C}" srcOrd="1" destOrd="0" presId="urn:microsoft.com/office/officeart/2005/8/layout/vList4"/>
    <dgm:cxn modelId="{3CF48DDB-0E30-447D-8C7D-542F186323BB}" srcId="{B596CC99-C254-4C85-8675-E639DF532471}" destId="{019603EA-1900-4593-9FF5-39541467BEDC}" srcOrd="0" destOrd="0" parTransId="{82DB993A-7475-445F-AD89-4286AB8CA55F}" sibTransId="{BF4D117A-F998-4421-B3FF-1B6DB56969FF}"/>
    <dgm:cxn modelId="{58F4C971-6219-4AE7-A766-6C8B15378434}" srcId="{B596CC99-C254-4C85-8675-E639DF532471}" destId="{A242A88D-0B63-4599-89A0-939EECA5B967}" srcOrd="4" destOrd="0" parTransId="{F3DD9ACA-5EF5-45CE-81EF-CE8071DC3BF2}" sibTransId="{8E9FE96B-1E22-4A3A-AE40-4878B2BFEBA0}"/>
    <dgm:cxn modelId="{52698688-7C34-46D7-9D8D-3DFD0800150E}" type="presOf" srcId="{96BF9A42-1E16-4833-9939-5E7FE629B031}" destId="{E53983E2-6FF1-41EA-B29E-C61C2E0D9D0F}" srcOrd="1" destOrd="0" presId="urn:microsoft.com/office/officeart/2005/8/layout/vList4"/>
    <dgm:cxn modelId="{3BF27BB3-BAAF-4C32-98B8-474DF82B842B}" srcId="{B596CC99-C254-4C85-8675-E639DF532471}" destId="{3F43A397-9037-4E89-A313-97438835FFA8}" srcOrd="5" destOrd="0" parTransId="{E7564DCB-DDD5-4D16-A827-4683DC260429}" sibTransId="{35701A30-8D41-476E-B937-D326F93FA25D}"/>
    <dgm:cxn modelId="{5B167624-61DD-4216-AD77-D4319779D626}" srcId="{B596CC99-C254-4C85-8675-E639DF532471}" destId="{553F4F45-B013-42D0-A63B-B39A160C5CCF}" srcOrd="1" destOrd="0" parTransId="{84EF685C-F630-46F2-A219-6611A87A7B90}" sibTransId="{16FD300D-A050-4CB2-9643-9BEEBDD0D262}"/>
    <dgm:cxn modelId="{F87A547A-4A5C-46BC-85D8-A43F9A1640EB}" srcId="{B596CC99-C254-4C85-8675-E639DF532471}" destId="{F9BEEBFF-30F9-457A-B6BB-05C2400B7476}" srcOrd="2" destOrd="0" parTransId="{2CBFB460-1109-4FB3-903D-7A40D31FDC92}" sibTransId="{2D25D49E-FB5B-4895-809C-1CC002C87B3C}"/>
    <dgm:cxn modelId="{99642757-BD48-41BC-8B8B-79B51A706361}" type="presOf" srcId="{019603EA-1900-4593-9FF5-39541467BEDC}" destId="{2EA2BE8C-46C0-4B16-891A-E98AFF8656BD}" srcOrd="0" destOrd="0" presId="urn:microsoft.com/office/officeart/2005/8/layout/vList4"/>
    <dgm:cxn modelId="{E34505F8-7216-4D25-ABFE-2C920C0D3D89}" type="presOf" srcId="{B596CC99-C254-4C85-8675-E639DF532471}" destId="{C0C47BAC-A0B3-4BF6-ADA3-6EF881906CB9}" srcOrd="0" destOrd="0" presId="urn:microsoft.com/office/officeart/2005/8/layout/vList4"/>
    <dgm:cxn modelId="{FF364652-4C85-447A-828A-C75B880008C1}" type="presOf" srcId="{7925493E-3E64-492D-A1C4-ECA2CA14EC57}" destId="{16AD2B79-B3D2-44F5-8262-B1C0C49C6C30}" srcOrd="0" destOrd="0" presId="urn:microsoft.com/office/officeart/2005/8/layout/vList4"/>
    <dgm:cxn modelId="{A71C680B-297D-4621-BF42-6456B31A77DF}" srcId="{B596CC99-C254-4C85-8675-E639DF532471}" destId="{7925493E-3E64-492D-A1C4-ECA2CA14EC57}" srcOrd="3" destOrd="0" parTransId="{56280B98-D930-4664-BB42-471CFAA07638}" sibTransId="{3E09B2FC-5C71-47C9-9BAF-4CCF2EB26728}"/>
    <dgm:cxn modelId="{EFD5244B-855F-4719-B5C3-233AF4932123}" type="presOf" srcId="{019603EA-1900-4593-9FF5-39541467BEDC}" destId="{571058EC-E3E4-4D53-8C0D-DF2C7201400A}" srcOrd="1" destOrd="0" presId="urn:microsoft.com/office/officeart/2005/8/layout/vList4"/>
    <dgm:cxn modelId="{BF754738-341C-4093-A8F8-75AB095F0E87}" type="presOf" srcId="{553F4F45-B013-42D0-A63B-B39A160C5CCF}" destId="{01268263-7648-4C7D-97F9-A1F8DC7C8DF8}" srcOrd="0" destOrd="0" presId="urn:microsoft.com/office/officeart/2005/8/layout/vList4"/>
    <dgm:cxn modelId="{C56C6BB6-8AEB-4E75-AAC3-02F72DDD5ACF}" type="presOf" srcId="{96BF9A42-1E16-4833-9939-5E7FE629B031}" destId="{9DE3D51A-F728-4FB3-BAC8-79E7F8CC739C}" srcOrd="0" destOrd="0" presId="urn:microsoft.com/office/officeart/2005/8/layout/vList4"/>
    <dgm:cxn modelId="{0BBD3473-9AA9-43C1-BEAB-FF38FD153A69}" type="presOf" srcId="{A242A88D-0B63-4599-89A0-939EECA5B967}" destId="{11CFC5C4-38B1-4FF0-AA49-002F679AC65A}" srcOrd="1" destOrd="0" presId="urn:microsoft.com/office/officeart/2005/8/layout/vList4"/>
    <dgm:cxn modelId="{0AF92A79-FBB5-45F1-A6C2-B98E1C545E3D}" type="presOf" srcId="{C2C53218-9D3B-4B2F-8331-9172A1CDE714}" destId="{F43D6BF6-7FAB-4880-8E81-4B72BA430E65}" srcOrd="0" destOrd="0" presId="urn:microsoft.com/office/officeart/2005/8/layout/vList4"/>
    <dgm:cxn modelId="{E9EEB9E8-B4CC-4657-BE6A-5179D08019A0}" type="presOf" srcId="{553F4F45-B013-42D0-A63B-B39A160C5CCF}" destId="{C704A2AA-C9B4-45CC-8967-FAD31FE3B03B}" srcOrd="1" destOrd="0" presId="urn:microsoft.com/office/officeart/2005/8/layout/vList4"/>
    <dgm:cxn modelId="{A88A4201-9E8F-4CAD-8DF0-F7BAC32F8BAB}" type="presOf" srcId="{F9BEEBFF-30F9-457A-B6BB-05C2400B7476}" destId="{7B188EC2-5B70-4C51-B87B-5039156FFF7E}" srcOrd="1" destOrd="0" presId="urn:microsoft.com/office/officeart/2005/8/layout/vList4"/>
    <dgm:cxn modelId="{6B83D71F-E52E-4B6E-9223-A71195FC0A67}" srcId="{B596CC99-C254-4C85-8675-E639DF532471}" destId="{C2C53218-9D3B-4B2F-8331-9172A1CDE714}" srcOrd="6" destOrd="0" parTransId="{C7946A9F-EEFF-48EF-B0F2-B94F8A688D9F}" sibTransId="{01C990CD-3048-4182-95FE-637FD6AD3227}"/>
    <dgm:cxn modelId="{8400FA51-9F14-411D-8A4C-0C5305E894A2}" type="presOf" srcId="{3F43A397-9037-4E89-A313-97438835FFA8}" destId="{0AD08B56-720A-4EFC-BDBF-AE369C537F4B}" srcOrd="0" destOrd="0" presId="urn:microsoft.com/office/officeart/2005/8/layout/vList4"/>
    <dgm:cxn modelId="{9CF0EEC6-5BE9-467B-8C6F-7537F7D8D2BC}" type="presOf" srcId="{F9BEEBFF-30F9-457A-B6BB-05C2400B7476}" destId="{87D3F7C0-8BE7-40A9-BAA2-BDDAA9194A51}" srcOrd="0" destOrd="0" presId="urn:microsoft.com/office/officeart/2005/8/layout/vList4"/>
    <dgm:cxn modelId="{FD1D2FE1-42EA-459D-BC49-63527DA56CD2}" type="presOf" srcId="{A242A88D-0B63-4599-89A0-939EECA5B967}" destId="{FA8B95C3-E29D-402D-BC3D-3F892AF5BABE}" srcOrd="0" destOrd="0" presId="urn:microsoft.com/office/officeart/2005/8/layout/vList4"/>
    <dgm:cxn modelId="{42155910-4B04-49F2-8FB0-F20C378FCE76}" srcId="{B596CC99-C254-4C85-8675-E639DF532471}" destId="{96BF9A42-1E16-4833-9939-5E7FE629B031}" srcOrd="7" destOrd="0" parTransId="{65EB3CBA-AE15-45F8-9632-144130A2601B}" sibTransId="{90655AC2-1D55-4A9E-BA90-078A270ED7C1}"/>
    <dgm:cxn modelId="{291DE8E0-F122-4D6D-8929-A4B87B3F7B1B}" type="presOf" srcId="{C2C53218-9D3B-4B2F-8331-9172A1CDE714}" destId="{D602C904-CA9E-4B66-8853-34723542C072}" srcOrd="1" destOrd="0" presId="urn:microsoft.com/office/officeart/2005/8/layout/vList4"/>
    <dgm:cxn modelId="{0245BE64-ECBC-434E-9CE4-1908463C8052}" type="presOf" srcId="{3F43A397-9037-4E89-A313-97438835FFA8}" destId="{505C1EA6-A0BB-44BE-9977-DC670BE9337D}" srcOrd="1" destOrd="0" presId="urn:microsoft.com/office/officeart/2005/8/layout/vList4"/>
    <dgm:cxn modelId="{07FB0B98-A869-42A0-A9B6-626FFAF04F40}" type="presParOf" srcId="{C0C47BAC-A0B3-4BF6-ADA3-6EF881906CB9}" destId="{1E794953-2D19-4272-8B2B-533C240E83EE}" srcOrd="0" destOrd="0" presId="urn:microsoft.com/office/officeart/2005/8/layout/vList4"/>
    <dgm:cxn modelId="{A0F030A6-7B37-424A-A41D-1C29A5908EF6}" type="presParOf" srcId="{1E794953-2D19-4272-8B2B-533C240E83EE}" destId="{2EA2BE8C-46C0-4B16-891A-E98AFF8656BD}" srcOrd="0" destOrd="0" presId="urn:microsoft.com/office/officeart/2005/8/layout/vList4"/>
    <dgm:cxn modelId="{7E32A466-C5B3-4E7D-A4FD-67275B8ABD68}" type="presParOf" srcId="{1E794953-2D19-4272-8B2B-533C240E83EE}" destId="{7BB8EF0C-C79C-4FA6-A211-3D10C2BBBD24}" srcOrd="1" destOrd="0" presId="urn:microsoft.com/office/officeart/2005/8/layout/vList4"/>
    <dgm:cxn modelId="{5E559DE0-F603-4A2E-A0CC-6EA22DF1FC73}" type="presParOf" srcId="{1E794953-2D19-4272-8B2B-533C240E83EE}" destId="{571058EC-E3E4-4D53-8C0D-DF2C7201400A}" srcOrd="2" destOrd="0" presId="urn:microsoft.com/office/officeart/2005/8/layout/vList4"/>
    <dgm:cxn modelId="{62A9F9C5-B702-4C53-9AA7-8094F6937F15}" type="presParOf" srcId="{C0C47BAC-A0B3-4BF6-ADA3-6EF881906CB9}" destId="{3ACA7EE2-E052-409A-B23A-4E2F4C101AB0}" srcOrd="1" destOrd="0" presId="urn:microsoft.com/office/officeart/2005/8/layout/vList4"/>
    <dgm:cxn modelId="{E566B5E7-C550-4AC7-9955-D1CE29A6F0EE}" type="presParOf" srcId="{C0C47BAC-A0B3-4BF6-ADA3-6EF881906CB9}" destId="{73DE23B9-52ED-44E7-9D53-117BC3C2B297}" srcOrd="2" destOrd="0" presId="urn:microsoft.com/office/officeart/2005/8/layout/vList4"/>
    <dgm:cxn modelId="{E8A1D71A-DDF3-4D3E-BAB1-7DC0597DDE4F}" type="presParOf" srcId="{73DE23B9-52ED-44E7-9D53-117BC3C2B297}" destId="{01268263-7648-4C7D-97F9-A1F8DC7C8DF8}" srcOrd="0" destOrd="0" presId="urn:microsoft.com/office/officeart/2005/8/layout/vList4"/>
    <dgm:cxn modelId="{AE799504-D1F7-4D6F-9C06-9927F3FF8C66}" type="presParOf" srcId="{73DE23B9-52ED-44E7-9D53-117BC3C2B297}" destId="{D9709CB2-558A-4C84-B9E9-946176DCFD01}" srcOrd="1" destOrd="0" presId="urn:microsoft.com/office/officeart/2005/8/layout/vList4"/>
    <dgm:cxn modelId="{39F0E543-2157-4A87-B051-B6F4192FF536}" type="presParOf" srcId="{73DE23B9-52ED-44E7-9D53-117BC3C2B297}" destId="{C704A2AA-C9B4-45CC-8967-FAD31FE3B03B}" srcOrd="2" destOrd="0" presId="urn:microsoft.com/office/officeart/2005/8/layout/vList4"/>
    <dgm:cxn modelId="{1D4901EE-8BA3-49A5-A6E2-8442C3AC2135}" type="presParOf" srcId="{C0C47BAC-A0B3-4BF6-ADA3-6EF881906CB9}" destId="{15203C48-FDF5-49FD-8305-E9D95C87A829}" srcOrd="3" destOrd="0" presId="urn:microsoft.com/office/officeart/2005/8/layout/vList4"/>
    <dgm:cxn modelId="{7956D436-FAE6-4F01-9FA6-58E693EA98A3}" type="presParOf" srcId="{C0C47BAC-A0B3-4BF6-ADA3-6EF881906CB9}" destId="{A3E8EF53-8533-44B0-B537-B76126E30C83}" srcOrd="4" destOrd="0" presId="urn:microsoft.com/office/officeart/2005/8/layout/vList4"/>
    <dgm:cxn modelId="{ED605341-67F5-4431-BC1F-450FE8E9D42A}" type="presParOf" srcId="{A3E8EF53-8533-44B0-B537-B76126E30C83}" destId="{87D3F7C0-8BE7-40A9-BAA2-BDDAA9194A51}" srcOrd="0" destOrd="0" presId="urn:microsoft.com/office/officeart/2005/8/layout/vList4"/>
    <dgm:cxn modelId="{1DD41A2F-9377-4200-A809-E224BBFC6EEA}" type="presParOf" srcId="{A3E8EF53-8533-44B0-B537-B76126E30C83}" destId="{7D8F675B-1F5C-451A-8FB0-0DC32B0F13DE}" srcOrd="1" destOrd="0" presId="urn:microsoft.com/office/officeart/2005/8/layout/vList4"/>
    <dgm:cxn modelId="{6FDF82DE-55C8-4A2E-9DFE-070771E71E66}" type="presParOf" srcId="{A3E8EF53-8533-44B0-B537-B76126E30C83}" destId="{7B188EC2-5B70-4C51-B87B-5039156FFF7E}" srcOrd="2" destOrd="0" presId="urn:microsoft.com/office/officeart/2005/8/layout/vList4"/>
    <dgm:cxn modelId="{58B3F742-B647-47FE-A370-EFF70D7BB8DB}" type="presParOf" srcId="{C0C47BAC-A0B3-4BF6-ADA3-6EF881906CB9}" destId="{2FCDC2B4-0E78-4250-A532-EB5EEF03F1E3}" srcOrd="5" destOrd="0" presId="urn:microsoft.com/office/officeart/2005/8/layout/vList4"/>
    <dgm:cxn modelId="{206DB387-8A67-4F7C-8475-ED367E9BD177}" type="presParOf" srcId="{C0C47BAC-A0B3-4BF6-ADA3-6EF881906CB9}" destId="{3412974C-64DD-48D8-93D5-574282174ABD}" srcOrd="6" destOrd="0" presId="urn:microsoft.com/office/officeart/2005/8/layout/vList4"/>
    <dgm:cxn modelId="{0099A2B7-8DE9-4F5E-9300-9AF058996DB5}" type="presParOf" srcId="{3412974C-64DD-48D8-93D5-574282174ABD}" destId="{16AD2B79-B3D2-44F5-8262-B1C0C49C6C30}" srcOrd="0" destOrd="0" presId="urn:microsoft.com/office/officeart/2005/8/layout/vList4"/>
    <dgm:cxn modelId="{286A87D5-C53B-4243-AE8E-6DAAD37FBDA8}" type="presParOf" srcId="{3412974C-64DD-48D8-93D5-574282174ABD}" destId="{08678A05-0969-4F73-A568-828D2F22FAE1}" srcOrd="1" destOrd="0" presId="urn:microsoft.com/office/officeart/2005/8/layout/vList4"/>
    <dgm:cxn modelId="{BE0EFDE3-2E6C-4817-813E-A33912B8FBCC}" type="presParOf" srcId="{3412974C-64DD-48D8-93D5-574282174ABD}" destId="{4F9BD85C-63EB-4D0A-A6B3-501FFE5D082C}" srcOrd="2" destOrd="0" presId="urn:microsoft.com/office/officeart/2005/8/layout/vList4"/>
    <dgm:cxn modelId="{2E89CD2D-45E0-4B93-B3CB-8A6B06B6017C}" type="presParOf" srcId="{C0C47BAC-A0B3-4BF6-ADA3-6EF881906CB9}" destId="{4181AFE3-410F-40CA-BE23-23D4DE8D45A0}" srcOrd="7" destOrd="0" presId="urn:microsoft.com/office/officeart/2005/8/layout/vList4"/>
    <dgm:cxn modelId="{023EE573-39BE-4281-B260-E0547F9EC727}" type="presParOf" srcId="{C0C47BAC-A0B3-4BF6-ADA3-6EF881906CB9}" destId="{6DFEE956-2E73-47EE-B52F-30F20F9AC4D1}" srcOrd="8" destOrd="0" presId="urn:microsoft.com/office/officeart/2005/8/layout/vList4"/>
    <dgm:cxn modelId="{2415898E-3913-4FD9-9FAE-A7A20C4C0C29}" type="presParOf" srcId="{6DFEE956-2E73-47EE-B52F-30F20F9AC4D1}" destId="{FA8B95C3-E29D-402D-BC3D-3F892AF5BABE}" srcOrd="0" destOrd="0" presId="urn:microsoft.com/office/officeart/2005/8/layout/vList4"/>
    <dgm:cxn modelId="{D992CE73-3E1C-479C-BDB3-FEDFA0A07A75}" type="presParOf" srcId="{6DFEE956-2E73-47EE-B52F-30F20F9AC4D1}" destId="{6946817E-ADCE-4F0F-9502-056DF5472111}" srcOrd="1" destOrd="0" presId="urn:microsoft.com/office/officeart/2005/8/layout/vList4"/>
    <dgm:cxn modelId="{AD94F4D8-A591-41CD-9FFA-FBFB588B82F0}" type="presParOf" srcId="{6DFEE956-2E73-47EE-B52F-30F20F9AC4D1}" destId="{11CFC5C4-38B1-4FF0-AA49-002F679AC65A}" srcOrd="2" destOrd="0" presId="urn:microsoft.com/office/officeart/2005/8/layout/vList4"/>
    <dgm:cxn modelId="{EA97F707-7F54-4912-AA43-C21AFE5B4F70}" type="presParOf" srcId="{C0C47BAC-A0B3-4BF6-ADA3-6EF881906CB9}" destId="{4E73C9A1-6157-4B06-8C39-2F7B86CA2E56}" srcOrd="9" destOrd="0" presId="urn:microsoft.com/office/officeart/2005/8/layout/vList4"/>
    <dgm:cxn modelId="{955512BB-318D-4FDD-9BC7-A3810D44112B}" type="presParOf" srcId="{C0C47BAC-A0B3-4BF6-ADA3-6EF881906CB9}" destId="{B5E740BF-899B-4688-9A28-366BAD22F5BA}" srcOrd="10" destOrd="0" presId="urn:microsoft.com/office/officeart/2005/8/layout/vList4"/>
    <dgm:cxn modelId="{3EA868D5-D253-4E66-8878-BC4E458FBF23}" type="presParOf" srcId="{B5E740BF-899B-4688-9A28-366BAD22F5BA}" destId="{0AD08B56-720A-4EFC-BDBF-AE369C537F4B}" srcOrd="0" destOrd="0" presId="urn:microsoft.com/office/officeart/2005/8/layout/vList4"/>
    <dgm:cxn modelId="{25556F50-A417-44A6-BB24-571AC1B363BA}" type="presParOf" srcId="{B5E740BF-899B-4688-9A28-366BAD22F5BA}" destId="{DE4210DA-002C-4D51-BF71-9E19D5ACE879}" srcOrd="1" destOrd="0" presId="urn:microsoft.com/office/officeart/2005/8/layout/vList4"/>
    <dgm:cxn modelId="{71A4C459-F611-43E1-AA10-D002F5CEB9CA}" type="presParOf" srcId="{B5E740BF-899B-4688-9A28-366BAD22F5BA}" destId="{505C1EA6-A0BB-44BE-9977-DC670BE9337D}" srcOrd="2" destOrd="0" presId="urn:microsoft.com/office/officeart/2005/8/layout/vList4"/>
    <dgm:cxn modelId="{8554E570-0632-45E1-BD53-1448259710CD}" type="presParOf" srcId="{C0C47BAC-A0B3-4BF6-ADA3-6EF881906CB9}" destId="{E082D0A7-1304-41B7-A16B-EEF694485CD1}" srcOrd="11" destOrd="0" presId="urn:microsoft.com/office/officeart/2005/8/layout/vList4"/>
    <dgm:cxn modelId="{4DA358D9-8F9D-449F-A971-D8F742AAC263}" type="presParOf" srcId="{C0C47BAC-A0B3-4BF6-ADA3-6EF881906CB9}" destId="{9D97B03D-EDFD-4565-B2BF-12828AE2978D}" srcOrd="12" destOrd="0" presId="urn:microsoft.com/office/officeart/2005/8/layout/vList4"/>
    <dgm:cxn modelId="{68EF788E-B0DB-4908-9763-075C474B4C59}" type="presParOf" srcId="{9D97B03D-EDFD-4565-B2BF-12828AE2978D}" destId="{F43D6BF6-7FAB-4880-8E81-4B72BA430E65}" srcOrd="0" destOrd="0" presId="urn:microsoft.com/office/officeart/2005/8/layout/vList4"/>
    <dgm:cxn modelId="{DDF693A2-A2C9-4061-AA12-A1DE410CCF05}" type="presParOf" srcId="{9D97B03D-EDFD-4565-B2BF-12828AE2978D}" destId="{58E4F472-2DAE-4605-A56D-E28423EF2AAF}" srcOrd="1" destOrd="0" presId="urn:microsoft.com/office/officeart/2005/8/layout/vList4"/>
    <dgm:cxn modelId="{74E006AD-92C3-4129-B0F9-58ACD1FED816}" type="presParOf" srcId="{9D97B03D-EDFD-4565-B2BF-12828AE2978D}" destId="{D602C904-CA9E-4B66-8853-34723542C072}" srcOrd="2" destOrd="0" presId="urn:microsoft.com/office/officeart/2005/8/layout/vList4"/>
    <dgm:cxn modelId="{B637A0FE-B053-4181-90FA-A58D497FE665}" type="presParOf" srcId="{C0C47BAC-A0B3-4BF6-ADA3-6EF881906CB9}" destId="{049D97B9-9EF0-4085-A2EB-C817C6B2676C}" srcOrd="13" destOrd="0" presId="urn:microsoft.com/office/officeart/2005/8/layout/vList4"/>
    <dgm:cxn modelId="{87FA5174-47F9-405C-AAF0-5FB97073C98E}" type="presParOf" srcId="{C0C47BAC-A0B3-4BF6-ADA3-6EF881906CB9}" destId="{FCEF5880-9F7A-4630-961F-009073ED48F3}" srcOrd="14" destOrd="0" presId="urn:microsoft.com/office/officeart/2005/8/layout/vList4"/>
    <dgm:cxn modelId="{581F544F-5F97-47E1-A2FB-584E0FBA0FEA}" type="presParOf" srcId="{FCEF5880-9F7A-4630-961F-009073ED48F3}" destId="{9DE3D51A-F728-4FB3-BAC8-79E7F8CC739C}" srcOrd="0" destOrd="0" presId="urn:microsoft.com/office/officeart/2005/8/layout/vList4"/>
    <dgm:cxn modelId="{BEE6B332-28BF-41CC-807E-D42DC652E353}" type="presParOf" srcId="{FCEF5880-9F7A-4630-961F-009073ED48F3}" destId="{B965920D-5439-4F86-8EFE-FF6BC07FD58F}" srcOrd="1" destOrd="0" presId="urn:microsoft.com/office/officeart/2005/8/layout/vList4"/>
    <dgm:cxn modelId="{AD94EB40-6F08-4CBD-9033-3B7290959360}" type="presParOf" srcId="{FCEF5880-9F7A-4630-961F-009073ED48F3}" destId="{E53983E2-6FF1-41EA-B29E-C61C2E0D9D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2BE8C-46C0-4B16-891A-E98AFF8656BD}">
      <dsp:nvSpPr>
        <dsp:cNvPr id="0" name=""/>
        <dsp:cNvSpPr/>
      </dsp:nvSpPr>
      <dsp:spPr>
        <a:xfrm>
          <a:off x="0" y="0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Освіта для пізнання та освоєння навколишнього світу</a:t>
          </a:r>
          <a:endParaRPr lang="ru-RU" sz="1900" kern="1200" dirty="0"/>
        </a:p>
      </dsp:txBody>
      <dsp:txXfrm>
        <a:off x="1607142" y="0"/>
        <a:ext cx="6097713" cy="661714"/>
      </dsp:txXfrm>
    </dsp:sp>
    <dsp:sp modelId="{7BB8EF0C-C79C-4FA6-A211-3D10C2BBBD24}">
      <dsp:nvSpPr>
        <dsp:cNvPr id="0" name=""/>
        <dsp:cNvSpPr/>
      </dsp:nvSpPr>
      <dsp:spPr>
        <a:xfrm>
          <a:off x="593191" y="66171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68263-7648-4C7D-97F9-A1F8DC7C8DF8}">
      <dsp:nvSpPr>
        <dsp:cNvPr id="0" name=""/>
        <dsp:cNvSpPr/>
      </dsp:nvSpPr>
      <dsp:spPr>
        <a:xfrm>
          <a:off x="0" y="727885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Освіта для розвитку творчості</a:t>
          </a:r>
          <a:endParaRPr lang="ru-RU" sz="1900" kern="1200" dirty="0"/>
        </a:p>
      </dsp:txBody>
      <dsp:txXfrm>
        <a:off x="1607142" y="727885"/>
        <a:ext cx="6097713" cy="661714"/>
      </dsp:txXfrm>
    </dsp:sp>
    <dsp:sp modelId="{D9709CB2-558A-4C84-B9E9-946176DCFD01}">
      <dsp:nvSpPr>
        <dsp:cNvPr id="0" name=""/>
        <dsp:cNvSpPr/>
      </dsp:nvSpPr>
      <dsp:spPr>
        <a:xfrm>
          <a:off x="593191" y="794056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3F7C0-8BE7-40A9-BAA2-BDDAA9194A51}">
      <dsp:nvSpPr>
        <dsp:cNvPr id="0" name=""/>
        <dsp:cNvSpPr/>
      </dsp:nvSpPr>
      <dsp:spPr>
        <a:xfrm>
          <a:off x="0" y="1455771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Якість освіти</a:t>
          </a:r>
          <a:endParaRPr lang="ru-RU" sz="1900" kern="1200" dirty="0"/>
        </a:p>
      </dsp:txBody>
      <dsp:txXfrm>
        <a:off x="1607142" y="1455771"/>
        <a:ext cx="6097713" cy="661714"/>
      </dsp:txXfrm>
    </dsp:sp>
    <dsp:sp modelId="{7D8F675B-1F5C-451A-8FB0-0DC32B0F13DE}">
      <dsp:nvSpPr>
        <dsp:cNvPr id="0" name=""/>
        <dsp:cNvSpPr/>
      </dsp:nvSpPr>
      <dsp:spPr>
        <a:xfrm>
          <a:off x="593191" y="1521942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D2B79-B3D2-44F5-8262-B1C0C49C6C30}">
      <dsp:nvSpPr>
        <dsp:cNvPr id="0" name=""/>
        <dsp:cNvSpPr/>
      </dsp:nvSpPr>
      <dsp:spPr>
        <a:xfrm>
          <a:off x="0" y="2232246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Диверсифікація освітньої діяльності</a:t>
          </a:r>
          <a:endParaRPr lang="ru-RU" sz="1900" kern="1200" dirty="0"/>
        </a:p>
      </dsp:txBody>
      <dsp:txXfrm>
        <a:off x="1607142" y="2232246"/>
        <a:ext cx="6097713" cy="661714"/>
      </dsp:txXfrm>
    </dsp:sp>
    <dsp:sp modelId="{08678A05-0969-4F73-A568-828D2F22FAE1}">
      <dsp:nvSpPr>
        <dsp:cNvPr id="0" name=""/>
        <dsp:cNvSpPr/>
      </dsp:nvSpPr>
      <dsp:spPr>
        <a:xfrm>
          <a:off x="593191" y="2249828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B95C3-E29D-402D-BC3D-3F892AF5BABE}">
      <dsp:nvSpPr>
        <dsp:cNvPr id="0" name=""/>
        <dsp:cNvSpPr/>
      </dsp:nvSpPr>
      <dsp:spPr>
        <a:xfrm>
          <a:off x="0" y="2911542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Персоніфікація навчання</a:t>
          </a:r>
          <a:endParaRPr lang="ru-RU" sz="1900" kern="1200" dirty="0"/>
        </a:p>
      </dsp:txBody>
      <dsp:txXfrm>
        <a:off x="1607142" y="2911542"/>
        <a:ext cx="6097713" cy="661714"/>
      </dsp:txXfrm>
    </dsp:sp>
    <dsp:sp modelId="{6946817E-ADCE-4F0F-9502-056DF5472111}">
      <dsp:nvSpPr>
        <dsp:cNvPr id="0" name=""/>
        <dsp:cNvSpPr/>
      </dsp:nvSpPr>
      <dsp:spPr>
        <a:xfrm>
          <a:off x="593191" y="2977713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08B56-720A-4EFC-BDBF-AE369C537F4B}">
      <dsp:nvSpPr>
        <dsp:cNvPr id="0" name=""/>
        <dsp:cNvSpPr/>
      </dsp:nvSpPr>
      <dsp:spPr>
        <a:xfrm>
          <a:off x="0" y="3639427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Індивідуалізація навчання та виховання</a:t>
          </a:r>
          <a:endParaRPr lang="ru-RU" sz="1900" kern="1200" dirty="0"/>
        </a:p>
      </dsp:txBody>
      <dsp:txXfrm>
        <a:off x="1607142" y="3639427"/>
        <a:ext cx="6097713" cy="661714"/>
      </dsp:txXfrm>
    </dsp:sp>
    <dsp:sp modelId="{DE4210DA-002C-4D51-BF71-9E19D5ACE879}">
      <dsp:nvSpPr>
        <dsp:cNvPr id="0" name=""/>
        <dsp:cNvSpPr/>
      </dsp:nvSpPr>
      <dsp:spPr>
        <a:xfrm>
          <a:off x="576071" y="3672407"/>
          <a:ext cx="475250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D6BF6-7FAB-4880-8E81-4B72BA430E65}">
      <dsp:nvSpPr>
        <dsp:cNvPr id="0" name=""/>
        <dsp:cNvSpPr/>
      </dsp:nvSpPr>
      <dsp:spPr>
        <a:xfrm>
          <a:off x="0" y="4367313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Гуманізація позашкільної освіти</a:t>
          </a:r>
          <a:endParaRPr lang="ru-RU" sz="1900" kern="1200" dirty="0"/>
        </a:p>
      </dsp:txBody>
      <dsp:txXfrm>
        <a:off x="1607142" y="4367313"/>
        <a:ext cx="6097713" cy="661714"/>
      </dsp:txXfrm>
    </dsp:sp>
    <dsp:sp modelId="{58E4F472-2DAE-4605-A56D-E28423EF2AAF}">
      <dsp:nvSpPr>
        <dsp:cNvPr id="0" name=""/>
        <dsp:cNvSpPr/>
      </dsp:nvSpPr>
      <dsp:spPr>
        <a:xfrm>
          <a:off x="576063" y="4464495"/>
          <a:ext cx="475235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3D51A-F728-4FB3-BAC8-79E7F8CC739C}">
      <dsp:nvSpPr>
        <dsp:cNvPr id="0" name=""/>
        <dsp:cNvSpPr/>
      </dsp:nvSpPr>
      <dsp:spPr>
        <a:xfrm>
          <a:off x="0" y="5095198"/>
          <a:ext cx="7704856" cy="6617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Організація </a:t>
          </a:r>
          <a:r>
            <a:rPr lang="uk-UA" sz="1900" kern="1200" dirty="0" err="1" smtClean="0"/>
            <a:t>компетентнісно</a:t>
          </a:r>
          <a:r>
            <a:rPr lang="uk-UA" sz="1900" kern="1200" dirty="0" smtClean="0"/>
            <a:t> спрямованого навчання</a:t>
          </a:r>
          <a:endParaRPr lang="ru-RU" sz="1900" kern="1200" dirty="0"/>
        </a:p>
      </dsp:txBody>
      <dsp:txXfrm>
        <a:off x="1607142" y="5095198"/>
        <a:ext cx="6097713" cy="661714"/>
      </dsp:txXfrm>
    </dsp:sp>
    <dsp:sp modelId="{B965920D-5439-4F86-8EFE-FF6BC07FD58F}">
      <dsp:nvSpPr>
        <dsp:cNvPr id="0" name=""/>
        <dsp:cNvSpPr/>
      </dsp:nvSpPr>
      <dsp:spPr>
        <a:xfrm>
          <a:off x="593191" y="5161370"/>
          <a:ext cx="486931" cy="529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29523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Упровадження особистісно-орієнтованих технологій </a:t>
            </a:r>
            <a:br>
              <a:rPr lang="uk-UA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навчально-виховний процес ПНЗ 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54696" cy="17526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Дугіна В.М.,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директор Зміївського ЦДЮТ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istrator\Desktop\IMG_3435.JPG"/>
          <p:cNvPicPr/>
          <p:nvPr/>
        </p:nvPicPr>
        <p:blipFill>
          <a:blip r:embed="rId2" cstate="print"/>
          <a:srcRect t="22556" b="10253"/>
          <a:stretch>
            <a:fillRect/>
          </a:stretch>
        </p:blipFill>
        <p:spPr bwMode="auto">
          <a:xfrm>
            <a:off x="251520" y="119675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0150530_11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P4157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313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C:\Users\Administrator\Desktop\ceU7h-3IG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127104" cy="2987316"/>
          </a:xfrm>
          <a:prstGeom prst="rect">
            <a:avLst/>
          </a:prstGeom>
          <a:noFill/>
        </p:spPr>
      </p:pic>
      <p:pic>
        <p:nvPicPr>
          <p:cNvPr id="4" name="Picture 10" descr="IMG_0429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104456" cy="305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1\Desktop\Новая папка\IMG_2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4104456" cy="298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G_4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24433" cy="3093609"/>
          </a:xfrm>
          <a:prstGeom prst="rect">
            <a:avLst/>
          </a:prstGeom>
          <a:noFill/>
        </p:spPr>
      </p:pic>
      <p:pic>
        <p:nvPicPr>
          <p:cNvPr id="1027" name="Picture 3" descr="C:\Users\Administrator\Desktop\P302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IMG_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104456" cy="307862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100_4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59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5819800" cy="4073861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854696" cy="1752600"/>
          </a:xfrm>
        </p:spPr>
        <p:txBody>
          <a:bodyPr/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27584" y="620688"/>
          <a:ext cx="77048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/>
          <p:nvPr/>
        </p:nvGraphicFramePr>
        <p:xfrm>
          <a:off x="251520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578689" cy="3438252"/>
          </a:xfrm>
          <a:prstGeom prst="rect">
            <a:avLst/>
          </a:prstGeom>
          <a:noFill/>
        </p:spPr>
      </p:pic>
      <p:pic>
        <p:nvPicPr>
          <p:cNvPr id="2051" name="Picture 3" descr="C:\Users\Administrator\Desktop\--------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135810" cy="2755483"/>
          </a:xfrm>
          <a:prstGeom prst="rect">
            <a:avLst/>
          </a:prstGeom>
          <a:noFill/>
        </p:spPr>
      </p:pic>
      <p:pic>
        <p:nvPicPr>
          <p:cNvPr id="2052" name="Picture 4" descr="C:\Users\Administrator\Desktop\IMG_3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2530244" cy="3373811"/>
          </a:xfrm>
          <a:prstGeom prst="rect">
            <a:avLst/>
          </a:prstGeom>
          <a:noFill/>
        </p:spPr>
      </p:pic>
      <p:pic>
        <p:nvPicPr>
          <p:cNvPr id="2054" name="Picture 6" descr="C:\Users\Administrator\Desktop\IMG_2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7"/>
            <a:ext cx="2520280" cy="3360527"/>
          </a:xfrm>
          <a:prstGeom prst="rect">
            <a:avLst/>
          </a:prstGeom>
          <a:noFill/>
        </p:spPr>
      </p:pic>
      <p:pic>
        <p:nvPicPr>
          <p:cNvPr id="2055" name="Picture 7" descr="C:\Users\Administrator\Desktop\IMG_45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P815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3960092" cy="2970069"/>
          </a:xfrm>
          <a:prstGeom prst="rect">
            <a:avLst/>
          </a:prstGeom>
          <a:noFill/>
        </p:spPr>
      </p:pic>
      <p:pic>
        <p:nvPicPr>
          <p:cNvPr id="6" name="Picture 5" descr="C:\Users\Administrator\Desktop\IMG_2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473562" cy="3298232"/>
          </a:xfrm>
          <a:prstGeom prst="rect">
            <a:avLst/>
          </a:prstGeom>
          <a:noFill/>
        </p:spPr>
      </p:pic>
      <p:pic>
        <p:nvPicPr>
          <p:cNvPr id="7" name="Picture 2" descr="C:\Users\Administrator\Desktop\1_otj81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88972"/>
            <a:ext cx="2556284" cy="3408379"/>
          </a:xfrm>
          <a:prstGeom prst="rect">
            <a:avLst/>
          </a:prstGeom>
          <a:noFill/>
        </p:spPr>
      </p:pic>
      <p:pic>
        <p:nvPicPr>
          <p:cNvPr id="3075" name="Picture 3" descr="C:\Users\Administrator\Desktop\IMG_16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4194104" cy="279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MG_0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49053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G_0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464496" cy="3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IMG_227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03013" cy="3002260"/>
          </a:xfrm>
          <a:prstGeom prst="rect">
            <a:avLst/>
          </a:prstGeom>
          <a:noFill/>
        </p:spPr>
      </p:pic>
      <p:pic>
        <p:nvPicPr>
          <p:cNvPr id="6148" name="Picture 4" descr="C:\Users\Administrator\Desktop\IMG_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898381" cy="2909019"/>
          </a:xfrm>
          <a:prstGeom prst="rect">
            <a:avLst/>
          </a:prstGeom>
          <a:noFill/>
        </p:spPr>
      </p:pic>
      <p:pic>
        <p:nvPicPr>
          <p:cNvPr id="6150" name="Picture 6" descr="C:\Users\Administrator\Desktop\R2bHBU89G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4055095" cy="3041322"/>
          </a:xfrm>
          <a:prstGeom prst="rect">
            <a:avLst/>
          </a:prstGeom>
          <a:noFill/>
        </p:spPr>
      </p:pic>
      <p:pic>
        <p:nvPicPr>
          <p:cNvPr id="1027" name="Picture 3" descr="C:\Users\Administrator\Desktop\PfJZIP16B9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960440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43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Упровадження особистісно-орієнтованих технологій  у навчально-виховний процес ПНЗ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19</cp:revision>
  <dcterms:created xsi:type="dcterms:W3CDTF">2016-04-21T11:19:06Z</dcterms:created>
  <dcterms:modified xsi:type="dcterms:W3CDTF">2016-04-22T07:13:13Z</dcterms:modified>
</cp:coreProperties>
</file>