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90" r:id="rId4"/>
    <p:sldId id="263" r:id="rId5"/>
    <p:sldId id="289" r:id="rId6"/>
    <p:sldId id="282" r:id="rId7"/>
    <p:sldId id="270" r:id="rId8"/>
    <p:sldId id="261" r:id="rId9"/>
    <p:sldId id="29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CCFF99"/>
    <a:srgbClr val="FFCC99"/>
    <a:srgbClr val="FFFFCC"/>
    <a:srgbClr val="CCFF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97" d="100"/>
          <a:sy n="97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A86899-CBCA-4BE0-88FF-FBF23F76335C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C883D1-4E3A-41FC-8E79-BFD7C2375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19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15D72-AAA7-4C3C-BB07-03675490ECA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BDBFB-F7DC-4429-9C39-6DE710784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7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8B3D-0750-4AA1-B996-AC97936E356C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DBA9-FFFD-42A7-BC67-6B0297324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C9D5-E937-4878-9ADA-2EDB20324588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2428-72FC-41DF-AA33-41C3A81A8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8B40-F9C4-4464-A7EC-C558BB6ED23C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D3EB-3040-44CB-841A-B52731741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CE81-E7C8-4F6D-B2BF-A24B98364840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FBB8-4E61-4503-9BD0-0A99F467F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E2F7-64D1-4AF3-8FF7-8CB25CDC910E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260C-FEB0-4885-A76E-1B521BCA7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BD66-2577-4C18-AB6F-2A730630C9BB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9A3F-FAAC-4EE1-966E-E10118A7D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E4F0-3EF3-4948-99B9-1EE819551961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7DD7-2BFB-4203-A33E-B74C879A3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26F8-F9FA-4583-B49A-391F8633786C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7FA6-7C3C-4C89-82CD-DE4AFBBDD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5728-1882-494C-B317-821DAB9570FF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D382-566B-48F7-8D6D-E9AB16D77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8D18-A21C-4F19-8E83-FFA050BA35DF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E72D-524E-4644-A4AC-EE7AB4FB9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5875-F6E1-4B1A-BBC7-F83873E002D3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A25D-9491-4FCF-A746-DC15D7E03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0ACC0-BCCC-45AB-953C-331453D8DF09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618F0-55BA-40E0-9C5C-B545FD459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subTitle" idx="4294967295"/>
          </p:nvPr>
        </p:nvSpPr>
        <p:spPr>
          <a:xfrm>
            <a:off x="683568" y="4797152"/>
            <a:ext cx="4536504" cy="144015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b="1" i="1" dirty="0" err="1">
                <a:solidFill>
                  <a:srgbClr val="005000"/>
                </a:solidFill>
              </a:rPr>
              <a:t>Борискіна</a:t>
            </a:r>
            <a:r>
              <a:rPr lang="ru-RU" sz="2000" b="1" i="1" dirty="0">
                <a:solidFill>
                  <a:srgbClr val="005000"/>
                </a:solidFill>
              </a:rPr>
              <a:t> С. В., </a:t>
            </a:r>
            <a:r>
              <a:rPr lang="ru-RU" sz="2000" b="1" i="1" dirty="0" err="1">
                <a:solidFill>
                  <a:srgbClr val="005000"/>
                </a:solidFill>
              </a:rPr>
              <a:t>завідувач</a:t>
            </a:r>
            <a:r>
              <a:rPr lang="ru-RU" sz="2000" b="1" i="1" dirty="0">
                <a:solidFill>
                  <a:srgbClr val="005000"/>
                </a:solidFill>
              </a:rPr>
              <a:t> </a:t>
            </a:r>
            <a:r>
              <a:rPr lang="ru-RU" sz="2000" b="1" i="1" dirty="0" err="1">
                <a:solidFill>
                  <a:srgbClr val="005000"/>
                </a:solidFill>
              </a:rPr>
              <a:t>Лозівського</a:t>
            </a:r>
            <a:r>
              <a:rPr lang="ru-RU" sz="2000" b="1" i="1" dirty="0">
                <a:solidFill>
                  <a:srgbClr val="005000"/>
                </a:solidFill>
              </a:rPr>
              <a:t> </a:t>
            </a:r>
            <a:r>
              <a:rPr lang="ru-RU" sz="2000" b="1" i="1" dirty="0" err="1">
                <a:solidFill>
                  <a:srgbClr val="005000"/>
                </a:solidFill>
              </a:rPr>
              <a:t>дошкільного</a:t>
            </a:r>
            <a:r>
              <a:rPr lang="ru-RU" sz="2000" b="1" i="1" dirty="0">
                <a:solidFill>
                  <a:srgbClr val="005000"/>
                </a:solidFill>
              </a:rPr>
              <a:t> </a:t>
            </a:r>
            <a:r>
              <a:rPr lang="ru-RU" sz="2000" b="1" i="1" dirty="0" err="1">
                <a:solidFill>
                  <a:srgbClr val="005000"/>
                </a:solidFill>
              </a:rPr>
              <a:t>навчального</a:t>
            </a:r>
            <a:r>
              <a:rPr lang="ru-RU" sz="2000" b="1" i="1" dirty="0">
                <a:solidFill>
                  <a:srgbClr val="005000"/>
                </a:solidFill>
              </a:rPr>
              <a:t> закладу (</a:t>
            </a:r>
            <a:r>
              <a:rPr lang="ru-RU" sz="2000" b="1" i="1" dirty="0" err="1">
                <a:solidFill>
                  <a:srgbClr val="005000"/>
                </a:solidFill>
              </a:rPr>
              <a:t>ясла</a:t>
            </a:r>
            <a:r>
              <a:rPr lang="ru-RU" sz="2000" b="1" i="1" dirty="0">
                <a:solidFill>
                  <a:srgbClr val="005000"/>
                </a:solidFill>
              </a:rPr>
              <a:t>-садок) </a:t>
            </a:r>
            <a:r>
              <a:rPr lang="ru-RU" sz="2000" b="1" i="1" dirty="0" err="1">
                <a:solidFill>
                  <a:srgbClr val="005000"/>
                </a:solidFill>
              </a:rPr>
              <a:t>комбінованого</a:t>
            </a:r>
            <a:r>
              <a:rPr lang="ru-RU" sz="2000" b="1" i="1" dirty="0">
                <a:solidFill>
                  <a:srgbClr val="005000"/>
                </a:solidFill>
              </a:rPr>
              <a:t> типу №11 «</a:t>
            </a:r>
            <a:r>
              <a:rPr lang="ru-RU" sz="2000" b="1" i="1" dirty="0" err="1">
                <a:solidFill>
                  <a:srgbClr val="005000"/>
                </a:solidFill>
              </a:rPr>
              <a:t>Берізка</a:t>
            </a:r>
            <a:r>
              <a:rPr lang="ru-RU" sz="2000" b="1" i="1" dirty="0">
                <a:solidFill>
                  <a:srgbClr val="005000"/>
                </a:solidFill>
              </a:rPr>
              <a:t>» </a:t>
            </a:r>
            <a:r>
              <a:rPr lang="ru-RU" sz="2000" b="1" i="1" dirty="0" err="1">
                <a:solidFill>
                  <a:srgbClr val="005000"/>
                </a:solidFill>
              </a:rPr>
              <a:t>Лозівської</a:t>
            </a:r>
            <a:r>
              <a:rPr lang="ru-RU" sz="2000" b="1" i="1" dirty="0">
                <a:solidFill>
                  <a:srgbClr val="005000"/>
                </a:solidFill>
              </a:rPr>
              <a:t> </a:t>
            </a:r>
            <a:r>
              <a:rPr lang="ru-RU" sz="2000" b="1" i="1" dirty="0" err="1">
                <a:solidFill>
                  <a:srgbClr val="005000"/>
                </a:solidFill>
              </a:rPr>
              <a:t>міської</a:t>
            </a:r>
            <a:r>
              <a:rPr lang="ru-RU" sz="2000" b="1" i="1" dirty="0">
                <a:solidFill>
                  <a:srgbClr val="005000"/>
                </a:solidFill>
              </a:rPr>
              <a:t> ради </a:t>
            </a:r>
            <a:r>
              <a:rPr lang="ru-RU" sz="2000" b="1" i="1" dirty="0" err="1">
                <a:solidFill>
                  <a:srgbClr val="005000"/>
                </a:solidFill>
              </a:rPr>
              <a:t>Харківської</a:t>
            </a:r>
            <a:r>
              <a:rPr lang="ru-RU" sz="2000" b="1" i="1" dirty="0">
                <a:solidFill>
                  <a:srgbClr val="005000"/>
                </a:solidFill>
              </a:rPr>
              <a:t> </a:t>
            </a:r>
            <a:r>
              <a:rPr lang="ru-RU" sz="2000" b="1" i="1" dirty="0" err="1">
                <a:solidFill>
                  <a:srgbClr val="005000"/>
                </a:solidFill>
              </a:rPr>
              <a:t>області</a:t>
            </a:r>
            <a:endParaRPr lang="ru-RU" sz="2000" b="1" i="1" dirty="0" smtClean="0">
              <a:solidFill>
                <a:srgbClr val="005000"/>
              </a:solidFill>
            </a:endParaRPr>
          </a:p>
        </p:txBody>
      </p:sp>
      <p:sp>
        <p:nvSpPr>
          <p:cNvPr id="14339" name="Rectangle 5"/>
          <p:cNvSpPr>
            <a:spLocks noGrp="1"/>
          </p:cNvSpPr>
          <p:nvPr>
            <p:ph type="ctrTitle" idx="4294967295"/>
          </p:nvPr>
        </p:nvSpPr>
        <p:spPr>
          <a:xfrm>
            <a:off x="684213" y="1196975"/>
            <a:ext cx="7847012" cy="3240137"/>
          </a:xfrm>
        </p:spPr>
        <p:txBody>
          <a:bodyPr/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 участь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делегації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Харківської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області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відзначенні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Всеукраїнського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Дня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дошкільника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м.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Київ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dirty="0" err="1" smtClean="0"/>
              <a:t>Делегація</a:t>
            </a:r>
            <a:r>
              <a:rPr lang="ru-RU" sz="4000" dirty="0" smtClean="0"/>
              <a:t> </a:t>
            </a:r>
            <a:r>
              <a:rPr lang="ru-RU" sz="4000" dirty="0" err="1"/>
              <a:t>Харківської</a:t>
            </a:r>
            <a:r>
              <a:rPr lang="ru-RU" sz="4000" dirty="0"/>
              <a:t> </a:t>
            </a:r>
            <a:r>
              <a:rPr lang="ru-RU" sz="4000" dirty="0" err="1" smtClean="0"/>
              <a:t>області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552728" cy="4841661"/>
          </a:xfrm>
        </p:spPr>
      </p:pic>
    </p:spTree>
    <p:extLst>
      <p:ext uri="{BB962C8B-B14F-4D97-AF65-F5344CB8AC3E}">
        <p14:creationId xmlns:p14="http://schemas.microsoft.com/office/powerpoint/2010/main" val="3490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97" y="591679"/>
            <a:ext cx="8229600" cy="778098"/>
          </a:xfrm>
        </p:spPr>
        <p:txBody>
          <a:bodyPr/>
          <a:lstStyle/>
          <a:p>
            <a:r>
              <a:rPr lang="ru-RU" sz="2800" dirty="0" err="1" smtClean="0"/>
              <a:t>Майстер-класи</a:t>
            </a:r>
            <a:r>
              <a:rPr lang="ru-RU" sz="2800" dirty="0" smtClean="0"/>
              <a:t> з </a:t>
            </a:r>
            <a:r>
              <a:rPr lang="ru-RU" sz="2800" dirty="0" err="1" smtClean="0"/>
              <a:t>викотистання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педагогічних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технологій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роботі</a:t>
            </a:r>
            <a:r>
              <a:rPr lang="ru-RU" sz="2800" dirty="0" smtClean="0"/>
              <a:t> з </a:t>
            </a:r>
            <a:r>
              <a:rPr lang="ru-RU" sz="2800" dirty="0" err="1" smtClean="0"/>
              <a:t>дітьми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816" y="1700809"/>
            <a:ext cx="3661762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645024"/>
            <a:ext cx="3800358" cy="25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r>
              <a:rPr lang="uk-UA" sz="3200" dirty="0"/>
              <a:t> Ф</a:t>
            </a:r>
            <a:r>
              <a:rPr lang="uk-UA" sz="3200" dirty="0" smtClean="0"/>
              <a:t>отовиставка </a:t>
            </a:r>
            <a:r>
              <a:rPr lang="uk-UA" sz="3200" dirty="0"/>
              <a:t>«Сучасний дитячий садок»</a:t>
            </a:r>
            <a:endParaRPr lang="ru-RU" sz="3200" b="1" dirty="0" smtClean="0">
              <a:solidFill>
                <a:srgbClr val="00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86" y="1484784"/>
            <a:ext cx="6954854" cy="465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76264"/>
          </a:xfrm>
        </p:spPr>
        <p:txBody>
          <a:bodyPr/>
          <a:lstStyle/>
          <a:p>
            <a:pPr algn="l"/>
            <a:r>
              <a:rPr lang="ru-RU" sz="2800" dirty="0" err="1" smtClean="0"/>
              <a:t>Тренінги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фахівців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«Весела </a:t>
            </a:r>
            <a:r>
              <a:rPr lang="ru-RU" sz="2800" dirty="0" err="1" smtClean="0"/>
              <a:t>гра</a:t>
            </a:r>
            <a:r>
              <a:rPr lang="ru-RU" sz="2800" dirty="0" smtClean="0"/>
              <a:t>» -кандидат </a:t>
            </a:r>
            <a:r>
              <a:rPr lang="ru-RU" sz="2800" dirty="0" err="1" smtClean="0"/>
              <a:t>педагогічних</a:t>
            </a:r>
            <a:r>
              <a:rPr lang="ru-RU" sz="2800" dirty="0" smtClean="0"/>
              <a:t> наук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М.Шуть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Проект «</a:t>
            </a:r>
            <a:r>
              <a:rPr lang="ru-RU" sz="2800" dirty="0" err="1"/>
              <a:t>О</a:t>
            </a:r>
            <a:r>
              <a:rPr lang="ru-RU" sz="2800" dirty="0" err="1" smtClean="0"/>
              <a:t>світня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мнемотехніка</a:t>
            </a:r>
            <a:r>
              <a:rPr lang="ru-RU" sz="2800" dirty="0" smtClean="0"/>
              <a:t>» </a:t>
            </a:r>
            <a:r>
              <a:rPr lang="ru-RU" sz="2800" dirty="0" err="1" smtClean="0"/>
              <a:t>Асоціативне</a:t>
            </a:r>
            <a:r>
              <a:rPr lang="ru-RU" sz="2800" dirty="0" smtClean="0"/>
              <a:t> </a:t>
            </a:r>
            <a:r>
              <a:rPr lang="ru-RU" sz="2800" dirty="0" err="1" smtClean="0"/>
              <a:t>мислення</a:t>
            </a:r>
            <a:r>
              <a:rPr lang="ru-RU" sz="2800" dirty="0"/>
              <a:t>-</a:t>
            </a:r>
            <a:r>
              <a:rPr lang="ru-RU" sz="2800" dirty="0" smtClean="0"/>
              <a:t> доктор </a:t>
            </a:r>
            <a:r>
              <a:rPr lang="ru-RU" sz="2800" dirty="0" err="1" smtClean="0"/>
              <a:t>педагогічних</a:t>
            </a:r>
            <a:r>
              <a:rPr lang="ru-RU" sz="2800" dirty="0" smtClean="0"/>
              <a:t> наук, психолог         Г. </a:t>
            </a:r>
            <a:r>
              <a:rPr lang="ru-RU" sz="2800" dirty="0" err="1" smtClean="0"/>
              <a:t>Чепурний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25652"/>
            <a:ext cx="3360373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605389" cy="27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008063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6600"/>
                </a:solidFill>
              </a:rPr>
              <a:t>Виступи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 err="1" smtClean="0">
                <a:solidFill>
                  <a:srgbClr val="006600"/>
                </a:solidFill>
              </a:rPr>
              <a:t>дитячих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 err="1" smtClean="0">
                <a:solidFill>
                  <a:srgbClr val="006600"/>
                </a:solidFill>
              </a:rPr>
              <a:t>колективів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7" y="1486638"/>
            <a:ext cx="2997203" cy="2247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035829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519374"/>
            <a:ext cx="3050222" cy="2287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1" y="4050415"/>
            <a:ext cx="3071371" cy="2303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68313" y="332657"/>
            <a:ext cx="8291512" cy="4320480"/>
          </a:xfrm>
        </p:spPr>
        <p:txBody>
          <a:bodyPr/>
          <a:lstStyle/>
          <a:p>
            <a:pPr algn="l"/>
            <a:r>
              <a:rPr lang="uk-UA" sz="2400" b="1" dirty="0" smtClean="0">
                <a:solidFill>
                  <a:srgbClr val="006600"/>
                </a:solidFill>
              </a:rPr>
              <a:t/>
            </a:r>
            <a:br>
              <a:rPr lang="uk-UA" sz="2400" b="1" dirty="0" smtClean="0">
                <a:solidFill>
                  <a:srgbClr val="006600"/>
                </a:solidFill>
              </a:rPr>
            </a:br>
            <a:r>
              <a:rPr lang="uk-UA" sz="2400" b="1" dirty="0" smtClean="0">
                <a:solidFill>
                  <a:srgbClr val="006600"/>
                </a:solidFill>
              </a:rPr>
              <a:t/>
            </a:r>
            <a:br>
              <a:rPr lang="uk-UA" sz="2400" b="1" dirty="0" smtClean="0">
                <a:solidFill>
                  <a:srgbClr val="006600"/>
                </a:solidFill>
              </a:rPr>
            </a:br>
            <a:r>
              <a:rPr lang="uk-UA" sz="2400" b="1" dirty="0" smtClean="0">
                <a:solidFill>
                  <a:srgbClr val="006600"/>
                </a:solidFill>
              </a:rPr>
              <a:t/>
            </a:r>
            <a:br>
              <a:rPr lang="uk-UA" sz="2400" b="1" dirty="0" smtClean="0">
                <a:solidFill>
                  <a:srgbClr val="006600"/>
                </a:solidFill>
              </a:rPr>
            </a:br>
            <a:r>
              <a:rPr lang="uk-UA" sz="2400" b="1" dirty="0" smtClean="0">
                <a:solidFill>
                  <a:srgbClr val="006600"/>
                </a:solidFill>
              </a:rPr>
              <a:t/>
            </a:r>
            <a:br>
              <a:rPr lang="uk-UA" sz="2400" b="1" dirty="0" smtClean="0">
                <a:solidFill>
                  <a:srgbClr val="006600"/>
                </a:solidFill>
              </a:rPr>
            </a:br>
            <a:r>
              <a:rPr lang="uk-UA" sz="2400" b="1" dirty="0">
                <a:solidFill>
                  <a:srgbClr val="006600"/>
                </a:solidFill>
              </a:rPr>
              <a:t/>
            </a:r>
            <a:br>
              <a:rPr lang="uk-UA" sz="2400" b="1" dirty="0">
                <a:solidFill>
                  <a:srgbClr val="006600"/>
                </a:solidFill>
              </a:rPr>
            </a:br>
            <a:r>
              <a:rPr lang="uk-UA" sz="2400" b="1" dirty="0">
                <a:solidFill>
                  <a:srgbClr val="006600"/>
                </a:solidFill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</a:rPr>
              <a:t>                                   </a:t>
            </a:r>
            <a:br>
              <a:rPr lang="uk-UA" sz="2400" b="1" dirty="0" smtClean="0">
                <a:solidFill>
                  <a:srgbClr val="006600"/>
                </a:solidFill>
              </a:rPr>
            </a:br>
            <a:endParaRPr lang="ru-RU" sz="2400" dirty="0" smtClean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535353"/>
                </a:solidFill>
                <a:latin typeface="Open Sans"/>
              </a:rPr>
              <a:t>Привіттання</a:t>
            </a:r>
            <a:r>
              <a:rPr lang="ru-RU" dirty="0" smtClean="0">
                <a:solidFill>
                  <a:srgbClr val="535353"/>
                </a:solidFill>
                <a:latin typeface="Open Sans"/>
              </a:rPr>
              <a:t> з днем </a:t>
            </a:r>
            <a:r>
              <a:rPr lang="ru-RU" dirty="0" err="1" smtClean="0">
                <a:solidFill>
                  <a:srgbClr val="535353"/>
                </a:solidFill>
                <a:latin typeface="Open Sans"/>
              </a:rPr>
              <a:t>працівників</a:t>
            </a:r>
            <a:r>
              <a:rPr lang="ru-RU" dirty="0" smtClean="0">
                <a:solidFill>
                  <a:srgbClr val="535353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535353"/>
                </a:solidFill>
                <a:latin typeface="Open Sans"/>
              </a:rPr>
              <a:t>дошкільної</a:t>
            </a:r>
            <a:r>
              <a:rPr lang="ru-RU" dirty="0" smtClean="0">
                <a:solidFill>
                  <a:srgbClr val="535353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535353"/>
                </a:solidFill>
                <a:latin typeface="Open Sans"/>
              </a:rPr>
              <a:t>освіти</a:t>
            </a:r>
            <a:r>
              <a:rPr lang="ru-RU" dirty="0" smtClean="0">
                <a:solidFill>
                  <a:srgbClr val="535353"/>
                </a:solidFill>
                <a:latin typeface="Open Sans"/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535353"/>
                </a:solidFill>
                <a:latin typeface="Open Sans"/>
              </a:rPr>
              <a:t>від</a:t>
            </a:r>
            <a:r>
              <a:rPr lang="ru-RU" dirty="0">
                <a:solidFill>
                  <a:srgbClr val="535353"/>
                </a:solidFill>
                <a:latin typeface="Open Sans"/>
              </a:rPr>
              <a:t> </a:t>
            </a:r>
            <a:r>
              <a:rPr lang="ru-RU" dirty="0" smtClean="0">
                <a:solidFill>
                  <a:srgbClr val="535353"/>
                </a:solidFill>
                <a:latin typeface="Open Sans"/>
              </a:rPr>
              <a:t>заступника </a:t>
            </a:r>
            <a:r>
              <a:rPr lang="ru-RU" dirty="0" err="1">
                <a:solidFill>
                  <a:srgbClr val="535353"/>
                </a:solidFill>
                <a:latin typeface="Open Sans"/>
              </a:rPr>
              <a:t>Міністра</a:t>
            </a:r>
            <a:r>
              <a:rPr lang="ru-RU" dirty="0">
                <a:solidFill>
                  <a:srgbClr val="535353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535353"/>
                </a:solidFill>
                <a:latin typeface="Open Sans"/>
              </a:rPr>
              <a:t>освіти</a:t>
            </a:r>
            <a:r>
              <a:rPr lang="ru-RU" dirty="0">
                <a:solidFill>
                  <a:srgbClr val="535353"/>
                </a:solidFill>
                <a:latin typeface="Open Sans"/>
              </a:rPr>
              <a:t> і науки </a:t>
            </a:r>
            <a:r>
              <a:rPr lang="ru-RU" dirty="0" err="1" smtClean="0">
                <a:solidFill>
                  <a:srgbClr val="535353"/>
                </a:solidFill>
                <a:latin typeface="Open Sans"/>
              </a:rPr>
              <a:t>України</a:t>
            </a:r>
            <a:endParaRPr lang="ru-RU" dirty="0" smtClean="0">
              <a:solidFill>
                <a:srgbClr val="535353"/>
              </a:solidFill>
              <a:latin typeface="Open Sans"/>
            </a:endParaRPr>
          </a:p>
          <a:p>
            <a:pPr algn="ctr"/>
            <a:r>
              <a:rPr lang="ru-RU" dirty="0" smtClean="0">
                <a:solidFill>
                  <a:srgbClr val="535353"/>
                </a:solidFill>
                <a:latin typeface="Open Sans"/>
              </a:rPr>
              <a:t> Павла </a:t>
            </a:r>
            <a:r>
              <a:rPr lang="ru-RU" dirty="0" err="1">
                <a:solidFill>
                  <a:srgbClr val="535353"/>
                </a:solidFill>
                <a:latin typeface="Open Sans"/>
              </a:rPr>
              <a:t>Хобзей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37" y="1586757"/>
            <a:ext cx="7035986" cy="469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>
          <a:xfrm>
            <a:off x="468313" y="548680"/>
            <a:ext cx="8352159" cy="1368152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rgbClr val="006600"/>
                </a:solidFill>
              </a:rPr>
              <a:t>Нагородження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лауреатів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всеукраїнських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конкурсів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прфесійної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майстерності</a:t>
            </a:r>
            <a:r>
              <a:rPr lang="ru-RU" sz="2800" b="1" dirty="0" smtClean="0">
                <a:solidFill>
                  <a:srgbClr val="006600"/>
                </a:solidFill>
              </a:rPr>
              <a:t> дипломами та </a:t>
            </a:r>
            <a:r>
              <a:rPr lang="ru-RU" sz="2800" b="1" dirty="0" err="1" smtClean="0">
                <a:solidFill>
                  <a:srgbClr val="006600"/>
                </a:solidFill>
              </a:rPr>
              <a:t>подяками</a:t>
            </a:r>
            <a:r>
              <a:rPr lang="ru-RU" sz="2800" b="1" dirty="0" smtClean="0">
                <a:solidFill>
                  <a:srgbClr val="006600"/>
                </a:solidFill>
              </a:rPr>
              <a:t> МОНУ</a:t>
            </a:r>
          </a:p>
        </p:txBody>
      </p:sp>
      <p:sp>
        <p:nvSpPr>
          <p:cNvPr id="18434" name="Содержимое 5"/>
          <p:cNvSpPr>
            <a:spLocks noGrp="1"/>
          </p:cNvSpPr>
          <p:nvPr>
            <p:ph type="body" idx="1"/>
          </p:nvPr>
        </p:nvSpPr>
        <p:spPr>
          <a:xfrm>
            <a:off x="1633034" y="1962570"/>
            <a:ext cx="6022715" cy="4517036"/>
          </a:xfrm>
        </p:spPr>
        <p:txBody>
          <a:bodyPr/>
          <a:lstStyle/>
          <a:p>
            <a:pPr lvl="3" algn="just" eaLnBrk="1" hangingPunct="1">
              <a:spcBef>
                <a:spcPct val="0"/>
              </a:spcBef>
              <a:buClr>
                <a:srgbClr val="6C0000"/>
              </a:buClr>
              <a:buSzPct val="80000"/>
              <a:buFontTx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34" y="1962570"/>
            <a:ext cx="6243980" cy="454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endParaRPr lang="uk-UA" sz="6600" dirty="0" smtClean="0"/>
          </a:p>
          <a:p>
            <a:pPr marL="0" indent="0" algn="ctr">
              <a:buNone/>
            </a:pPr>
            <a:r>
              <a:rPr lang="uk-UA" sz="6600" smtClean="0"/>
              <a:t>ДЯКУЮ </a:t>
            </a:r>
            <a:r>
              <a:rPr lang="uk-UA" sz="6600" dirty="0" smtClean="0"/>
              <a:t>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66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81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 участь делегації Харківської області у відзначенні Всеукраїнського Дня дошкільника в м. Київ.</vt:lpstr>
      <vt:lpstr>Делегація Харківської області</vt:lpstr>
      <vt:lpstr>Майстер-класи з викотистання сучасних педагогічних технологій в роботі з дітьми</vt:lpstr>
      <vt:lpstr> Фотовиставка «Сучасний дитячий садок»</vt:lpstr>
      <vt:lpstr>Тренінги від фахівців: «Весела гра» -кандидат педагогічних наук  М.Шуть; Проект «Освітня мнемотехніка» Асоціативне мислення- доктор педагогічних наук, психолог         Г. Чепурний</vt:lpstr>
      <vt:lpstr>Виступи дитячих колективів </vt:lpstr>
      <vt:lpstr>                                          </vt:lpstr>
      <vt:lpstr>Нагородження лауреатів всеукраїнських конкурсів прфесійної майстерності дипломами та подяками МОНУ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Олена</cp:lastModifiedBy>
  <cp:revision>160</cp:revision>
  <dcterms:created xsi:type="dcterms:W3CDTF">2014-08-08T16:01:14Z</dcterms:created>
  <dcterms:modified xsi:type="dcterms:W3CDTF">2016-11-01T05:54:07Z</dcterms:modified>
</cp:coreProperties>
</file>