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73" r:id="rId7"/>
    <p:sldId id="264" r:id="rId8"/>
    <p:sldId id="266" r:id="rId9"/>
    <p:sldId id="267" r:id="rId10"/>
    <p:sldId id="268" r:id="rId11"/>
    <p:sldId id="271" r:id="rId12"/>
    <p:sldId id="272" r:id="rId13"/>
    <p:sldId id="274" r:id="rId1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03B15-34B2-4A1B-BB70-B6F71D57E77B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12D10-EF70-408A-BF29-0385E8A9D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282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CB825-524F-4319-9A14-6A5BDF18C5E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7115B-6CEF-4160-B986-7AAF53DE0E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19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7115B-6CEF-4160-B986-7AAF53DE0E3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69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du-post-diploma.kharkov.u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744415"/>
          </a:xfrm>
        </p:spPr>
        <p:txBody>
          <a:bodyPr>
            <a:normAutofit/>
          </a:bodyPr>
          <a:lstStyle/>
          <a:p>
            <a:r>
              <a:rPr lang="uk-UA" sz="3200" b="1" dirty="0"/>
              <a:t>Аналіз участі ДНЗ </a:t>
            </a:r>
            <a:r>
              <a:rPr lang="uk-UA" sz="3200" b="1" dirty="0" smtClean="0"/>
              <a:t>Харківської області                  у всеукраїнських фестивалях-оглядах                  у </a:t>
            </a:r>
            <a:r>
              <a:rPr lang="uk-UA" sz="3200" b="1" dirty="0"/>
              <a:t>2015-16 </a:t>
            </a:r>
            <a:r>
              <a:rPr lang="uk-UA" sz="3200" b="1" dirty="0" err="1"/>
              <a:t>н.р</a:t>
            </a:r>
            <a:r>
              <a:rPr lang="uk-UA" sz="3200" b="1" dirty="0"/>
              <a:t>. та </a:t>
            </a:r>
            <a:r>
              <a:rPr lang="uk-UA" sz="3200" b="1" dirty="0" smtClean="0"/>
              <a:t>рекомендації </a:t>
            </a:r>
            <a:r>
              <a:rPr lang="uk-UA" sz="3200" b="1" dirty="0"/>
              <a:t>щ</a:t>
            </a:r>
            <a:r>
              <a:rPr lang="uk-UA" sz="3200" b="1" dirty="0" smtClean="0"/>
              <a:t>одо </a:t>
            </a:r>
            <a:r>
              <a:rPr lang="uk-UA" sz="3200" b="1" dirty="0"/>
              <a:t>якості підготовки матеріалів з досвіду роботи </a:t>
            </a:r>
            <a:r>
              <a:rPr lang="uk-UA" sz="3200" b="1" dirty="0" smtClean="0"/>
              <a:t>           у </a:t>
            </a:r>
            <a:r>
              <a:rPr lang="uk-UA" sz="3200" b="1" dirty="0"/>
              <a:t>2016-17 </a:t>
            </a:r>
            <a:r>
              <a:rPr lang="uk-UA" sz="3200" b="1" dirty="0" err="1"/>
              <a:t>н.р</a:t>
            </a:r>
            <a:r>
              <a:rPr lang="uk-UA" sz="3200" b="1" dirty="0"/>
              <a:t>. 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3"/>
            <a:ext cx="6400800" cy="1656184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Остапенко А.С., завідувач Центру</a:t>
            </a:r>
          </a:p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 громадянського виховання </a:t>
            </a:r>
          </a:p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КВНЗ «Харківська </a:t>
            </a:r>
            <a:r>
              <a:rPr lang="uk-UA" b="1" dirty="0">
                <a:solidFill>
                  <a:schemeClr val="bg2">
                    <a:lumMod val="10000"/>
                  </a:schemeClr>
                </a:solidFill>
              </a:rPr>
              <a:t>академія </a:t>
            </a:r>
            <a:endParaRPr lang="uk-UA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неперервної освіти»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2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\\r29c1\Центровая\Капустіна\День Дошкілля\ФОТО для С.М.Руднєвій_до Дня дошкілля-ост\IMG_0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207"/>
            <a:ext cx="417646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r29c1\Центровая\Капустіна\День Дошкілля\ФОТО для С.М.Руднєвій_до Дня дошкілля-ост\IMG_0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0912" y="3393289"/>
            <a:ext cx="4583422" cy="305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Алла\сеімнари 2015-16\студія березень\IMG_04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580" y="95907"/>
            <a:ext cx="4780086" cy="318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31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Диплом І ступеня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486400"/>
          </a:xfrm>
        </p:spPr>
        <p:txBody>
          <a:bodyPr>
            <a:normAutofit fontScale="85000" lnSpcReduction="10000"/>
          </a:bodyPr>
          <a:lstStyle/>
          <a:p>
            <a:r>
              <a:rPr lang="uk-UA" alt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Красноградський</a:t>
            </a:r>
            <a:r>
              <a:rPr lang="uk-UA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ДНЗ (ясла-садок) № 5 </a:t>
            </a:r>
            <a:r>
              <a:rPr lang="uk-UA" alt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Красноградської</a:t>
            </a:r>
            <a:r>
              <a:rPr lang="uk-UA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міської ради Харківської </a:t>
            </a:r>
            <a:r>
              <a:rPr lang="uk-UA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області </a:t>
            </a:r>
            <a:endParaRPr lang="uk-UA" alt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Первомайський ДНЗ </a:t>
            </a:r>
            <a:r>
              <a:rPr lang="uk-UA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(ясла-садок) </a:t>
            </a:r>
            <a:r>
              <a:rPr lang="uk-UA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№ 17 «Казка» Первомайської </a:t>
            </a:r>
            <a:r>
              <a:rPr lang="uk-UA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міської ради </a:t>
            </a:r>
            <a:r>
              <a:rPr lang="uk-UA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Харківської </a:t>
            </a:r>
            <a:r>
              <a:rPr lang="uk-UA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області </a:t>
            </a:r>
          </a:p>
          <a:p>
            <a:r>
              <a:rPr lang="uk-UA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Чугуївський ДНЗ (ясла-садок) </a:t>
            </a:r>
            <a:r>
              <a:rPr lang="uk-UA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комбінованого типу </a:t>
            </a:r>
            <a:r>
              <a:rPr lang="uk-UA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№ 12 Чугуївської </a:t>
            </a:r>
            <a:r>
              <a:rPr lang="uk-UA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міської ради </a:t>
            </a:r>
            <a:r>
              <a:rPr lang="uk-UA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Харківської </a:t>
            </a:r>
            <a:r>
              <a:rPr lang="uk-UA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області </a:t>
            </a:r>
          </a:p>
          <a:p>
            <a:r>
              <a:rPr lang="uk-UA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КЗ «ДНЗ (ясла-садок) комбінованого типу                 </a:t>
            </a:r>
            <a:r>
              <a:rPr lang="ru-RU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№ 51 </a:t>
            </a:r>
            <a:r>
              <a:rPr lang="uk-UA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uk-UA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арківської міської ради»</a:t>
            </a:r>
            <a:br>
              <a:rPr lang="uk-UA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alt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759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Звернути увагу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Відповідність змісту матеріалів темі та формі проведення заходу</a:t>
            </a:r>
          </a:p>
          <a:p>
            <a:r>
              <a:rPr lang="uk-UA" dirty="0" smtClean="0"/>
              <a:t>Сучасні підходи до організації життєдіяльності дошкільників </a:t>
            </a:r>
          </a:p>
          <a:p>
            <a:r>
              <a:rPr lang="uk-UA" dirty="0" smtClean="0"/>
              <a:t>Методична грамотність оформлення (визначення мети, етапів та ходу заняття, заходу, вибір форм та методів роботи)</a:t>
            </a:r>
          </a:p>
          <a:p>
            <a:r>
              <a:rPr lang="uk-UA" dirty="0" smtClean="0"/>
              <a:t>Технічне та естетичне оформлення </a:t>
            </a:r>
            <a:r>
              <a:rPr lang="uk-UA" dirty="0" smtClean="0"/>
              <a:t>матеріалів</a:t>
            </a:r>
          </a:p>
          <a:p>
            <a:r>
              <a:rPr lang="uk-UA" dirty="0" smtClean="0"/>
              <a:t>Забезпечення якості відеоматеріалів та конспектів на етапі підготовки на рівні області</a:t>
            </a:r>
          </a:p>
          <a:p>
            <a:r>
              <a:rPr lang="uk-UA" dirty="0" smtClean="0"/>
              <a:t>Адекватна робота щодо популяризації та підтримки  закладу під час голосування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86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1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2800" b="1" dirty="0" smtClean="0"/>
              <a:t>КВНЗ “Харківська академія неперервної освіти”</a:t>
            </a:r>
          </a:p>
          <a:p>
            <a:pPr algn="ctr" eaLnBrk="1" hangingPunct="1">
              <a:buFontTx/>
              <a:buNone/>
            </a:pPr>
            <a:r>
              <a:rPr lang="uk-UA" altLang="ru-RU" sz="2800" dirty="0" smtClean="0"/>
              <a:t>Центр</a:t>
            </a:r>
            <a:r>
              <a:rPr lang="en-US" altLang="ru-RU" sz="2800" dirty="0" smtClean="0"/>
              <a:t> </a:t>
            </a:r>
            <a:r>
              <a:rPr lang="uk-UA" altLang="ru-RU" sz="2800" dirty="0" smtClean="0"/>
              <a:t>громадянського виховання</a:t>
            </a:r>
            <a:r>
              <a:rPr lang="uk-UA" altLang="ru-RU" sz="2800" dirty="0" smtClean="0">
                <a:latin typeface="Arial" charset="0"/>
              </a:rPr>
              <a:t>,</a:t>
            </a:r>
          </a:p>
          <a:p>
            <a:pPr algn="ctr" eaLnBrk="1" hangingPunct="1">
              <a:buFontTx/>
              <a:buNone/>
            </a:pPr>
            <a:r>
              <a:rPr lang="uk-UA" altLang="ru-RU" sz="2800" dirty="0" smtClean="0">
                <a:latin typeface="Arial" charset="0"/>
              </a:rPr>
              <a:t> </a:t>
            </a:r>
            <a:r>
              <a:rPr lang="uk-UA" altLang="ru-RU" sz="2800" dirty="0" smtClean="0"/>
              <a:t>т.</a:t>
            </a:r>
            <a:r>
              <a:rPr lang="uk-UA" altLang="ru-RU" sz="2800" dirty="0" smtClean="0">
                <a:latin typeface="Arial" charset="0"/>
              </a:rPr>
              <a:t> </a:t>
            </a:r>
            <a:r>
              <a:rPr lang="uk-UA" altLang="ru-RU" sz="2800" dirty="0" smtClean="0"/>
              <a:t>731- </a:t>
            </a:r>
            <a:r>
              <a:rPr lang="en-US" altLang="ru-RU" sz="2800" dirty="0" smtClean="0"/>
              <a:t>50</a:t>
            </a:r>
            <a:r>
              <a:rPr lang="uk-UA" altLang="ru-RU" sz="2800" dirty="0" smtClean="0"/>
              <a:t> - </a:t>
            </a:r>
            <a:r>
              <a:rPr lang="en-US" altLang="ru-RU" sz="2800" dirty="0" smtClean="0"/>
              <a:t>52</a:t>
            </a:r>
            <a:endParaRPr lang="uk-UA" altLang="ru-RU" sz="2800" dirty="0" smtClean="0"/>
          </a:p>
          <a:p>
            <a:pPr algn="ctr">
              <a:buNone/>
            </a:pPr>
            <a:r>
              <a:rPr lang="en-US" altLang="ru-RU" sz="2800" b="1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http://edu-post-diploma.kharkov.ua</a:t>
            </a:r>
            <a:endParaRPr lang="uk-UA" alt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ru-RU" sz="2800" b="1" dirty="0"/>
              <a:t>n</a:t>
            </a:r>
            <a:r>
              <a:rPr lang="en-US" altLang="ru-RU" sz="2800" b="1" dirty="0" smtClean="0"/>
              <a:t>ova_gromada@ukr.net</a:t>
            </a:r>
            <a:endParaRPr lang="ru-RU" altLang="ru-RU" sz="2800" b="1" dirty="0" smtClean="0"/>
          </a:p>
          <a:p>
            <a:pPr algn="ctr" eaLnBrk="1" hangingPunct="1">
              <a:buFontTx/>
              <a:buNone/>
            </a:pPr>
            <a:r>
              <a:rPr lang="en-US" altLang="ru-RU" sz="2800" b="1" dirty="0" smtClean="0"/>
              <a:t>alla0102@ukr.net</a:t>
            </a:r>
            <a:endParaRPr lang="ru-RU" altLang="ru-RU" sz="2800" b="1" dirty="0" smtClean="0"/>
          </a:p>
        </p:txBody>
      </p:sp>
      <p:sp>
        <p:nvSpPr>
          <p:cNvPr id="23555" name="Заголовок 2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850106"/>
          </a:xfrm>
        </p:spPr>
        <p:txBody>
          <a:bodyPr/>
          <a:lstStyle/>
          <a:p>
            <a:pPr eaLnBrk="1" hangingPunct="1"/>
            <a:r>
              <a:rPr lang="uk-UA" altLang="ru-RU" dirty="0" smtClean="0"/>
              <a:t>Дякую за увагу!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4834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uk-UA" alt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Всеукраїнський  </a:t>
            </a:r>
            <a:r>
              <a:rPr lang="uk-UA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фестиваль-огляд «Калейдоскоп педагогічних ідей з екологічного виховання дошкільників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4546848" cy="4608512"/>
          </a:xfrm>
        </p:spPr>
        <p:txBody>
          <a:bodyPr>
            <a:normAutofit fontScale="92500" lnSpcReduction="20000"/>
          </a:bodyPr>
          <a:lstStyle/>
          <a:p>
            <a:r>
              <a:rPr lang="uk-UA" altLang="ru-RU" dirty="0"/>
              <a:t>Усього 37 учасників 7460 голосів</a:t>
            </a:r>
          </a:p>
          <a:p>
            <a:r>
              <a:rPr lang="uk-UA" dirty="0"/>
              <a:t>Визнано кращим в області з 10 ДНЗ, які набрали найбільшу кількість </a:t>
            </a:r>
            <a:r>
              <a:rPr lang="uk-UA" dirty="0" smtClean="0"/>
              <a:t>голосів, </a:t>
            </a:r>
            <a:r>
              <a:rPr lang="uk-UA" dirty="0" err="1" smtClean="0"/>
              <a:t>Валківський</a:t>
            </a:r>
            <a:r>
              <a:rPr lang="uk-UA" dirty="0" smtClean="0"/>
              <a:t> ДНЗ (ясла-садок) «Веселка» </a:t>
            </a:r>
            <a:r>
              <a:rPr lang="uk-UA" dirty="0" err="1" smtClean="0"/>
              <a:t>Валківської</a:t>
            </a:r>
            <a:r>
              <a:rPr lang="uk-UA" dirty="0" smtClean="0"/>
              <a:t> міської ради </a:t>
            </a:r>
            <a:r>
              <a:rPr lang="uk-UA" dirty="0" err="1" smtClean="0"/>
              <a:t>Валківського</a:t>
            </a:r>
            <a:r>
              <a:rPr lang="uk-UA" dirty="0" smtClean="0"/>
              <a:t> району </a:t>
            </a:r>
            <a:r>
              <a:rPr lang="uk-UA" dirty="0"/>
              <a:t>Х</a:t>
            </a:r>
            <a:r>
              <a:rPr lang="uk-UA" dirty="0" smtClean="0"/>
              <a:t>арківської області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F: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8615" y="3212976"/>
            <a:ext cx="4452077" cy="284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73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uk-UA" alt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Всеукраїнський  фестиваль-огляд </a:t>
            </a:r>
            <a:r>
              <a:rPr lang="uk-UA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кращий </a:t>
            </a:r>
            <a:r>
              <a:rPr lang="uk-UA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досвід роботи з навчання англійської мови у ДНЗ «</a:t>
            </a:r>
            <a:r>
              <a:rPr lang="en-US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Hell</a:t>
            </a:r>
            <a:r>
              <a:rPr lang="uk-UA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en-US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English»</a:t>
            </a:r>
            <a:r>
              <a:rPr lang="uk-UA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66759"/>
            <a:ext cx="5616624" cy="448093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Усього 16 учасників, 2902 голосів</a:t>
            </a:r>
          </a:p>
          <a:p>
            <a:r>
              <a:rPr lang="uk-UA" dirty="0" smtClean="0"/>
              <a:t>Визнано кращим в області з 10 ДНЗ, які набрали найбільшу кількість голосів, комунальний заклад </a:t>
            </a:r>
            <a:r>
              <a:rPr lang="uk-UA" dirty="0"/>
              <a:t>«Дошкільний навчальний заклад (ясла-садок) № 138 Харківської міської </a:t>
            </a:r>
            <a:r>
              <a:rPr lang="uk-UA" dirty="0" smtClean="0"/>
              <a:t>ради»</a:t>
            </a:r>
            <a:endParaRPr lang="ru-RU" dirty="0"/>
          </a:p>
          <a:p>
            <a:endParaRPr lang="ru-RU" dirty="0"/>
          </a:p>
        </p:txBody>
      </p:sp>
      <p:pic>
        <p:nvPicPr>
          <p:cNvPr id="10242" name="Picture 2" descr="D:\Алла\семінари 2016-17\день дошкілля\DSC06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9577" y="4007224"/>
            <a:ext cx="37623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08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71302"/>
          </a:xfrm>
        </p:spPr>
        <p:txBody>
          <a:bodyPr>
            <a:normAutofit fontScale="90000"/>
          </a:bodyPr>
          <a:lstStyle/>
          <a:p>
            <a:r>
              <a:rPr lang="uk-UA" alt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Всеукраїнський  огляд досвіду роботи управлінь освіти та ДНЗ (НВК) з питань організації і розвитку дошкільної освіти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5328592" cy="439248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Усього 10 учасників (Балаклійський р-н</a:t>
            </a:r>
            <a:r>
              <a:rPr lang="uk-UA" dirty="0"/>
              <a:t>,</a:t>
            </a:r>
            <a:r>
              <a:rPr lang="uk-UA" dirty="0" smtClean="0"/>
              <a:t> міста Лозова, Люботин та Первомайський,  Баварський, Київський, Слобідський, </a:t>
            </a:r>
            <a:r>
              <a:rPr lang="uk-UA" dirty="0" err="1" smtClean="0"/>
              <a:t>Основ'янський</a:t>
            </a:r>
            <a:r>
              <a:rPr lang="uk-UA" dirty="0" smtClean="0"/>
              <a:t> </a:t>
            </a:r>
            <a:r>
              <a:rPr lang="uk-UA" dirty="0" smtClean="0"/>
              <a:t>райони м. Харкова,                      КЗ СНВК № 2)</a:t>
            </a:r>
          </a:p>
          <a:p>
            <a:r>
              <a:rPr lang="uk-UA" dirty="0"/>
              <a:t>Визнано кращим в області </a:t>
            </a:r>
            <a:r>
              <a:rPr lang="uk-UA" dirty="0" err="1" smtClean="0"/>
              <a:t>Лозівський</a:t>
            </a:r>
            <a:r>
              <a:rPr lang="uk-UA" dirty="0" smtClean="0"/>
              <a:t> дошкільний навчальний заклад </a:t>
            </a:r>
            <a:r>
              <a:rPr lang="uk-UA" dirty="0"/>
              <a:t>(ясла-садок) комбінованого типу № 11 «Берізка» </a:t>
            </a:r>
            <a:r>
              <a:rPr lang="uk-UA" dirty="0" err="1"/>
              <a:t>Лозівської</a:t>
            </a:r>
            <a:r>
              <a:rPr lang="uk-UA" dirty="0"/>
              <a:t> міської ради Харківської області</a:t>
            </a: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9218" name="Picture 2" descr="D:\Алла\семінари 2016-17\день дошкілля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3304481" cy="330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49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Участь у фотовиставці </a:t>
            </a:r>
            <a:br>
              <a:rPr lang="uk-UA" sz="3200" b="1" dirty="0" smtClean="0"/>
            </a:br>
            <a:r>
              <a:rPr lang="uk-UA" sz="3200" b="1" dirty="0" smtClean="0"/>
              <a:t>«Сучасний дитячий садок» (м. Київ)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11256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uk-UA" dirty="0" err="1"/>
              <a:t>Вербівський</a:t>
            </a:r>
            <a:r>
              <a:rPr lang="uk-UA" dirty="0"/>
              <a:t> </a:t>
            </a:r>
            <a:r>
              <a:rPr lang="uk-UA" dirty="0" smtClean="0"/>
              <a:t>ДНЗ </a:t>
            </a:r>
            <a:r>
              <a:rPr lang="uk-UA" dirty="0"/>
              <a:t>(ясла-садок) </a:t>
            </a:r>
            <a:r>
              <a:rPr lang="uk-UA" dirty="0" err="1"/>
              <a:t>Вербівської</a:t>
            </a:r>
            <a:r>
              <a:rPr lang="uk-UA" dirty="0"/>
              <a:t> сільської ради Балаклійського району Харківської області;</a:t>
            </a:r>
            <a:endParaRPr lang="ru-RU" dirty="0"/>
          </a:p>
          <a:p>
            <a:pPr lvl="0"/>
            <a:r>
              <a:rPr lang="uk-UA" dirty="0"/>
              <a:t>Комунальний заклад «Спеціальний навчально-виховний комплекс І-ІІ ступенів № 2» Харківської обласної ради;</a:t>
            </a:r>
            <a:endParaRPr lang="ru-RU" dirty="0"/>
          </a:p>
          <a:p>
            <a:pPr lvl="0"/>
            <a:r>
              <a:rPr lang="uk-UA" dirty="0" err="1"/>
              <a:t>Красноградський</a:t>
            </a:r>
            <a:r>
              <a:rPr lang="uk-UA" dirty="0"/>
              <a:t> ДНЗ </a:t>
            </a:r>
            <a:r>
              <a:rPr lang="uk-UA" dirty="0" smtClean="0"/>
              <a:t>(</a:t>
            </a:r>
            <a:r>
              <a:rPr lang="uk-UA" dirty="0"/>
              <a:t>ясла-садок) № 5 </a:t>
            </a:r>
            <a:r>
              <a:rPr lang="uk-UA" dirty="0" err="1"/>
              <a:t>Красноградської</a:t>
            </a:r>
            <a:r>
              <a:rPr lang="uk-UA" dirty="0"/>
              <a:t> міської ради Харківської області;</a:t>
            </a:r>
            <a:endParaRPr lang="ru-RU" dirty="0"/>
          </a:p>
          <a:p>
            <a:pPr lvl="0"/>
            <a:r>
              <a:rPr lang="uk-UA" dirty="0" err="1"/>
              <a:t>Красноградський</a:t>
            </a:r>
            <a:r>
              <a:rPr lang="uk-UA" dirty="0"/>
              <a:t> навчально-виховний комплекс (загальноосвітня школа І-ІІІ ступенів ‒ дошкільний навчальний заклад ) № 3 </a:t>
            </a:r>
            <a:r>
              <a:rPr lang="uk-UA" dirty="0" err="1"/>
              <a:t>Красноградської</a:t>
            </a:r>
            <a:r>
              <a:rPr lang="uk-UA" dirty="0"/>
              <a:t> районної державної адміністрації Харківської області;</a:t>
            </a:r>
            <a:endParaRPr lang="ru-RU" dirty="0"/>
          </a:p>
          <a:p>
            <a:pPr lvl="0"/>
            <a:r>
              <a:rPr lang="uk-UA" dirty="0" smtClean="0"/>
              <a:t>Куп'янський </a:t>
            </a:r>
            <a:r>
              <a:rPr lang="uk-UA" dirty="0"/>
              <a:t>ДНЗ </a:t>
            </a:r>
            <a:r>
              <a:rPr lang="uk-UA" dirty="0" smtClean="0"/>
              <a:t>-</a:t>
            </a:r>
            <a:r>
              <a:rPr lang="uk-UA" dirty="0"/>
              <a:t>ясла-садок № 4 комбінованого типу </a:t>
            </a:r>
            <a:r>
              <a:rPr lang="uk-UA" dirty="0" smtClean="0"/>
              <a:t>Куп'янської </a:t>
            </a:r>
            <a:r>
              <a:rPr lang="uk-UA" dirty="0"/>
              <a:t>міської ради Харківської області;</a:t>
            </a:r>
            <a:endParaRPr lang="ru-RU" dirty="0"/>
          </a:p>
          <a:p>
            <a:pPr lvl="0"/>
            <a:r>
              <a:rPr lang="uk-UA" dirty="0"/>
              <a:t>Першотравневий ДНЗ </a:t>
            </a:r>
            <a:r>
              <a:rPr lang="uk-UA" dirty="0" smtClean="0"/>
              <a:t>(</a:t>
            </a:r>
            <a:r>
              <a:rPr lang="uk-UA" dirty="0"/>
              <a:t>ясла-садок) </a:t>
            </a:r>
            <a:r>
              <a:rPr lang="uk-UA" dirty="0" err="1"/>
              <a:t>Бірківської</a:t>
            </a:r>
            <a:r>
              <a:rPr lang="uk-UA" dirty="0"/>
              <a:t> сільської ради </a:t>
            </a:r>
            <a:r>
              <a:rPr lang="uk-UA" dirty="0" err="1"/>
              <a:t>Зміївського</a:t>
            </a:r>
            <a:r>
              <a:rPr lang="uk-UA" dirty="0"/>
              <a:t> району Харківської області;</a:t>
            </a:r>
            <a:endParaRPr lang="ru-RU" dirty="0"/>
          </a:p>
          <a:p>
            <a:pPr lvl="0"/>
            <a:r>
              <a:rPr lang="uk-UA" dirty="0"/>
              <a:t>Харківський навчально-виховний комплекс № 180 Харківської міської ради Харківської області.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61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Учасники </a:t>
            </a:r>
            <a:r>
              <a:rPr lang="en-US" sz="2800" b="1" dirty="0" smtClean="0"/>
              <a:t>V</a:t>
            </a:r>
            <a:r>
              <a:rPr lang="uk-UA" sz="2800" b="1" dirty="0" smtClean="0"/>
              <a:t>ІІ міжнародного форуму  </a:t>
            </a:r>
            <a:br>
              <a:rPr lang="uk-UA" sz="2800" b="1" dirty="0" smtClean="0"/>
            </a:br>
            <a:r>
              <a:rPr lang="uk-UA" sz="2800" b="1" dirty="0" smtClean="0"/>
              <a:t>«</a:t>
            </a:r>
            <a:r>
              <a:rPr lang="uk-UA" sz="2800" b="1" dirty="0" err="1" smtClean="0"/>
              <a:t>Інноватика</a:t>
            </a:r>
            <a:r>
              <a:rPr lang="uk-UA" sz="2800" b="1" dirty="0" smtClean="0"/>
              <a:t> в сучасній освіті» </a:t>
            </a:r>
            <a:br>
              <a:rPr lang="uk-UA" sz="2800" b="1" dirty="0" smtClean="0"/>
            </a:br>
            <a:r>
              <a:rPr lang="uk-UA" sz="2800" b="1" dirty="0" smtClean="0"/>
              <a:t> «Формування медіа-інформаційної грамотності в закладах освіти» (м. Київ)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3849291"/>
          </a:xfrm>
        </p:spPr>
        <p:txBody>
          <a:bodyPr>
            <a:normAutofit fontScale="92500" lnSpcReduction="20000"/>
          </a:bodyPr>
          <a:lstStyle/>
          <a:p>
            <a:r>
              <a:rPr lang="uk-UA" sz="3300" dirty="0" err="1">
                <a:latin typeface="+mj-lt"/>
                <a:ea typeface="+mj-ea"/>
                <a:cs typeface="+mj-cs"/>
              </a:rPr>
              <a:t>Лозівський</a:t>
            </a:r>
            <a:r>
              <a:rPr lang="uk-UA" sz="3300" dirty="0">
                <a:latin typeface="+mj-lt"/>
                <a:ea typeface="+mj-ea"/>
                <a:cs typeface="+mj-cs"/>
              </a:rPr>
              <a:t> ДНЗ (ясла-садок) № 6 «Посмішка» </a:t>
            </a:r>
            <a:r>
              <a:rPr lang="uk-UA" sz="3300" dirty="0" err="1">
                <a:latin typeface="+mj-lt"/>
                <a:ea typeface="+mj-ea"/>
                <a:cs typeface="+mj-cs"/>
              </a:rPr>
              <a:t>Лозівської</a:t>
            </a:r>
            <a:r>
              <a:rPr lang="uk-UA" sz="3300" dirty="0">
                <a:latin typeface="+mj-lt"/>
                <a:ea typeface="+mj-ea"/>
                <a:cs typeface="+mj-cs"/>
              </a:rPr>
              <a:t> міської ради Харківської області</a:t>
            </a:r>
          </a:p>
          <a:p>
            <a:r>
              <a:rPr lang="uk-UA" sz="3300" dirty="0" smtClean="0">
                <a:latin typeface="+mj-lt"/>
                <a:ea typeface="+mj-ea"/>
                <a:cs typeface="+mj-cs"/>
              </a:rPr>
              <a:t>Куп'янський </a:t>
            </a:r>
            <a:r>
              <a:rPr lang="uk-UA" sz="3300" dirty="0">
                <a:latin typeface="+mj-lt"/>
                <a:ea typeface="+mj-ea"/>
                <a:cs typeface="+mj-cs"/>
              </a:rPr>
              <a:t>ДНЗ (ясла-садок) № 2 </a:t>
            </a:r>
            <a:r>
              <a:rPr lang="uk-UA" sz="3300" dirty="0" smtClean="0">
                <a:latin typeface="+mj-lt"/>
                <a:ea typeface="+mj-ea"/>
                <a:cs typeface="+mj-cs"/>
              </a:rPr>
              <a:t>Куп'янської </a:t>
            </a:r>
            <a:r>
              <a:rPr lang="uk-UA" sz="3300" dirty="0">
                <a:latin typeface="+mj-lt"/>
                <a:ea typeface="+mj-ea"/>
                <a:cs typeface="+mj-cs"/>
              </a:rPr>
              <a:t>міської ради Харківської області</a:t>
            </a:r>
          </a:p>
          <a:p>
            <a:r>
              <a:rPr lang="uk-UA" sz="3300" dirty="0">
                <a:latin typeface="+mj-lt"/>
                <a:ea typeface="+mj-ea"/>
                <a:cs typeface="+mj-cs"/>
              </a:rPr>
              <a:t>КЗ</a:t>
            </a:r>
            <a:r>
              <a:rPr lang="uk-UA" altLang="ru-RU" sz="3300" dirty="0">
                <a:latin typeface="+mj-lt"/>
                <a:ea typeface="+mj-ea"/>
                <a:cs typeface="+mj-cs"/>
              </a:rPr>
              <a:t>«ДНЗ (ясла-садок) </a:t>
            </a:r>
            <a:r>
              <a:rPr lang="ru-RU" altLang="ru-RU" sz="3300" dirty="0">
                <a:latin typeface="+mj-lt"/>
                <a:ea typeface="+mj-ea"/>
                <a:cs typeface="+mj-cs"/>
              </a:rPr>
              <a:t>№ 74 </a:t>
            </a:r>
            <a:r>
              <a:rPr lang="uk-UA" altLang="ru-RU" sz="3300" dirty="0">
                <a:latin typeface="+mj-lt"/>
                <a:ea typeface="+mj-ea"/>
                <a:cs typeface="+mj-cs"/>
              </a:rPr>
              <a:t>Харківської міської ради»</a:t>
            </a:r>
          </a:p>
          <a:p>
            <a:r>
              <a:rPr lang="uk-UA" sz="3300" dirty="0">
                <a:latin typeface="+mj-lt"/>
                <a:ea typeface="+mj-ea"/>
                <a:cs typeface="+mj-cs"/>
              </a:rPr>
              <a:t>КЗ</a:t>
            </a:r>
            <a:r>
              <a:rPr lang="uk-UA" altLang="ru-RU" sz="3300" dirty="0">
                <a:latin typeface="+mj-lt"/>
                <a:ea typeface="+mj-ea"/>
                <a:cs typeface="+mj-cs"/>
              </a:rPr>
              <a:t>«ДНЗ (ясла-садок) </a:t>
            </a:r>
            <a:r>
              <a:rPr lang="ru-RU" altLang="ru-RU" sz="3300" dirty="0">
                <a:latin typeface="+mj-lt"/>
                <a:ea typeface="+mj-ea"/>
                <a:cs typeface="+mj-cs"/>
              </a:rPr>
              <a:t>№ 280 </a:t>
            </a:r>
            <a:r>
              <a:rPr lang="uk-UA" altLang="ru-RU" sz="3300" dirty="0">
                <a:latin typeface="+mj-lt"/>
                <a:ea typeface="+mj-ea"/>
                <a:cs typeface="+mj-cs"/>
              </a:rPr>
              <a:t>Харківської міської ради»</a:t>
            </a:r>
            <a:br>
              <a:rPr lang="uk-UA" altLang="ru-RU" sz="3300" dirty="0">
                <a:latin typeface="+mj-lt"/>
                <a:ea typeface="+mj-ea"/>
                <a:cs typeface="+mj-cs"/>
              </a:rPr>
            </a:br>
            <a:endParaRPr lang="uk-UA" altLang="ru-RU" sz="3300" dirty="0">
              <a:latin typeface="+mj-lt"/>
              <a:ea typeface="+mj-ea"/>
              <a:cs typeface="+mj-cs"/>
            </a:endParaRPr>
          </a:p>
          <a:p>
            <a:endParaRPr lang="uk-UA" altLang="ru-RU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39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>42-га </a:t>
            </a:r>
            <a:r>
              <a:rPr lang="uk-UA" sz="2800" b="1" dirty="0"/>
              <a:t>обласна тематична відкрита виставка ефективного педагогічного досвіду «Освіта Харківщини ХХІ століття» 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>за </a:t>
            </a:r>
            <a:r>
              <a:rPr lang="uk-UA" sz="2800" b="1" dirty="0"/>
              <a:t>темою «Формування життєвої компетентності дошкільників у контексті нової редакції Базового компонента дошкільної освіти»</a:t>
            </a:r>
            <a:endParaRPr lang="ru-RU" sz="2800" b="1" dirty="0"/>
          </a:p>
        </p:txBody>
      </p:sp>
      <p:pic>
        <p:nvPicPr>
          <p:cNvPr id="6" name="Picture 3" descr="\\r29c1\Центровая\Капустіна\День Дошкілля\ФОТО для С.М.Руднєвій_до Дня дошкілля-ост\IMG_02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48072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46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Алла\сеімнари 2015-16\студія березень\IMG_0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171691" cy="47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18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\\r29c1\Центровая\Капустіна\День Дошкілля\ФОТО для С.М.Руднєвій_до Дня дошкілля-ост\IMG_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60780"/>
            <a:ext cx="7812868" cy="520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92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396</TotalTime>
  <Words>481</Words>
  <Application>Microsoft Office PowerPoint</Application>
  <PresentationFormat>Экран (4:3)</PresentationFormat>
  <Paragraphs>49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Аналіз участі ДНЗ Харківської області                  у всеукраїнських фестивалях-оглядах                  у 2015-16 н.р. та рекомендації щодо якості підготовки матеріалів з досвіду роботи            у 2016-17 н.р.  </vt:lpstr>
      <vt:lpstr> Всеукраїнський  фестиваль-огляд «Калейдоскоп педагогічних ідей з екологічного виховання дошкільників» </vt:lpstr>
      <vt:lpstr> Всеукраїнський  фестиваль-огляд  на кращий досвід роботи з навчання англійської мови у ДНЗ «Hellо English»  </vt:lpstr>
      <vt:lpstr>  Всеукраїнський  огляд досвіду роботи управлінь освіти та ДНЗ (НВК) з питань організації і розвитку дошкільної освіти   </vt:lpstr>
      <vt:lpstr>Участь у фотовиставці  «Сучасний дитячий садок» (м. Київ)</vt:lpstr>
      <vt:lpstr>Учасники VІІ міжнародного форуму   «Інноватика в сучасній освіті»   «Формування медіа-інформаційної грамотності в закладах освіти» (м. Київ)</vt:lpstr>
      <vt:lpstr>42-га обласна тематична відкрита виставка ефективного педагогічного досвіду «Освіта Харківщини ХХІ століття»  за темою «Формування життєвої компетентності дошкільників у контексті нової редакції Базового компонента дошкільної освіти»</vt:lpstr>
      <vt:lpstr>Слайд 8</vt:lpstr>
      <vt:lpstr>Слайд 9</vt:lpstr>
      <vt:lpstr>Слайд 10</vt:lpstr>
      <vt:lpstr>Диплом І ступеня</vt:lpstr>
      <vt:lpstr>Звернути увагу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 Остапенко</dc:creator>
  <cp:lastModifiedBy>less</cp:lastModifiedBy>
  <cp:revision>17</cp:revision>
  <cp:lastPrinted>2016-09-22T08:07:50Z</cp:lastPrinted>
  <dcterms:created xsi:type="dcterms:W3CDTF">2016-09-21T13:33:25Z</dcterms:created>
  <dcterms:modified xsi:type="dcterms:W3CDTF">2016-11-01T09:38:00Z</dcterms:modified>
</cp:coreProperties>
</file>