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2" r:id="rId7"/>
    <p:sldId id="267" r:id="rId8"/>
    <p:sldId id="26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228F4-DB02-4701-AD63-B9755FD3E27E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93667-36FB-4509-BF11-D6D5A5831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6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667-36FB-4509-BF11-D6D5A583116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1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667-36FB-4509-BF11-D6D5A583116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1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7BA-2DB9-427A-809D-2F2EE771F199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991-D0AD-4C11-BB5A-8080455E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6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7BA-2DB9-427A-809D-2F2EE771F199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991-D0AD-4C11-BB5A-8080455E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1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7BA-2DB9-427A-809D-2F2EE771F199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991-D0AD-4C11-BB5A-8080455E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4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7BA-2DB9-427A-809D-2F2EE771F199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991-D0AD-4C11-BB5A-8080455E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2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7BA-2DB9-427A-809D-2F2EE771F199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991-D0AD-4C11-BB5A-8080455E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3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7BA-2DB9-427A-809D-2F2EE771F199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991-D0AD-4C11-BB5A-8080455E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6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7BA-2DB9-427A-809D-2F2EE771F199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991-D0AD-4C11-BB5A-8080455E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5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7BA-2DB9-427A-809D-2F2EE771F199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991-D0AD-4C11-BB5A-8080455E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5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7BA-2DB9-427A-809D-2F2EE771F199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991-D0AD-4C11-BB5A-8080455E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8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7BA-2DB9-427A-809D-2F2EE771F199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991-D0AD-4C11-BB5A-8080455E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3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7BA-2DB9-427A-809D-2F2EE771F199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991-D0AD-4C11-BB5A-8080455E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0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97BA-2DB9-427A-809D-2F2EE771F199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B9991-D0AD-4C11-BB5A-8080455E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docs/answer/2494891?hl=ru" TargetMode="External"/><Relationship Id="rId2" Type="http://schemas.openxmlformats.org/officeDocument/2006/relationships/hyperlink" Target="https://support.office.com/ru-ru/article/&#1054;&#1073;&#1091;&#1095;&#1077;&#1085;&#1080;&#1077;-&#1088;&#1072;&#1073;&#1086;&#1090;&#1077;-&#1089;-OneDrive-1f608184-b7e6-43ca-8753-2ff679203132?ui=ru-RU&amp;rs=ru-RU&amp;ad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cfit.nsu.ru/arom/effectivepc/l2_collaboratio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4632" cy="2115666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  <a:t>Хмарні сервіси для організації спільної роботи 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  <a:t>з 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  <a:t>документами</a:t>
            </a:r>
            <a:endParaRPr lang="uk-UA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352928" cy="227910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Бондаренко Тетяна Сергіївна,</a:t>
            </a:r>
          </a:p>
          <a:p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к.п.н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., доцент кафедри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Інформаційних, комп'ютерних і поліграфічних технологій 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Української інженерно-педагогічної академії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3169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При використанні хмарних сервісів співпрацювати з іншими людьми простіше, тому що можна відправляти посилання на документи замість вкладень. Це не тільки економить місце на диску, але і позбавляє від необхідності узгоджувати кілька версій одного документа.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Не потрібно встановлювати спеціальне програмне забезпечення: створення та редагування документів прямо в браузері. З одним файлом можуть працювати відразу кілька людей, а всі зміни зберігаються автоматично.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Можна обмінюватися коментарями із співавторами при роботі з документами, а також можна відповідати на коментарі і закривати ланцюжки обговорень, коли проблема вирішена.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178" y="260647"/>
            <a:ext cx="828092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800" b="1" smtClean="0">
                <a:solidFill>
                  <a:schemeClr val="accent2">
                    <a:lumMod val="50000"/>
                  </a:schemeClr>
                </a:solidFill>
              </a:rPr>
              <a:t>Переваги використання хмарних сервісів для організації спільної роботи над документами</a:t>
            </a:r>
            <a:endParaRPr lang="uk-UA" sz="2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8"/>
            <a:ext cx="896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Спільна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робота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над документами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Office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через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OneDrive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</a:t>
            </a:r>
            <a:r>
              <a:rPr lang="ru-RU" sz="2400" dirty="0" smtClean="0"/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Office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365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https://support.office.com/ru-ru/article/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Обучение-работе-с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-OneDrive-1f608184-b7e6-43ca-8753-2ff679203132?ui=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ru-RU&amp;rs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=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ru-RU&amp;ad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=RU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Спільна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робота над документами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Office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через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GoogleDi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sk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Google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Docs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https://support.google.com/docs/answer/2494891?hl=ru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OpenOffice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Writer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http://www.ccfit.nsu.ru/arom/effectivepc/l2_collaboration/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7"/>
            <a:ext cx="914400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800" b="1" smtClean="0">
                <a:solidFill>
                  <a:schemeClr val="accent2">
                    <a:lumMod val="50000"/>
                  </a:schemeClr>
                </a:solidFill>
              </a:rPr>
              <a:t>Засоби</a:t>
            </a:r>
          </a:p>
          <a:p>
            <a:pPr algn="ctr">
              <a:lnSpc>
                <a:spcPct val="80000"/>
              </a:lnSpc>
            </a:pPr>
            <a:r>
              <a:rPr lang="uk-UA" sz="2800" b="1" smtClean="0">
                <a:solidFill>
                  <a:schemeClr val="accent2">
                    <a:lumMod val="50000"/>
                  </a:schemeClr>
                </a:solidFill>
              </a:rPr>
              <a:t>для организації спільної роботи над документами</a:t>
            </a:r>
            <a:endParaRPr lang="uk-UA" sz="2800"/>
          </a:p>
        </p:txBody>
      </p:sp>
    </p:spTree>
    <p:extLst>
      <p:ext uri="{BB962C8B-B14F-4D97-AF65-F5344CB8AC3E}">
        <p14:creationId xmlns:p14="http://schemas.microsoft.com/office/powerpoint/2010/main" val="25660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77" b="45961"/>
          <a:stretch/>
        </p:blipFill>
        <p:spPr bwMode="auto">
          <a:xfrm>
            <a:off x="89569" y="548680"/>
            <a:ext cx="905443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5460"/>
            <a:ext cx="868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smtClean="0">
                <a:solidFill>
                  <a:schemeClr val="accent2">
                    <a:lumMod val="50000"/>
                  </a:schemeClr>
                </a:solidFill>
              </a:rPr>
              <a:t>Сервіси для спільної роботи </a:t>
            </a:r>
            <a:endParaRPr lang="uk-UA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20272" y="3681028"/>
            <a:ext cx="1992281" cy="3132348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" b="6250"/>
          <a:stretch/>
        </p:blipFill>
        <p:spPr bwMode="auto">
          <a:xfrm>
            <a:off x="0" y="692696"/>
            <a:ext cx="9144000" cy="613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Приклад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спільної роботи з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Google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документом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 r="2430" b="9246"/>
          <a:stretch/>
        </p:blipFill>
        <p:spPr bwMode="auto">
          <a:xfrm>
            <a:off x="1" y="893732"/>
            <a:ext cx="9144000" cy="591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Приклад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спільної роботи з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Google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таблицею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8" t="11731" r="35615" b="8269"/>
          <a:stretch/>
        </p:blipFill>
        <p:spPr bwMode="auto">
          <a:xfrm>
            <a:off x="0" y="764705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Приклад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спільної роботи з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Google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формою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9" t="12500" r="3053" b="31697"/>
          <a:stretch/>
        </p:blipFill>
        <p:spPr bwMode="auto">
          <a:xfrm>
            <a:off x="5749576" y="764705"/>
            <a:ext cx="3362179" cy="408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087419" y="3505319"/>
            <a:ext cx="3024336" cy="499745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8" t="11731" r="35615" b="8269"/>
          <a:stretch/>
        </p:blipFill>
        <p:spPr bwMode="auto">
          <a:xfrm>
            <a:off x="-58380" y="687190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Приклад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спільної роботи з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Google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формою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3" t="11154" r="27749" b="16985"/>
          <a:stretch/>
        </p:blipFill>
        <p:spPr bwMode="auto">
          <a:xfrm>
            <a:off x="4512951" y="639262"/>
            <a:ext cx="4595553" cy="485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92096" y="4869159"/>
            <a:ext cx="4032448" cy="625349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" t="3653" r="884" b="9230"/>
          <a:stretch/>
        </p:blipFill>
        <p:spPr bwMode="auto">
          <a:xfrm>
            <a:off x="-126609" y="620688"/>
            <a:ext cx="9270609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smtClean="0">
                <a:solidFill>
                  <a:schemeClr val="accent2">
                    <a:lumMod val="50000"/>
                  </a:schemeClr>
                </a:solidFill>
              </a:rPr>
              <a:t>Приклад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спільної роботи з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Google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сайтом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1" t="14231" b="80588"/>
          <a:stretch/>
        </p:blipFill>
        <p:spPr bwMode="auto">
          <a:xfrm>
            <a:off x="5923127" y="1124744"/>
            <a:ext cx="3195393" cy="59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3126" y="1714974"/>
            <a:ext cx="3113369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Любому пользователю, обладающему ссылкой может быть предоставлен доступ для просмотра или редактирования сайта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195</Words>
  <Application>Microsoft Office PowerPoint</Application>
  <PresentationFormat>Экран (4:3)</PresentationFormat>
  <Paragraphs>25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Хмарні сервіси для організації спільної роботи з документами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Облачные сервисы для организации совместной работы над документами</dc:title>
  <dc:creator>Admin</dc:creator>
  <cp:lastModifiedBy>Admin</cp:lastModifiedBy>
  <cp:revision>19</cp:revision>
  <dcterms:created xsi:type="dcterms:W3CDTF">2017-01-18T11:31:33Z</dcterms:created>
  <dcterms:modified xsi:type="dcterms:W3CDTF">2017-01-24T16:54:21Z</dcterms:modified>
</cp:coreProperties>
</file>