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8000"/>
    <a:srgbClr val="1F184C"/>
    <a:srgbClr val="FFCC66"/>
    <a:srgbClr val="00CC00"/>
    <a:srgbClr val="F60A6F"/>
    <a:srgbClr val="9A12EE"/>
    <a:srgbClr val="E46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61C3EC-BB4D-4A1E-AB6A-8C79E34110BC}" type="doc">
      <dgm:prSet loTypeId="urn:microsoft.com/office/officeart/2005/8/layout/gear1" loCatId="cycle" qsTypeId="urn:microsoft.com/office/officeart/2005/8/quickstyle/3d1" qsCatId="3D" csTypeId="urn:microsoft.com/office/officeart/2005/8/colors/colorful5" csCatId="colorful" phldr="1"/>
      <dgm:spPr/>
    </dgm:pt>
    <dgm:pt modelId="{AF5FDA3C-223D-408B-8371-13A7E43134C3}">
      <dgm:prSet phldrT="[Текст]" custT="1"/>
      <dgm:spPr/>
      <dgm:t>
        <a:bodyPr/>
        <a:lstStyle/>
        <a:p>
          <a:r>
            <a:rPr lang="uk-UA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Здійснення контролю за проведенням корекційної діяльності</a:t>
          </a:r>
          <a:endParaRPr lang="uk-UA" sz="32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539F95-144E-4FE3-9119-470E3F1624DB}" type="parTrans" cxnId="{25841014-867D-468F-9437-680E419F37FC}">
      <dgm:prSet/>
      <dgm:spPr/>
      <dgm:t>
        <a:bodyPr/>
        <a:lstStyle/>
        <a:p>
          <a:endParaRPr lang="uk-UA" sz="240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71BF5F-BB19-4AD9-B112-3D895900050F}" type="sibTrans" cxnId="{25841014-867D-468F-9437-680E419F37FC}">
      <dgm:prSet/>
      <dgm:spPr/>
      <dgm:t>
        <a:bodyPr/>
        <a:lstStyle/>
        <a:p>
          <a:endParaRPr lang="uk-UA" sz="240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CC40A-361B-4B3A-9202-86884CF6CFA6}">
      <dgm:prSet phldrT="[Текст]" custT="1"/>
      <dgm:spPr/>
      <dgm:t>
        <a:bodyPr/>
        <a:lstStyle/>
        <a:p>
          <a:r>
            <a:rPr lang="ru-RU" sz="24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консультації</a:t>
          </a:r>
          <a:endParaRPr lang="uk-UA" sz="24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17B9DE-D85B-4454-8DBA-16D5A4853718}" type="parTrans" cxnId="{A9F98482-A49D-4685-84E2-2F8000F188A1}">
      <dgm:prSet/>
      <dgm:spPr/>
      <dgm:t>
        <a:bodyPr/>
        <a:lstStyle/>
        <a:p>
          <a:endParaRPr lang="uk-UA" sz="240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1A4F9B-068D-4E8F-94CB-BEB7764180F9}" type="sibTrans" cxnId="{A9F98482-A49D-4685-84E2-2F8000F188A1}">
      <dgm:prSet/>
      <dgm:spPr/>
      <dgm:t>
        <a:bodyPr/>
        <a:lstStyle/>
        <a:p>
          <a:endParaRPr lang="uk-UA" sz="240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A8569-F198-4B64-9F53-73667CB01575}">
      <dgm:prSet phldrT="[Текст]" custT="1"/>
      <dgm:spPr/>
      <dgm:t>
        <a:bodyPr/>
        <a:lstStyle/>
        <a:p>
          <a:r>
            <a:rPr lang="ru-RU" sz="2400" b="1" i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експертиза</a:t>
          </a:r>
          <a:endParaRPr lang="uk-UA" sz="2400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8D528-92C8-4D3D-B79D-1368BA9DB0FA}" type="parTrans" cxnId="{FB188B60-549C-4ADB-BA5B-12B4993F7AFF}">
      <dgm:prSet/>
      <dgm:spPr/>
      <dgm:t>
        <a:bodyPr/>
        <a:lstStyle/>
        <a:p>
          <a:endParaRPr lang="uk-UA" sz="240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8D9FCC-5E9F-428F-92FC-B29BBB14A1C9}" type="sibTrans" cxnId="{FB188B60-549C-4ADB-BA5B-12B4993F7AFF}">
      <dgm:prSet/>
      <dgm:spPr/>
      <dgm:t>
        <a:bodyPr/>
        <a:lstStyle/>
        <a:p>
          <a:endParaRPr lang="uk-UA" sz="2400" i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BC91D1-59CF-4AF5-ADDA-D2BDEC56BBBD}" type="pres">
      <dgm:prSet presAssocID="{8161C3EC-BB4D-4A1E-AB6A-8C79E34110B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3501BBD-5713-4811-994F-EA476E6BE603}" type="pres">
      <dgm:prSet presAssocID="{AF5FDA3C-223D-408B-8371-13A7E43134C3}" presName="gear1" presStyleLbl="node1" presStyleIdx="0" presStyleCnt="3" custScaleX="141679" custScaleY="132010" custLinFactNeighborX="14049" custLinFactNeighborY="-1010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DD53EC-8019-4309-9DC3-6AC949437FFE}" type="pres">
      <dgm:prSet presAssocID="{AF5FDA3C-223D-408B-8371-13A7E43134C3}" presName="gear1srcNode" presStyleLbl="node1" presStyleIdx="0" presStyleCnt="3"/>
      <dgm:spPr/>
      <dgm:t>
        <a:bodyPr/>
        <a:lstStyle/>
        <a:p>
          <a:endParaRPr lang="uk-UA"/>
        </a:p>
      </dgm:t>
    </dgm:pt>
    <dgm:pt modelId="{04CAD6AA-C285-4AB1-9BAF-1B57F1A4C4ED}" type="pres">
      <dgm:prSet presAssocID="{AF5FDA3C-223D-408B-8371-13A7E43134C3}" presName="gear1dstNode" presStyleLbl="node1" presStyleIdx="0" presStyleCnt="3"/>
      <dgm:spPr/>
      <dgm:t>
        <a:bodyPr/>
        <a:lstStyle/>
        <a:p>
          <a:endParaRPr lang="uk-UA"/>
        </a:p>
      </dgm:t>
    </dgm:pt>
    <dgm:pt modelId="{4D42608A-CD46-4008-A044-CEB431689C13}" type="pres">
      <dgm:prSet presAssocID="{A36CC40A-361B-4B3A-9202-86884CF6CFA6}" presName="gear2" presStyleLbl="node1" presStyleIdx="1" presStyleCnt="3" custScaleX="142520" custScaleY="140961" custLinFactNeighborX="-38318" custLinFactNeighborY="3134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C5CE2F3-659A-4F0C-8F63-A59F4B7DA88D}" type="pres">
      <dgm:prSet presAssocID="{A36CC40A-361B-4B3A-9202-86884CF6CFA6}" presName="gear2srcNode" presStyleLbl="node1" presStyleIdx="1" presStyleCnt="3"/>
      <dgm:spPr/>
      <dgm:t>
        <a:bodyPr/>
        <a:lstStyle/>
        <a:p>
          <a:endParaRPr lang="uk-UA"/>
        </a:p>
      </dgm:t>
    </dgm:pt>
    <dgm:pt modelId="{10BDA0AC-74F5-4FD6-B661-AED1D309A0F1}" type="pres">
      <dgm:prSet presAssocID="{A36CC40A-361B-4B3A-9202-86884CF6CFA6}" presName="gear2dstNode" presStyleLbl="node1" presStyleIdx="1" presStyleCnt="3"/>
      <dgm:spPr/>
      <dgm:t>
        <a:bodyPr/>
        <a:lstStyle/>
        <a:p>
          <a:endParaRPr lang="uk-UA"/>
        </a:p>
      </dgm:t>
    </dgm:pt>
    <dgm:pt modelId="{E627AAE8-0166-422B-B76E-DE106ECD77E3}" type="pres">
      <dgm:prSet presAssocID="{8CCA8569-F198-4B64-9F53-73667CB01575}" presName="gear3" presStyleLbl="node1" presStyleIdx="2" presStyleCnt="3" custScaleX="116453" custScaleY="114390" custLinFactNeighborX="-28372" custLinFactNeighborY="9416"/>
      <dgm:spPr/>
      <dgm:t>
        <a:bodyPr/>
        <a:lstStyle/>
        <a:p>
          <a:endParaRPr lang="uk-UA"/>
        </a:p>
      </dgm:t>
    </dgm:pt>
    <dgm:pt modelId="{5D23A9F0-BE07-4F7B-8C5F-B0D41C26673F}" type="pres">
      <dgm:prSet presAssocID="{8CCA8569-F198-4B64-9F53-73667CB0157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C48531-B633-4F8C-A0B3-6CAF95D19B70}" type="pres">
      <dgm:prSet presAssocID="{8CCA8569-F198-4B64-9F53-73667CB01575}" presName="gear3srcNode" presStyleLbl="node1" presStyleIdx="2" presStyleCnt="3"/>
      <dgm:spPr/>
      <dgm:t>
        <a:bodyPr/>
        <a:lstStyle/>
        <a:p>
          <a:endParaRPr lang="uk-UA"/>
        </a:p>
      </dgm:t>
    </dgm:pt>
    <dgm:pt modelId="{41C31F19-A2A7-4DF4-9AE0-17CAF9D8ED36}" type="pres">
      <dgm:prSet presAssocID="{8CCA8569-F198-4B64-9F53-73667CB01575}" presName="gear3dstNode" presStyleLbl="node1" presStyleIdx="2" presStyleCnt="3"/>
      <dgm:spPr/>
      <dgm:t>
        <a:bodyPr/>
        <a:lstStyle/>
        <a:p>
          <a:endParaRPr lang="uk-UA"/>
        </a:p>
      </dgm:t>
    </dgm:pt>
    <dgm:pt modelId="{C18C5399-073A-471B-8C5B-4EEC7C56C8CA}" type="pres">
      <dgm:prSet presAssocID="{2871BF5F-BB19-4AD9-B112-3D895900050F}" presName="connector1" presStyleLbl="sibTrans2D1" presStyleIdx="0" presStyleCnt="3" custAng="18783282" custScaleX="72609" custScaleY="84579" custLinFactNeighborX="21562" custLinFactNeighborY="-34263"/>
      <dgm:spPr/>
      <dgm:t>
        <a:bodyPr/>
        <a:lstStyle/>
        <a:p>
          <a:endParaRPr lang="uk-UA"/>
        </a:p>
      </dgm:t>
    </dgm:pt>
    <dgm:pt modelId="{3B056CF9-9A03-4184-885A-09AD69E13AA6}" type="pres">
      <dgm:prSet presAssocID="{761A4F9B-068D-4E8F-94CB-BEB7764180F9}" presName="connector2" presStyleLbl="sibTrans2D1" presStyleIdx="1" presStyleCnt="3" custAng="1715390" custLinFactNeighborX="-39897" custLinFactNeighborY="15634"/>
      <dgm:spPr/>
      <dgm:t>
        <a:bodyPr/>
        <a:lstStyle/>
        <a:p>
          <a:endParaRPr lang="uk-UA"/>
        </a:p>
      </dgm:t>
    </dgm:pt>
    <dgm:pt modelId="{75B95CB2-0500-4E56-8171-ED7B24492B4C}" type="pres">
      <dgm:prSet presAssocID="{938D9FCC-5E9F-428F-92FC-B29BBB14A1C9}" presName="connector3" presStyleLbl="sibTrans2D1" presStyleIdx="2" presStyleCnt="3" custAng="318025" custLinFactNeighborX="-28516" custLinFactNeighborY="14577"/>
      <dgm:spPr/>
      <dgm:t>
        <a:bodyPr/>
        <a:lstStyle/>
        <a:p>
          <a:endParaRPr lang="uk-UA"/>
        </a:p>
      </dgm:t>
    </dgm:pt>
  </dgm:ptLst>
  <dgm:cxnLst>
    <dgm:cxn modelId="{25841014-867D-468F-9437-680E419F37FC}" srcId="{8161C3EC-BB4D-4A1E-AB6A-8C79E34110BC}" destId="{AF5FDA3C-223D-408B-8371-13A7E43134C3}" srcOrd="0" destOrd="0" parTransId="{5F539F95-144E-4FE3-9119-470E3F1624DB}" sibTransId="{2871BF5F-BB19-4AD9-B112-3D895900050F}"/>
    <dgm:cxn modelId="{145F527B-59FD-4897-852D-5BCD1B047B38}" type="presOf" srcId="{2871BF5F-BB19-4AD9-B112-3D895900050F}" destId="{C18C5399-073A-471B-8C5B-4EEC7C56C8CA}" srcOrd="0" destOrd="0" presId="urn:microsoft.com/office/officeart/2005/8/layout/gear1"/>
    <dgm:cxn modelId="{4353A0BC-C8A4-4D9D-9E72-E64796DCDB53}" type="presOf" srcId="{AF5FDA3C-223D-408B-8371-13A7E43134C3}" destId="{8EDD53EC-8019-4309-9DC3-6AC949437FFE}" srcOrd="1" destOrd="0" presId="urn:microsoft.com/office/officeart/2005/8/layout/gear1"/>
    <dgm:cxn modelId="{A0C8A024-B9E5-48D8-AFA4-2ABCA3CF7D5E}" type="presOf" srcId="{8CCA8569-F198-4B64-9F53-73667CB01575}" destId="{5D23A9F0-BE07-4F7B-8C5F-B0D41C26673F}" srcOrd="1" destOrd="0" presId="urn:microsoft.com/office/officeart/2005/8/layout/gear1"/>
    <dgm:cxn modelId="{0E74DEBC-ADFA-4363-9877-331F7F58D52C}" type="presOf" srcId="{761A4F9B-068D-4E8F-94CB-BEB7764180F9}" destId="{3B056CF9-9A03-4184-885A-09AD69E13AA6}" srcOrd="0" destOrd="0" presId="urn:microsoft.com/office/officeart/2005/8/layout/gear1"/>
    <dgm:cxn modelId="{155987B4-CD0F-4072-A96D-424AADB3227A}" type="presOf" srcId="{AF5FDA3C-223D-408B-8371-13A7E43134C3}" destId="{04CAD6AA-C285-4AB1-9BAF-1B57F1A4C4ED}" srcOrd="2" destOrd="0" presId="urn:microsoft.com/office/officeart/2005/8/layout/gear1"/>
    <dgm:cxn modelId="{FB188B60-549C-4ADB-BA5B-12B4993F7AFF}" srcId="{8161C3EC-BB4D-4A1E-AB6A-8C79E34110BC}" destId="{8CCA8569-F198-4B64-9F53-73667CB01575}" srcOrd="2" destOrd="0" parTransId="{5058D528-92C8-4D3D-B79D-1368BA9DB0FA}" sibTransId="{938D9FCC-5E9F-428F-92FC-B29BBB14A1C9}"/>
    <dgm:cxn modelId="{675FD292-EBDA-4CFF-813F-F1E87391B737}" type="presOf" srcId="{A36CC40A-361B-4B3A-9202-86884CF6CFA6}" destId="{4D42608A-CD46-4008-A044-CEB431689C13}" srcOrd="0" destOrd="0" presId="urn:microsoft.com/office/officeart/2005/8/layout/gear1"/>
    <dgm:cxn modelId="{02204C66-AC47-4EC9-8159-398AD2D781E6}" type="presOf" srcId="{8CCA8569-F198-4B64-9F53-73667CB01575}" destId="{E627AAE8-0166-422B-B76E-DE106ECD77E3}" srcOrd="0" destOrd="0" presId="urn:microsoft.com/office/officeart/2005/8/layout/gear1"/>
    <dgm:cxn modelId="{A9F98482-A49D-4685-84E2-2F8000F188A1}" srcId="{8161C3EC-BB4D-4A1E-AB6A-8C79E34110BC}" destId="{A36CC40A-361B-4B3A-9202-86884CF6CFA6}" srcOrd="1" destOrd="0" parTransId="{4217B9DE-D85B-4454-8DBA-16D5A4853718}" sibTransId="{761A4F9B-068D-4E8F-94CB-BEB7764180F9}"/>
    <dgm:cxn modelId="{88E03A25-2C26-42BD-9514-2EB4F1E51E82}" type="presOf" srcId="{938D9FCC-5E9F-428F-92FC-B29BBB14A1C9}" destId="{75B95CB2-0500-4E56-8171-ED7B24492B4C}" srcOrd="0" destOrd="0" presId="urn:microsoft.com/office/officeart/2005/8/layout/gear1"/>
    <dgm:cxn modelId="{DA69CFB2-32E6-43F9-A0F1-5CD37182742A}" type="presOf" srcId="{8CCA8569-F198-4B64-9F53-73667CB01575}" destId="{41C31F19-A2A7-4DF4-9AE0-17CAF9D8ED36}" srcOrd="3" destOrd="0" presId="urn:microsoft.com/office/officeart/2005/8/layout/gear1"/>
    <dgm:cxn modelId="{0F097588-5984-4541-ABA1-C9F686A3EE05}" type="presOf" srcId="{8CCA8569-F198-4B64-9F53-73667CB01575}" destId="{2EC48531-B633-4F8C-A0B3-6CAF95D19B70}" srcOrd="2" destOrd="0" presId="urn:microsoft.com/office/officeart/2005/8/layout/gear1"/>
    <dgm:cxn modelId="{29095771-AE12-4964-BDE5-65FF0A2F156A}" type="presOf" srcId="{8161C3EC-BB4D-4A1E-AB6A-8C79E34110BC}" destId="{71BC91D1-59CF-4AF5-ADDA-D2BDEC56BBBD}" srcOrd="0" destOrd="0" presId="urn:microsoft.com/office/officeart/2005/8/layout/gear1"/>
    <dgm:cxn modelId="{0FD3185C-A0A0-4504-8127-9A41C45EEE3C}" type="presOf" srcId="{AF5FDA3C-223D-408B-8371-13A7E43134C3}" destId="{63501BBD-5713-4811-994F-EA476E6BE603}" srcOrd="0" destOrd="0" presId="urn:microsoft.com/office/officeart/2005/8/layout/gear1"/>
    <dgm:cxn modelId="{42D4B882-D1F4-49A9-A0C8-C78D324DFDA9}" type="presOf" srcId="{A36CC40A-361B-4B3A-9202-86884CF6CFA6}" destId="{4C5CE2F3-659A-4F0C-8F63-A59F4B7DA88D}" srcOrd="1" destOrd="0" presId="urn:microsoft.com/office/officeart/2005/8/layout/gear1"/>
    <dgm:cxn modelId="{C1BE0DFA-46E8-4043-A9B8-7635EA4379A9}" type="presOf" srcId="{A36CC40A-361B-4B3A-9202-86884CF6CFA6}" destId="{10BDA0AC-74F5-4FD6-B661-AED1D309A0F1}" srcOrd="2" destOrd="0" presId="urn:microsoft.com/office/officeart/2005/8/layout/gear1"/>
    <dgm:cxn modelId="{71F2FB96-0BE3-4FE5-9D42-3F6E6F478A22}" type="presParOf" srcId="{71BC91D1-59CF-4AF5-ADDA-D2BDEC56BBBD}" destId="{63501BBD-5713-4811-994F-EA476E6BE603}" srcOrd="0" destOrd="0" presId="urn:microsoft.com/office/officeart/2005/8/layout/gear1"/>
    <dgm:cxn modelId="{D1D80BAD-470F-4432-AE43-F0FAE64443B8}" type="presParOf" srcId="{71BC91D1-59CF-4AF5-ADDA-D2BDEC56BBBD}" destId="{8EDD53EC-8019-4309-9DC3-6AC949437FFE}" srcOrd="1" destOrd="0" presId="urn:microsoft.com/office/officeart/2005/8/layout/gear1"/>
    <dgm:cxn modelId="{DB821213-30B0-4D31-B538-698D597472C7}" type="presParOf" srcId="{71BC91D1-59CF-4AF5-ADDA-D2BDEC56BBBD}" destId="{04CAD6AA-C285-4AB1-9BAF-1B57F1A4C4ED}" srcOrd="2" destOrd="0" presId="urn:microsoft.com/office/officeart/2005/8/layout/gear1"/>
    <dgm:cxn modelId="{6FC77B98-ABCF-4115-A087-AB4572AB38ED}" type="presParOf" srcId="{71BC91D1-59CF-4AF5-ADDA-D2BDEC56BBBD}" destId="{4D42608A-CD46-4008-A044-CEB431689C13}" srcOrd="3" destOrd="0" presId="urn:microsoft.com/office/officeart/2005/8/layout/gear1"/>
    <dgm:cxn modelId="{0DF539B0-874B-4409-8357-FABBBE744867}" type="presParOf" srcId="{71BC91D1-59CF-4AF5-ADDA-D2BDEC56BBBD}" destId="{4C5CE2F3-659A-4F0C-8F63-A59F4B7DA88D}" srcOrd="4" destOrd="0" presId="urn:microsoft.com/office/officeart/2005/8/layout/gear1"/>
    <dgm:cxn modelId="{7C9A745D-3E93-4DC9-BC2E-39629524A881}" type="presParOf" srcId="{71BC91D1-59CF-4AF5-ADDA-D2BDEC56BBBD}" destId="{10BDA0AC-74F5-4FD6-B661-AED1D309A0F1}" srcOrd="5" destOrd="0" presId="urn:microsoft.com/office/officeart/2005/8/layout/gear1"/>
    <dgm:cxn modelId="{5E9FF79D-D318-49F9-8FD8-325A531AAF2C}" type="presParOf" srcId="{71BC91D1-59CF-4AF5-ADDA-D2BDEC56BBBD}" destId="{E627AAE8-0166-422B-B76E-DE106ECD77E3}" srcOrd="6" destOrd="0" presId="urn:microsoft.com/office/officeart/2005/8/layout/gear1"/>
    <dgm:cxn modelId="{64FE9268-A273-4D66-A885-1FEFE70CDCF3}" type="presParOf" srcId="{71BC91D1-59CF-4AF5-ADDA-D2BDEC56BBBD}" destId="{5D23A9F0-BE07-4F7B-8C5F-B0D41C26673F}" srcOrd="7" destOrd="0" presId="urn:microsoft.com/office/officeart/2005/8/layout/gear1"/>
    <dgm:cxn modelId="{33928A2D-703E-4B7F-AE97-8FA7B242F708}" type="presParOf" srcId="{71BC91D1-59CF-4AF5-ADDA-D2BDEC56BBBD}" destId="{2EC48531-B633-4F8C-A0B3-6CAF95D19B70}" srcOrd="8" destOrd="0" presId="urn:microsoft.com/office/officeart/2005/8/layout/gear1"/>
    <dgm:cxn modelId="{2ADA36C3-E9FE-4E30-89D1-EFC2D45DC1FC}" type="presParOf" srcId="{71BC91D1-59CF-4AF5-ADDA-D2BDEC56BBBD}" destId="{41C31F19-A2A7-4DF4-9AE0-17CAF9D8ED36}" srcOrd="9" destOrd="0" presId="urn:microsoft.com/office/officeart/2005/8/layout/gear1"/>
    <dgm:cxn modelId="{3B0AA2BD-C973-44D4-8203-A264C02780C4}" type="presParOf" srcId="{71BC91D1-59CF-4AF5-ADDA-D2BDEC56BBBD}" destId="{C18C5399-073A-471B-8C5B-4EEC7C56C8CA}" srcOrd="10" destOrd="0" presId="urn:microsoft.com/office/officeart/2005/8/layout/gear1"/>
    <dgm:cxn modelId="{FB9717F5-3FF8-49F9-A08D-81E26162E1BF}" type="presParOf" srcId="{71BC91D1-59CF-4AF5-ADDA-D2BDEC56BBBD}" destId="{3B056CF9-9A03-4184-885A-09AD69E13AA6}" srcOrd="11" destOrd="0" presId="urn:microsoft.com/office/officeart/2005/8/layout/gear1"/>
    <dgm:cxn modelId="{06F0DFA6-66EB-4CBE-9F78-C39900E9598E}" type="presParOf" srcId="{71BC91D1-59CF-4AF5-ADDA-D2BDEC56BBBD}" destId="{75B95CB2-0500-4E56-8171-ED7B24492B4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7791B0-B2AA-4F8F-A51C-A404BECB4D70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8DFF5111-6A74-4D12-A54E-C570B1861F6E}">
      <dgm:prSet phldrT="[Текст]" custT="1"/>
      <dgm:spPr/>
      <dgm:t>
        <a:bodyPr/>
        <a:lstStyle/>
        <a:p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плановість</a:t>
          </a:r>
          <a:endParaRPr lang="uk-UA" sz="3200" b="1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C94C608-E73C-46C2-8376-9BC81403A046}" type="parTrans" cxnId="{CB38C5A2-592C-4732-93A1-E9F7C0F125E9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FA187EE2-9C88-465C-8B76-1BA95A4C8710}" type="sibTrans" cxnId="{CB38C5A2-592C-4732-93A1-E9F7C0F125E9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04FFC30-709E-4550-A475-D265358E5C10}">
      <dgm:prSet phldrT="[Текст]" custT="1"/>
      <dgm:spPr/>
      <dgm:t>
        <a:bodyPr/>
        <a:lstStyle/>
        <a:p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об'єктивність </a:t>
          </a:r>
          <a:endParaRPr lang="uk-UA" sz="3200" b="1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82BBAF5E-C630-426E-9C98-903BEAC9C004}" type="parTrans" cxnId="{67BBEF6E-320C-456C-86C8-5D518D4A8662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6593F2A-E9DB-432E-A730-7BEA9CD2FD30}" type="sibTrans" cxnId="{67BBEF6E-320C-456C-86C8-5D518D4A8662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3DB0CD17-4640-4ECF-B683-2E762D500293}">
      <dgm:prSet phldrT="[Текст]" custT="1"/>
      <dgm:spPr/>
      <dgm:t>
        <a:bodyPr/>
        <a:lstStyle/>
        <a:p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науковість</a:t>
          </a:r>
          <a:endParaRPr lang="uk-UA" sz="3200" b="1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617BCB9-9F28-43FF-8A74-4146DFD4762B}" type="parTrans" cxnId="{F2ED2161-4ED3-4381-A026-35A507A47B9E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BCD90B8-6E90-43B4-B4FE-9AA7F1EE23A3}" type="sibTrans" cxnId="{F2ED2161-4ED3-4381-A026-35A507A47B9E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2AB0057-7DAB-4FD5-8431-601A4ED88EF9}">
      <dgm:prSet custT="1"/>
      <dgm:spPr/>
      <dgm:t>
        <a:bodyPr/>
        <a:lstStyle/>
        <a:p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коректність</a:t>
          </a:r>
          <a:endParaRPr lang="uk-UA" sz="3200" b="1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D7CF6A7-37F3-4908-AD70-89D67EDCF227}" type="parTrans" cxnId="{8C704849-C64D-40CD-A6D4-A56858B673A2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C138A64-750A-4E52-909F-D3EEAD709D5C}" type="sibTrans" cxnId="{8C704849-C64D-40CD-A6D4-A56858B673A2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125CEE6-A8A8-47FD-B783-F277A9511468}">
      <dgm:prSet custT="1"/>
      <dgm:spPr/>
      <dgm:t>
        <a:bodyPr/>
        <a:lstStyle/>
        <a:p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8946BE7-33A4-4AD7-A91F-F46520A4C329}" type="parTrans" cxnId="{D89C89CE-D275-4A76-952A-824765930CCA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43D60ED8-53CC-4734-AAAC-5C575D73BFC7}" type="sibTrans" cxnId="{D89C89CE-D275-4A76-952A-824765930CCA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EE0FFBE-85DE-4FB2-82BB-E13E11EFB5B8}">
      <dgm:prSet custT="1"/>
      <dgm:spPr/>
      <dgm:t>
        <a:bodyPr/>
        <a:lstStyle/>
        <a:p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uk-UA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ідкрит</a:t>
          </a:r>
          <a:r>
            <a:rPr lang="ru-RU" sz="3200" b="1" i="1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ість </a:t>
          </a:r>
          <a:endParaRPr lang="ru-RU" sz="3200" b="1" i="1" dirty="0" smtClean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D5ABF-45FD-4FFE-875C-58B2C6923BAA}" type="parTrans" cxnId="{D1963F9F-551F-428D-908E-0B278D069CF3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0C4A6A28-2039-4AB4-82DD-0F1860F44210}" type="sibTrans" cxnId="{D1963F9F-551F-428D-908E-0B278D069CF3}">
      <dgm:prSet/>
      <dgm:spPr/>
      <dgm:t>
        <a:bodyPr/>
        <a:lstStyle/>
        <a:p>
          <a:endParaRPr lang="uk-UA" sz="3200" b="1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gm:t>
    </dgm:pt>
    <dgm:pt modelId="{3834480D-0953-47F3-B631-762BD89BB086}" type="pres">
      <dgm:prSet presAssocID="{967791B0-B2AA-4F8F-A51C-A404BECB4D7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4B605D5D-F7DF-4133-A8F2-E95BF2216B25}" type="pres">
      <dgm:prSet presAssocID="{967791B0-B2AA-4F8F-A51C-A404BECB4D70}" presName="Name1" presStyleCnt="0"/>
      <dgm:spPr/>
    </dgm:pt>
    <dgm:pt modelId="{442D4EBD-000D-42EC-96A4-F936FFC5E3DE}" type="pres">
      <dgm:prSet presAssocID="{967791B0-B2AA-4F8F-A51C-A404BECB4D70}" presName="cycle" presStyleCnt="0"/>
      <dgm:spPr/>
    </dgm:pt>
    <dgm:pt modelId="{E6C36599-0DAC-450A-A697-887286BF42B7}" type="pres">
      <dgm:prSet presAssocID="{967791B0-B2AA-4F8F-A51C-A404BECB4D70}" presName="srcNode" presStyleLbl="node1" presStyleIdx="0" presStyleCnt="6"/>
      <dgm:spPr/>
    </dgm:pt>
    <dgm:pt modelId="{4010E1F9-857B-4945-86A3-5C24E4DAC554}" type="pres">
      <dgm:prSet presAssocID="{967791B0-B2AA-4F8F-A51C-A404BECB4D70}" presName="conn" presStyleLbl="parChTrans1D2" presStyleIdx="0" presStyleCnt="1"/>
      <dgm:spPr/>
      <dgm:t>
        <a:bodyPr/>
        <a:lstStyle/>
        <a:p>
          <a:endParaRPr lang="uk-UA"/>
        </a:p>
      </dgm:t>
    </dgm:pt>
    <dgm:pt modelId="{405D8339-9FD0-4810-B891-665FACF6A4B5}" type="pres">
      <dgm:prSet presAssocID="{967791B0-B2AA-4F8F-A51C-A404BECB4D70}" presName="extraNode" presStyleLbl="node1" presStyleIdx="0" presStyleCnt="6"/>
      <dgm:spPr/>
    </dgm:pt>
    <dgm:pt modelId="{E845F031-A290-4D28-82C2-558512749982}" type="pres">
      <dgm:prSet presAssocID="{967791B0-B2AA-4F8F-A51C-A404BECB4D70}" presName="dstNode" presStyleLbl="node1" presStyleIdx="0" presStyleCnt="6"/>
      <dgm:spPr/>
    </dgm:pt>
    <dgm:pt modelId="{FDA60A6D-00B8-4BDB-BF3A-37336E10ECD5}" type="pres">
      <dgm:prSet presAssocID="{8DFF5111-6A74-4D12-A54E-C570B1861F6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1E23C05-D539-4A7B-BAA8-4FBB24941C62}" type="pres">
      <dgm:prSet presAssocID="{8DFF5111-6A74-4D12-A54E-C570B1861F6E}" presName="accent_1" presStyleCnt="0"/>
      <dgm:spPr/>
    </dgm:pt>
    <dgm:pt modelId="{9C245F05-072C-4D9C-8D19-1E89E5EFEF90}" type="pres">
      <dgm:prSet presAssocID="{8DFF5111-6A74-4D12-A54E-C570B1861F6E}" presName="accentRepeatNode" presStyleLbl="solidFgAcc1" presStyleIdx="0" presStyleCnt="6"/>
      <dgm:spPr/>
    </dgm:pt>
    <dgm:pt modelId="{EBE1F8F8-6655-4B6E-8AE7-86281702A317}" type="pres">
      <dgm:prSet presAssocID="{704FFC30-709E-4550-A475-D265358E5C1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D7B889-324B-418F-BF3A-2C5AAEF362D0}" type="pres">
      <dgm:prSet presAssocID="{704FFC30-709E-4550-A475-D265358E5C10}" presName="accent_2" presStyleCnt="0"/>
      <dgm:spPr/>
    </dgm:pt>
    <dgm:pt modelId="{40718B30-7E6C-4EBB-AB27-947F9D2129F9}" type="pres">
      <dgm:prSet presAssocID="{704FFC30-709E-4550-A475-D265358E5C10}" presName="accentRepeatNode" presStyleLbl="solidFgAcc1" presStyleIdx="1" presStyleCnt="6"/>
      <dgm:spPr/>
    </dgm:pt>
    <dgm:pt modelId="{AA3D710A-36EF-416B-9835-14F964C19987}" type="pres">
      <dgm:prSet presAssocID="{3DB0CD17-4640-4ECF-B683-2E762D500293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E47D4B-CF33-4FA3-901C-237EFA993AA9}" type="pres">
      <dgm:prSet presAssocID="{3DB0CD17-4640-4ECF-B683-2E762D500293}" presName="accent_3" presStyleCnt="0"/>
      <dgm:spPr/>
    </dgm:pt>
    <dgm:pt modelId="{ABD5E581-12E0-49FD-990B-C46DA29153CD}" type="pres">
      <dgm:prSet presAssocID="{3DB0CD17-4640-4ECF-B683-2E762D500293}" presName="accentRepeatNode" presStyleLbl="solidFgAcc1" presStyleIdx="2" presStyleCnt="6"/>
      <dgm:spPr/>
    </dgm:pt>
    <dgm:pt modelId="{406E5DC7-52BD-48D5-A97D-BB31653C0E4A}" type="pres">
      <dgm:prSet presAssocID="{42AB0057-7DAB-4FD5-8431-601A4ED88EF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C7AF37-06F9-4EA8-9B42-E2996F4E4032}" type="pres">
      <dgm:prSet presAssocID="{42AB0057-7DAB-4FD5-8431-601A4ED88EF9}" presName="accent_4" presStyleCnt="0"/>
      <dgm:spPr/>
    </dgm:pt>
    <dgm:pt modelId="{C29DAF30-81DA-4804-A052-B607F8713F4E}" type="pres">
      <dgm:prSet presAssocID="{42AB0057-7DAB-4FD5-8431-601A4ED88EF9}" presName="accentRepeatNode" presStyleLbl="solidFgAcc1" presStyleIdx="3" presStyleCnt="6"/>
      <dgm:spPr/>
    </dgm:pt>
    <dgm:pt modelId="{52DF9296-22C1-44DD-904C-C43215CA3766}" type="pres">
      <dgm:prSet presAssocID="{4125CEE6-A8A8-47FD-B783-F277A951146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E2A792-7BF4-43CE-A8E5-7C23E0A26C70}" type="pres">
      <dgm:prSet presAssocID="{4125CEE6-A8A8-47FD-B783-F277A9511468}" presName="accent_5" presStyleCnt="0"/>
      <dgm:spPr/>
    </dgm:pt>
    <dgm:pt modelId="{FD7A3158-4E52-44C3-9663-550593EB9285}" type="pres">
      <dgm:prSet presAssocID="{4125CEE6-A8A8-47FD-B783-F277A9511468}" presName="accentRepeatNode" presStyleLbl="solidFgAcc1" presStyleIdx="4" presStyleCnt="6"/>
      <dgm:spPr/>
    </dgm:pt>
    <dgm:pt modelId="{A81B3406-8E52-4C88-9B6C-B3BF3F96CA45}" type="pres">
      <dgm:prSet presAssocID="{BEE0FFBE-85DE-4FB2-82BB-E13E11EFB5B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D1FCFB-12C7-46C7-83DA-295CC09E8268}" type="pres">
      <dgm:prSet presAssocID="{BEE0FFBE-85DE-4FB2-82BB-E13E11EFB5B8}" presName="accent_6" presStyleCnt="0"/>
      <dgm:spPr/>
    </dgm:pt>
    <dgm:pt modelId="{01096D77-B77B-4462-9403-F914A39A42C7}" type="pres">
      <dgm:prSet presAssocID="{BEE0FFBE-85DE-4FB2-82BB-E13E11EFB5B8}" presName="accentRepeatNode" presStyleLbl="solidFgAcc1" presStyleIdx="5" presStyleCnt="6"/>
      <dgm:spPr/>
    </dgm:pt>
  </dgm:ptLst>
  <dgm:cxnLst>
    <dgm:cxn modelId="{0F0DFAE2-F296-43BE-99C7-04799C7F00F2}" type="presOf" srcId="{967791B0-B2AA-4F8F-A51C-A404BECB4D70}" destId="{3834480D-0953-47F3-B631-762BD89BB086}" srcOrd="0" destOrd="0" presId="urn:microsoft.com/office/officeart/2008/layout/VerticalCurvedList"/>
    <dgm:cxn modelId="{CB38C5A2-592C-4732-93A1-E9F7C0F125E9}" srcId="{967791B0-B2AA-4F8F-A51C-A404BECB4D70}" destId="{8DFF5111-6A74-4D12-A54E-C570B1861F6E}" srcOrd="0" destOrd="0" parTransId="{EC94C608-E73C-46C2-8376-9BC81403A046}" sibTransId="{FA187EE2-9C88-465C-8B76-1BA95A4C8710}"/>
    <dgm:cxn modelId="{CF2C2ABF-86F0-4263-BEC5-6682A2E56DAD}" type="presOf" srcId="{3DB0CD17-4640-4ECF-B683-2E762D500293}" destId="{AA3D710A-36EF-416B-9835-14F964C19987}" srcOrd="0" destOrd="0" presId="urn:microsoft.com/office/officeart/2008/layout/VerticalCurvedList"/>
    <dgm:cxn modelId="{9C533B09-E27B-4254-B42E-5354FBA9D8C4}" type="presOf" srcId="{FA187EE2-9C88-465C-8B76-1BA95A4C8710}" destId="{4010E1F9-857B-4945-86A3-5C24E4DAC554}" srcOrd="0" destOrd="0" presId="urn:microsoft.com/office/officeart/2008/layout/VerticalCurvedList"/>
    <dgm:cxn modelId="{C46A9BDB-3698-4C2E-9A93-B928AC254EBB}" type="presOf" srcId="{8DFF5111-6A74-4D12-A54E-C570B1861F6E}" destId="{FDA60A6D-00B8-4BDB-BF3A-37336E10ECD5}" srcOrd="0" destOrd="0" presId="urn:microsoft.com/office/officeart/2008/layout/VerticalCurvedList"/>
    <dgm:cxn modelId="{00368FB4-F5D6-492A-A63F-958DB129785B}" type="presOf" srcId="{4125CEE6-A8A8-47FD-B783-F277A9511468}" destId="{52DF9296-22C1-44DD-904C-C43215CA3766}" srcOrd="0" destOrd="0" presId="urn:microsoft.com/office/officeart/2008/layout/VerticalCurvedList"/>
    <dgm:cxn modelId="{600A86F6-223D-489E-AC18-9168E9BDEF67}" type="presOf" srcId="{BEE0FFBE-85DE-4FB2-82BB-E13E11EFB5B8}" destId="{A81B3406-8E52-4C88-9B6C-B3BF3F96CA45}" srcOrd="0" destOrd="0" presId="urn:microsoft.com/office/officeart/2008/layout/VerticalCurvedList"/>
    <dgm:cxn modelId="{1B819039-9705-4706-B100-10F6D9221FAF}" type="presOf" srcId="{704FFC30-709E-4550-A475-D265358E5C10}" destId="{EBE1F8F8-6655-4B6E-8AE7-86281702A317}" srcOrd="0" destOrd="0" presId="urn:microsoft.com/office/officeart/2008/layout/VerticalCurvedList"/>
    <dgm:cxn modelId="{CFD9284E-E721-464C-8E6E-4E047405BC92}" type="presOf" srcId="{42AB0057-7DAB-4FD5-8431-601A4ED88EF9}" destId="{406E5DC7-52BD-48D5-A97D-BB31653C0E4A}" srcOrd="0" destOrd="0" presId="urn:microsoft.com/office/officeart/2008/layout/VerticalCurvedList"/>
    <dgm:cxn modelId="{67BBEF6E-320C-456C-86C8-5D518D4A8662}" srcId="{967791B0-B2AA-4F8F-A51C-A404BECB4D70}" destId="{704FFC30-709E-4550-A475-D265358E5C10}" srcOrd="1" destOrd="0" parTransId="{82BBAF5E-C630-426E-9C98-903BEAC9C004}" sibTransId="{B6593F2A-E9DB-432E-A730-7BEA9CD2FD30}"/>
    <dgm:cxn modelId="{8C704849-C64D-40CD-A6D4-A56858B673A2}" srcId="{967791B0-B2AA-4F8F-A51C-A404BECB4D70}" destId="{42AB0057-7DAB-4FD5-8431-601A4ED88EF9}" srcOrd="3" destOrd="0" parTransId="{9D7CF6A7-37F3-4908-AD70-89D67EDCF227}" sibTransId="{DC138A64-750A-4E52-909F-D3EEAD709D5C}"/>
    <dgm:cxn modelId="{F2ED2161-4ED3-4381-A026-35A507A47B9E}" srcId="{967791B0-B2AA-4F8F-A51C-A404BECB4D70}" destId="{3DB0CD17-4640-4ECF-B683-2E762D500293}" srcOrd="2" destOrd="0" parTransId="{B617BCB9-9F28-43FF-8A74-4146DFD4762B}" sibTransId="{4BCD90B8-6E90-43B4-B4FE-9AA7F1EE23A3}"/>
    <dgm:cxn modelId="{D89C89CE-D275-4A76-952A-824765930CCA}" srcId="{967791B0-B2AA-4F8F-A51C-A404BECB4D70}" destId="{4125CEE6-A8A8-47FD-B783-F277A9511468}" srcOrd="4" destOrd="0" parTransId="{B8946BE7-33A4-4AD7-A91F-F46520A4C329}" sibTransId="{43D60ED8-53CC-4734-AAAC-5C575D73BFC7}"/>
    <dgm:cxn modelId="{D1963F9F-551F-428D-908E-0B278D069CF3}" srcId="{967791B0-B2AA-4F8F-A51C-A404BECB4D70}" destId="{BEE0FFBE-85DE-4FB2-82BB-E13E11EFB5B8}" srcOrd="5" destOrd="0" parTransId="{0EED5ABF-45FD-4FFE-875C-58B2C6923BAA}" sibTransId="{0C4A6A28-2039-4AB4-82DD-0F1860F44210}"/>
    <dgm:cxn modelId="{18617B26-681E-486E-8F9B-06E242A7ADB1}" type="presParOf" srcId="{3834480D-0953-47F3-B631-762BD89BB086}" destId="{4B605D5D-F7DF-4133-A8F2-E95BF2216B25}" srcOrd="0" destOrd="0" presId="urn:microsoft.com/office/officeart/2008/layout/VerticalCurvedList"/>
    <dgm:cxn modelId="{689D7D7F-CD33-462E-850F-D53114476509}" type="presParOf" srcId="{4B605D5D-F7DF-4133-A8F2-E95BF2216B25}" destId="{442D4EBD-000D-42EC-96A4-F936FFC5E3DE}" srcOrd="0" destOrd="0" presId="urn:microsoft.com/office/officeart/2008/layout/VerticalCurvedList"/>
    <dgm:cxn modelId="{A1B263E2-7560-4A78-BAF1-706322DB5F02}" type="presParOf" srcId="{442D4EBD-000D-42EC-96A4-F936FFC5E3DE}" destId="{E6C36599-0DAC-450A-A697-887286BF42B7}" srcOrd="0" destOrd="0" presId="urn:microsoft.com/office/officeart/2008/layout/VerticalCurvedList"/>
    <dgm:cxn modelId="{9037F6D2-9BCE-4F75-8D2E-F269413553A9}" type="presParOf" srcId="{442D4EBD-000D-42EC-96A4-F936FFC5E3DE}" destId="{4010E1F9-857B-4945-86A3-5C24E4DAC554}" srcOrd="1" destOrd="0" presId="urn:microsoft.com/office/officeart/2008/layout/VerticalCurvedList"/>
    <dgm:cxn modelId="{3F48FD6A-0ACD-48D8-AE9E-98150705FCB9}" type="presParOf" srcId="{442D4EBD-000D-42EC-96A4-F936FFC5E3DE}" destId="{405D8339-9FD0-4810-B891-665FACF6A4B5}" srcOrd="2" destOrd="0" presId="urn:microsoft.com/office/officeart/2008/layout/VerticalCurvedList"/>
    <dgm:cxn modelId="{EBFAE5DB-D82F-4260-819E-0B3E0D23021C}" type="presParOf" srcId="{442D4EBD-000D-42EC-96A4-F936FFC5E3DE}" destId="{E845F031-A290-4D28-82C2-558512749982}" srcOrd="3" destOrd="0" presId="urn:microsoft.com/office/officeart/2008/layout/VerticalCurvedList"/>
    <dgm:cxn modelId="{BA2C4CED-E27F-4192-8D8F-5248F43AFF5D}" type="presParOf" srcId="{4B605D5D-F7DF-4133-A8F2-E95BF2216B25}" destId="{FDA60A6D-00B8-4BDB-BF3A-37336E10ECD5}" srcOrd="1" destOrd="0" presId="urn:microsoft.com/office/officeart/2008/layout/VerticalCurvedList"/>
    <dgm:cxn modelId="{A092BE84-486E-4F3C-A0A7-D29BD64D4F2A}" type="presParOf" srcId="{4B605D5D-F7DF-4133-A8F2-E95BF2216B25}" destId="{91E23C05-D539-4A7B-BAA8-4FBB24941C62}" srcOrd="2" destOrd="0" presId="urn:microsoft.com/office/officeart/2008/layout/VerticalCurvedList"/>
    <dgm:cxn modelId="{0317C289-76B9-4595-A438-679CC393F995}" type="presParOf" srcId="{91E23C05-D539-4A7B-BAA8-4FBB24941C62}" destId="{9C245F05-072C-4D9C-8D19-1E89E5EFEF90}" srcOrd="0" destOrd="0" presId="urn:microsoft.com/office/officeart/2008/layout/VerticalCurvedList"/>
    <dgm:cxn modelId="{032B8607-43D7-4344-B336-65B2C177758F}" type="presParOf" srcId="{4B605D5D-F7DF-4133-A8F2-E95BF2216B25}" destId="{EBE1F8F8-6655-4B6E-8AE7-86281702A317}" srcOrd="3" destOrd="0" presId="urn:microsoft.com/office/officeart/2008/layout/VerticalCurvedList"/>
    <dgm:cxn modelId="{0D18556C-312A-4E50-A2EA-61D2B86328D3}" type="presParOf" srcId="{4B605D5D-F7DF-4133-A8F2-E95BF2216B25}" destId="{22D7B889-324B-418F-BF3A-2C5AAEF362D0}" srcOrd="4" destOrd="0" presId="urn:microsoft.com/office/officeart/2008/layout/VerticalCurvedList"/>
    <dgm:cxn modelId="{C1A04F67-2086-405B-A28C-45B152814266}" type="presParOf" srcId="{22D7B889-324B-418F-BF3A-2C5AAEF362D0}" destId="{40718B30-7E6C-4EBB-AB27-947F9D2129F9}" srcOrd="0" destOrd="0" presId="urn:microsoft.com/office/officeart/2008/layout/VerticalCurvedList"/>
    <dgm:cxn modelId="{BDF92BF8-B67A-4FB4-AD04-4E5DD6C6A09A}" type="presParOf" srcId="{4B605D5D-F7DF-4133-A8F2-E95BF2216B25}" destId="{AA3D710A-36EF-416B-9835-14F964C19987}" srcOrd="5" destOrd="0" presId="urn:microsoft.com/office/officeart/2008/layout/VerticalCurvedList"/>
    <dgm:cxn modelId="{ED85F1F2-24DE-4687-8E89-E13D7AE76090}" type="presParOf" srcId="{4B605D5D-F7DF-4133-A8F2-E95BF2216B25}" destId="{2CE47D4B-CF33-4FA3-901C-237EFA993AA9}" srcOrd="6" destOrd="0" presId="urn:microsoft.com/office/officeart/2008/layout/VerticalCurvedList"/>
    <dgm:cxn modelId="{70DEDDC8-B43B-42BE-9E10-C995C5532AE7}" type="presParOf" srcId="{2CE47D4B-CF33-4FA3-901C-237EFA993AA9}" destId="{ABD5E581-12E0-49FD-990B-C46DA29153CD}" srcOrd="0" destOrd="0" presId="urn:microsoft.com/office/officeart/2008/layout/VerticalCurvedList"/>
    <dgm:cxn modelId="{465EC10D-2421-4189-929A-F7E0A3727D8A}" type="presParOf" srcId="{4B605D5D-F7DF-4133-A8F2-E95BF2216B25}" destId="{406E5DC7-52BD-48D5-A97D-BB31653C0E4A}" srcOrd="7" destOrd="0" presId="urn:microsoft.com/office/officeart/2008/layout/VerticalCurvedList"/>
    <dgm:cxn modelId="{1771390E-4754-479C-8D05-C551B06A1116}" type="presParOf" srcId="{4B605D5D-F7DF-4133-A8F2-E95BF2216B25}" destId="{DDC7AF37-06F9-4EA8-9B42-E2996F4E4032}" srcOrd="8" destOrd="0" presId="urn:microsoft.com/office/officeart/2008/layout/VerticalCurvedList"/>
    <dgm:cxn modelId="{30869DD2-6D74-485D-B9E3-104AD2A5545A}" type="presParOf" srcId="{DDC7AF37-06F9-4EA8-9B42-E2996F4E4032}" destId="{C29DAF30-81DA-4804-A052-B607F8713F4E}" srcOrd="0" destOrd="0" presId="urn:microsoft.com/office/officeart/2008/layout/VerticalCurvedList"/>
    <dgm:cxn modelId="{F6223069-FE93-425B-91FF-866432D49930}" type="presParOf" srcId="{4B605D5D-F7DF-4133-A8F2-E95BF2216B25}" destId="{52DF9296-22C1-44DD-904C-C43215CA3766}" srcOrd="9" destOrd="0" presId="urn:microsoft.com/office/officeart/2008/layout/VerticalCurvedList"/>
    <dgm:cxn modelId="{8A84EDE7-3644-45E2-9E7E-213B3CCC1191}" type="presParOf" srcId="{4B605D5D-F7DF-4133-A8F2-E95BF2216B25}" destId="{A4E2A792-7BF4-43CE-A8E5-7C23E0A26C70}" srcOrd="10" destOrd="0" presId="urn:microsoft.com/office/officeart/2008/layout/VerticalCurvedList"/>
    <dgm:cxn modelId="{247EB4AD-1F3B-4C59-894A-6720244DAB87}" type="presParOf" srcId="{A4E2A792-7BF4-43CE-A8E5-7C23E0A26C70}" destId="{FD7A3158-4E52-44C3-9663-550593EB9285}" srcOrd="0" destOrd="0" presId="urn:microsoft.com/office/officeart/2008/layout/VerticalCurvedList"/>
    <dgm:cxn modelId="{82FB0FCF-8E6A-4A74-BE7A-52D8F6C49DEB}" type="presParOf" srcId="{4B605D5D-F7DF-4133-A8F2-E95BF2216B25}" destId="{A81B3406-8E52-4C88-9B6C-B3BF3F96CA45}" srcOrd="11" destOrd="0" presId="urn:microsoft.com/office/officeart/2008/layout/VerticalCurvedList"/>
    <dgm:cxn modelId="{9F6E6DFB-3D00-44D8-A032-F3EFB2B01FB9}" type="presParOf" srcId="{4B605D5D-F7DF-4133-A8F2-E95BF2216B25}" destId="{E5D1FCFB-12C7-46C7-83DA-295CC09E8268}" srcOrd="12" destOrd="0" presId="urn:microsoft.com/office/officeart/2008/layout/VerticalCurvedList"/>
    <dgm:cxn modelId="{1C627ABC-29BD-4157-81B6-8908D508FBD3}" type="presParOf" srcId="{E5D1FCFB-12C7-46C7-83DA-295CC09E8268}" destId="{01096D77-B77B-4462-9403-F914A39A42C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AF638-6376-445A-965E-55C3981E5E39}" type="doc">
      <dgm:prSet loTypeId="urn:microsoft.com/office/officeart/2005/8/layout/orgChart1" loCatId="hierarchy" qsTypeId="urn:microsoft.com/office/officeart/2005/8/quickstyle/simple5" qsCatId="simple" csTypeId="urn:microsoft.com/office/officeart/2005/8/colors/colorful4" csCatId="colorful" phldr="1"/>
      <dgm:spPr/>
    </dgm:pt>
    <dgm:pt modelId="{6E26942D-EE21-4A29-80CF-AD41747FB97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4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Атестаційна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4000" b="1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експертиза</a:t>
          </a:r>
        </a:p>
      </dgm:t>
    </dgm:pt>
    <dgm:pt modelId="{88BD82C9-0869-499B-8F5A-1F6FC3F50B8D}" type="parTrans" cxnId="{88C9D3B1-D1A2-4DD2-B925-BEC6E0B1E4F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D71F20-9ED0-43B4-8388-5CE38325B8C1}" type="sibTrans" cxnId="{88C9D3B1-D1A2-4DD2-B925-BEC6E0B1E4F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0922F6-1835-471E-8B40-D954DBA7BE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можливості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uk-UA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навчального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uk-UA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закладу</a:t>
          </a:r>
          <a:endParaRPr kumimoji="0" lang="uk-UA" b="0" i="1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D9D339-7A6A-4F78-87E2-F10F0CA85CFA}" type="parTrans" cxnId="{C8D05923-A505-4BC3-ADA4-80BFF21E900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9FF455-B4A3-4A62-9033-47D42A4B9619}" type="sibTrans" cxnId="{C8D05923-A505-4BC3-ADA4-80BFF21E900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539FB8-0BDB-4AFA-86C1-7ED7DCFA48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навчально-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виховного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процесу </a:t>
          </a:r>
        </a:p>
      </dgm:t>
    </dgm:pt>
    <dgm:pt modelId="{2D92B1CA-F3CA-4F11-AE7D-971B0C48CAB5}" type="parTrans" cxnId="{080726CA-5A25-4B87-9325-F237FD865C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ED60AB-03D4-4D28-8367-73DDDEBE0D19}" type="sibTrans" cxnId="{080726CA-5A25-4B87-9325-F237FD865CB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AFCEF4-2034-4F79-9214-2246CC1323F6}">
      <dgm:prSet/>
      <dgm:spPr/>
      <dgm:t>
        <a:bodyPr/>
        <a:lstStyle/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uk-UA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ефективність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роботи закладу</a:t>
          </a:r>
          <a:r>
            <a:rPr kumimoji="0" lang="uk-UA" b="0" i="1" u="none" strike="noStrike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0" i="1" u="none" strike="noStrike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31E881-5658-44FB-BCF7-1793B46F654D}" type="parTrans" cxnId="{ED969DFB-8312-476C-A43C-9B843CADA72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FD44A1-4945-4AF7-AC85-539437951054}" type="sibTrans" cxnId="{ED969DFB-8312-476C-A43C-9B843CADA72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DF31A4-CDE0-4F7D-B643-E66D08D95B84}" type="pres">
      <dgm:prSet presAssocID="{DC5AF638-6376-445A-965E-55C3981E5E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95A0A6-E839-490E-BFBA-9924A4C94809}" type="pres">
      <dgm:prSet presAssocID="{6E26942D-EE21-4A29-80CF-AD41747FB97C}" presName="hierRoot1" presStyleCnt="0">
        <dgm:presLayoutVars>
          <dgm:hierBranch/>
        </dgm:presLayoutVars>
      </dgm:prSet>
      <dgm:spPr/>
    </dgm:pt>
    <dgm:pt modelId="{4EC5FA6B-C7DF-49A6-B0BC-4A89519740A7}" type="pres">
      <dgm:prSet presAssocID="{6E26942D-EE21-4A29-80CF-AD41747FB97C}" presName="rootComposite1" presStyleCnt="0"/>
      <dgm:spPr/>
    </dgm:pt>
    <dgm:pt modelId="{7200CB2F-D9D4-495A-B6B8-ACEFF818E1A3}" type="pres">
      <dgm:prSet presAssocID="{6E26942D-EE21-4A29-80CF-AD41747FB97C}" presName="rootText1" presStyleLbl="node0" presStyleIdx="0" presStyleCnt="1" custScaleX="143594" custScaleY="149253" custLinFactNeighborX="0" custLinFactNeighborY="-592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1FB8F55-8416-434C-A127-48C2C12A100D}" type="pres">
      <dgm:prSet presAssocID="{6E26942D-EE21-4A29-80CF-AD41747FB97C}" presName="rootConnector1" presStyleLbl="node1" presStyleIdx="0" presStyleCnt="0"/>
      <dgm:spPr/>
      <dgm:t>
        <a:bodyPr/>
        <a:lstStyle/>
        <a:p>
          <a:endParaRPr lang="uk-UA"/>
        </a:p>
      </dgm:t>
    </dgm:pt>
    <dgm:pt modelId="{B0F2834B-EC71-4F9E-BD40-B3BE4C43C0F7}" type="pres">
      <dgm:prSet presAssocID="{6E26942D-EE21-4A29-80CF-AD41747FB97C}" presName="hierChild2" presStyleCnt="0"/>
      <dgm:spPr/>
    </dgm:pt>
    <dgm:pt modelId="{38DC9BF7-3BEF-4816-B205-AF435C700334}" type="pres">
      <dgm:prSet presAssocID="{0DD9D339-7A6A-4F78-87E2-F10F0CA85CFA}" presName="Name35" presStyleLbl="parChTrans1D2" presStyleIdx="0" presStyleCnt="3"/>
      <dgm:spPr/>
      <dgm:t>
        <a:bodyPr/>
        <a:lstStyle/>
        <a:p>
          <a:endParaRPr lang="uk-UA"/>
        </a:p>
      </dgm:t>
    </dgm:pt>
    <dgm:pt modelId="{B88B43B7-DC23-40B8-8A2D-EB35065E7533}" type="pres">
      <dgm:prSet presAssocID="{370922F6-1835-471E-8B40-D954DBA7BE2F}" presName="hierRoot2" presStyleCnt="0">
        <dgm:presLayoutVars>
          <dgm:hierBranch/>
        </dgm:presLayoutVars>
      </dgm:prSet>
      <dgm:spPr/>
    </dgm:pt>
    <dgm:pt modelId="{FF48C441-5727-4B00-9AF3-5525C32EF7B7}" type="pres">
      <dgm:prSet presAssocID="{370922F6-1835-471E-8B40-D954DBA7BE2F}" presName="rootComposite" presStyleCnt="0"/>
      <dgm:spPr/>
    </dgm:pt>
    <dgm:pt modelId="{9D93D7CE-235F-41EB-A30A-BDB005EC566C}" type="pres">
      <dgm:prSet presAssocID="{370922F6-1835-471E-8B40-D954DBA7BE2F}" presName="rootText" presStyleLbl="node2" presStyleIdx="0" presStyleCnt="3" custScaleX="108772" custScaleY="162405" custLinFactNeighborX="4415" custLinFactNeighborY="-3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B6D681-8B0B-4304-B3D2-050EEF9CB489}" type="pres">
      <dgm:prSet presAssocID="{370922F6-1835-471E-8B40-D954DBA7BE2F}" presName="rootConnector" presStyleLbl="node2" presStyleIdx="0" presStyleCnt="3"/>
      <dgm:spPr/>
      <dgm:t>
        <a:bodyPr/>
        <a:lstStyle/>
        <a:p>
          <a:endParaRPr lang="uk-UA"/>
        </a:p>
      </dgm:t>
    </dgm:pt>
    <dgm:pt modelId="{2180AFDB-2008-4346-B7CD-BB77EAAC54CB}" type="pres">
      <dgm:prSet presAssocID="{370922F6-1835-471E-8B40-D954DBA7BE2F}" presName="hierChild4" presStyleCnt="0"/>
      <dgm:spPr/>
    </dgm:pt>
    <dgm:pt modelId="{BCC463F7-73FC-4A25-9D7A-072582B8A51F}" type="pres">
      <dgm:prSet presAssocID="{370922F6-1835-471E-8B40-D954DBA7BE2F}" presName="hierChild5" presStyleCnt="0"/>
      <dgm:spPr/>
    </dgm:pt>
    <dgm:pt modelId="{ACCCCFB3-60B4-4223-AAB8-E090F123CAF1}" type="pres">
      <dgm:prSet presAssocID="{2D92B1CA-F3CA-4F11-AE7D-971B0C48CAB5}" presName="Name35" presStyleLbl="parChTrans1D2" presStyleIdx="1" presStyleCnt="3"/>
      <dgm:spPr/>
      <dgm:t>
        <a:bodyPr/>
        <a:lstStyle/>
        <a:p>
          <a:endParaRPr lang="uk-UA"/>
        </a:p>
      </dgm:t>
    </dgm:pt>
    <dgm:pt modelId="{45DD655A-BB79-4D0A-937F-B2BA7A49BF57}" type="pres">
      <dgm:prSet presAssocID="{FE539FB8-0BDB-4AFA-86C1-7ED7DCFA48CE}" presName="hierRoot2" presStyleCnt="0">
        <dgm:presLayoutVars>
          <dgm:hierBranch/>
        </dgm:presLayoutVars>
      </dgm:prSet>
      <dgm:spPr/>
    </dgm:pt>
    <dgm:pt modelId="{82FA63BC-33A4-4C0D-90BE-659DD50E91EC}" type="pres">
      <dgm:prSet presAssocID="{FE539FB8-0BDB-4AFA-86C1-7ED7DCFA48CE}" presName="rootComposite" presStyleCnt="0"/>
      <dgm:spPr/>
    </dgm:pt>
    <dgm:pt modelId="{0103F207-36F9-442D-B6A3-A4DB7A3D4C3D}" type="pres">
      <dgm:prSet presAssocID="{FE539FB8-0BDB-4AFA-86C1-7ED7DCFA48CE}" presName="rootText" presStyleLbl="node2" presStyleIdx="1" presStyleCnt="3" custScaleX="135088" custScaleY="165725" custLinFactNeighborX="-3188" custLinFactNeighborY="137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AE6451-BF2D-4E89-8CA9-2837123C30A4}" type="pres">
      <dgm:prSet presAssocID="{FE539FB8-0BDB-4AFA-86C1-7ED7DCFA48CE}" presName="rootConnector" presStyleLbl="node2" presStyleIdx="1" presStyleCnt="3"/>
      <dgm:spPr/>
      <dgm:t>
        <a:bodyPr/>
        <a:lstStyle/>
        <a:p>
          <a:endParaRPr lang="uk-UA"/>
        </a:p>
      </dgm:t>
    </dgm:pt>
    <dgm:pt modelId="{BCFAF40D-6694-4499-998A-4D19D6253E10}" type="pres">
      <dgm:prSet presAssocID="{FE539FB8-0BDB-4AFA-86C1-7ED7DCFA48CE}" presName="hierChild4" presStyleCnt="0"/>
      <dgm:spPr/>
    </dgm:pt>
    <dgm:pt modelId="{92FC8D23-BE2D-4801-96FA-1264C41539FA}" type="pres">
      <dgm:prSet presAssocID="{FE539FB8-0BDB-4AFA-86C1-7ED7DCFA48CE}" presName="hierChild5" presStyleCnt="0"/>
      <dgm:spPr/>
    </dgm:pt>
    <dgm:pt modelId="{FB0FDDB4-0F17-4E10-B6F8-A38A31557799}" type="pres">
      <dgm:prSet presAssocID="{5D31E881-5658-44FB-BCF7-1793B46F654D}" presName="Name35" presStyleLbl="parChTrans1D2" presStyleIdx="2" presStyleCnt="3"/>
      <dgm:spPr/>
      <dgm:t>
        <a:bodyPr/>
        <a:lstStyle/>
        <a:p>
          <a:endParaRPr lang="uk-UA"/>
        </a:p>
      </dgm:t>
    </dgm:pt>
    <dgm:pt modelId="{EBF7F077-994C-48F5-941C-16BE09A22B7E}" type="pres">
      <dgm:prSet presAssocID="{99AFCEF4-2034-4F79-9214-2246CC1323F6}" presName="hierRoot2" presStyleCnt="0">
        <dgm:presLayoutVars>
          <dgm:hierBranch/>
        </dgm:presLayoutVars>
      </dgm:prSet>
      <dgm:spPr/>
    </dgm:pt>
    <dgm:pt modelId="{93892E37-6C7B-49F6-9B3B-3B0AA66181A5}" type="pres">
      <dgm:prSet presAssocID="{99AFCEF4-2034-4F79-9214-2246CC1323F6}" presName="rootComposite" presStyleCnt="0"/>
      <dgm:spPr/>
    </dgm:pt>
    <dgm:pt modelId="{2CEEEC98-0181-4198-AD61-94330A5316A3}" type="pres">
      <dgm:prSet presAssocID="{99AFCEF4-2034-4F79-9214-2246CC1323F6}" presName="rootText" presStyleLbl="node2" presStyleIdx="2" presStyleCnt="3" custScaleY="169847" custLinFactNeighborX="-9774" custLinFactNeighborY="8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13F2E5-A27F-4590-880C-43AF4958FF04}" type="pres">
      <dgm:prSet presAssocID="{99AFCEF4-2034-4F79-9214-2246CC1323F6}" presName="rootConnector" presStyleLbl="node2" presStyleIdx="2" presStyleCnt="3"/>
      <dgm:spPr/>
      <dgm:t>
        <a:bodyPr/>
        <a:lstStyle/>
        <a:p>
          <a:endParaRPr lang="uk-UA"/>
        </a:p>
      </dgm:t>
    </dgm:pt>
    <dgm:pt modelId="{EF59AD12-C512-4FAE-8E9D-2F213536CE12}" type="pres">
      <dgm:prSet presAssocID="{99AFCEF4-2034-4F79-9214-2246CC1323F6}" presName="hierChild4" presStyleCnt="0"/>
      <dgm:spPr/>
    </dgm:pt>
    <dgm:pt modelId="{0E7F6F82-1863-4D3C-82BB-447A31044612}" type="pres">
      <dgm:prSet presAssocID="{99AFCEF4-2034-4F79-9214-2246CC1323F6}" presName="hierChild5" presStyleCnt="0"/>
      <dgm:spPr/>
    </dgm:pt>
    <dgm:pt modelId="{19269D93-905E-48B6-BA9A-F9816131ED29}" type="pres">
      <dgm:prSet presAssocID="{6E26942D-EE21-4A29-80CF-AD41747FB97C}" presName="hierChild3" presStyleCnt="0"/>
      <dgm:spPr/>
    </dgm:pt>
  </dgm:ptLst>
  <dgm:cxnLst>
    <dgm:cxn modelId="{D2D9CA05-855A-499A-AF34-0B5EFD55D9FC}" type="presOf" srcId="{370922F6-1835-471E-8B40-D954DBA7BE2F}" destId="{9D93D7CE-235F-41EB-A30A-BDB005EC566C}" srcOrd="0" destOrd="0" presId="urn:microsoft.com/office/officeart/2005/8/layout/orgChart1"/>
    <dgm:cxn modelId="{BE7FB2C6-FD61-4482-AFCC-9D7F82902404}" type="presOf" srcId="{370922F6-1835-471E-8B40-D954DBA7BE2F}" destId="{24B6D681-8B0B-4304-B3D2-050EEF9CB489}" srcOrd="1" destOrd="0" presId="urn:microsoft.com/office/officeart/2005/8/layout/orgChart1"/>
    <dgm:cxn modelId="{66D376F7-1C41-4760-BD43-E48EC7B865DF}" type="presOf" srcId="{DC5AF638-6376-445A-965E-55C3981E5E39}" destId="{96DF31A4-CDE0-4F7D-B643-E66D08D95B84}" srcOrd="0" destOrd="0" presId="urn:microsoft.com/office/officeart/2005/8/layout/orgChart1"/>
    <dgm:cxn modelId="{552093B1-DD55-444D-9060-069171D38B80}" type="presOf" srcId="{99AFCEF4-2034-4F79-9214-2246CC1323F6}" destId="{6F13F2E5-A27F-4590-880C-43AF4958FF04}" srcOrd="1" destOrd="0" presId="urn:microsoft.com/office/officeart/2005/8/layout/orgChart1"/>
    <dgm:cxn modelId="{D7BBEE78-6D87-4771-B00E-438F28625124}" type="presOf" srcId="{2D92B1CA-F3CA-4F11-AE7D-971B0C48CAB5}" destId="{ACCCCFB3-60B4-4223-AAB8-E090F123CAF1}" srcOrd="0" destOrd="0" presId="urn:microsoft.com/office/officeart/2005/8/layout/orgChart1"/>
    <dgm:cxn modelId="{35782D35-E42A-42CF-B3DE-1C9899A1D96C}" type="presOf" srcId="{6E26942D-EE21-4A29-80CF-AD41747FB97C}" destId="{E1FB8F55-8416-434C-A127-48C2C12A100D}" srcOrd="1" destOrd="0" presId="urn:microsoft.com/office/officeart/2005/8/layout/orgChart1"/>
    <dgm:cxn modelId="{ED969DFB-8312-476C-A43C-9B843CADA727}" srcId="{6E26942D-EE21-4A29-80CF-AD41747FB97C}" destId="{99AFCEF4-2034-4F79-9214-2246CC1323F6}" srcOrd="2" destOrd="0" parTransId="{5D31E881-5658-44FB-BCF7-1793B46F654D}" sibTransId="{FAFD44A1-4945-4AF7-AC85-539437951054}"/>
    <dgm:cxn modelId="{C8D05923-A505-4BC3-ADA4-80BFF21E900D}" srcId="{6E26942D-EE21-4A29-80CF-AD41747FB97C}" destId="{370922F6-1835-471E-8B40-D954DBA7BE2F}" srcOrd="0" destOrd="0" parTransId="{0DD9D339-7A6A-4F78-87E2-F10F0CA85CFA}" sibTransId="{919FF455-B4A3-4A62-9033-47D42A4B9619}"/>
    <dgm:cxn modelId="{5AA1CB60-70A2-4D2E-A6E1-A5D4A5DD9BC4}" type="presOf" srcId="{0DD9D339-7A6A-4F78-87E2-F10F0CA85CFA}" destId="{38DC9BF7-3BEF-4816-B205-AF435C700334}" srcOrd="0" destOrd="0" presId="urn:microsoft.com/office/officeart/2005/8/layout/orgChart1"/>
    <dgm:cxn modelId="{080726CA-5A25-4B87-9325-F237FD865CBD}" srcId="{6E26942D-EE21-4A29-80CF-AD41747FB97C}" destId="{FE539FB8-0BDB-4AFA-86C1-7ED7DCFA48CE}" srcOrd="1" destOrd="0" parTransId="{2D92B1CA-F3CA-4F11-AE7D-971B0C48CAB5}" sibTransId="{10ED60AB-03D4-4D28-8367-73DDDEBE0D19}"/>
    <dgm:cxn modelId="{41EE250A-5F23-46F0-A1BB-37047AAB8CA5}" type="presOf" srcId="{FE539FB8-0BDB-4AFA-86C1-7ED7DCFA48CE}" destId="{F7AE6451-BF2D-4E89-8CA9-2837123C30A4}" srcOrd="1" destOrd="0" presId="urn:microsoft.com/office/officeart/2005/8/layout/orgChart1"/>
    <dgm:cxn modelId="{855E1565-9660-4D1B-A066-87A46511951F}" type="presOf" srcId="{6E26942D-EE21-4A29-80CF-AD41747FB97C}" destId="{7200CB2F-D9D4-495A-B6B8-ACEFF818E1A3}" srcOrd="0" destOrd="0" presId="urn:microsoft.com/office/officeart/2005/8/layout/orgChart1"/>
    <dgm:cxn modelId="{761F71C1-0E1E-4527-AAC8-9175A420D916}" type="presOf" srcId="{99AFCEF4-2034-4F79-9214-2246CC1323F6}" destId="{2CEEEC98-0181-4198-AD61-94330A5316A3}" srcOrd="0" destOrd="0" presId="urn:microsoft.com/office/officeart/2005/8/layout/orgChart1"/>
    <dgm:cxn modelId="{88C9D3B1-D1A2-4DD2-B925-BEC6E0B1E4F5}" srcId="{DC5AF638-6376-445A-965E-55C3981E5E39}" destId="{6E26942D-EE21-4A29-80CF-AD41747FB97C}" srcOrd="0" destOrd="0" parTransId="{88BD82C9-0869-499B-8F5A-1F6FC3F50B8D}" sibTransId="{DFD71F20-9ED0-43B4-8388-5CE38325B8C1}"/>
    <dgm:cxn modelId="{3716C69B-C441-40D3-9D8A-2D39AEDB9113}" type="presOf" srcId="{FE539FB8-0BDB-4AFA-86C1-7ED7DCFA48CE}" destId="{0103F207-36F9-442D-B6A3-A4DB7A3D4C3D}" srcOrd="0" destOrd="0" presId="urn:microsoft.com/office/officeart/2005/8/layout/orgChart1"/>
    <dgm:cxn modelId="{0455E51F-165C-4242-9C63-3AC37EE26255}" type="presOf" srcId="{5D31E881-5658-44FB-BCF7-1793B46F654D}" destId="{FB0FDDB4-0F17-4E10-B6F8-A38A31557799}" srcOrd="0" destOrd="0" presId="urn:microsoft.com/office/officeart/2005/8/layout/orgChart1"/>
    <dgm:cxn modelId="{50F4B7ED-BF6F-49FD-94E0-1E79A2B28161}" type="presParOf" srcId="{96DF31A4-CDE0-4F7D-B643-E66D08D95B84}" destId="{0695A0A6-E839-490E-BFBA-9924A4C94809}" srcOrd="0" destOrd="0" presId="urn:microsoft.com/office/officeart/2005/8/layout/orgChart1"/>
    <dgm:cxn modelId="{EA997D05-27D2-487A-9DB9-6DC4944D1F33}" type="presParOf" srcId="{0695A0A6-E839-490E-BFBA-9924A4C94809}" destId="{4EC5FA6B-C7DF-49A6-B0BC-4A89519740A7}" srcOrd="0" destOrd="0" presId="urn:microsoft.com/office/officeart/2005/8/layout/orgChart1"/>
    <dgm:cxn modelId="{3AF78BCD-99B5-4C3B-AE6F-6416D98B444F}" type="presParOf" srcId="{4EC5FA6B-C7DF-49A6-B0BC-4A89519740A7}" destId="{7200CB2F-D9D4-495A-B6B8-ACEFF818E1A3}" srcOrd="0" destOrd="0" presId="urn:microsoft.com/office/officeart/2005/8/layout/orgChart1"/>
    <dgm:cxn modelId="{D91EA2AB-983C-4537-81B9-140D8B98D90D}" type="presParOf" srcId="{4EC5FA6B-C7DF-49A6-B0BC-4A89519740A7}" destId="{E1FB8F55-8416-434C-A127-48C2C12A100D}" srcOrd="1" destOrd="0" presId="urn:microsoft.com/office/officeart/2005/8/layout/orgChart1"/>
    <dgm:cxn modelId="{174A3388-2453-4510-8972-A95EC30120BF}" type="presParOf" srcId="{0695A0A6-E839-490E-BFBA-9924A4C94809}" destId="{B0F2834B-EC71-4F9E-BD40-B3BE4C43C0F7}" srcOrd="1" destOrd="0" presId="urn:microsoft.com/office/officeart/2005/8/layout/orgChart1"/>
    <dgm:cxn modelId="{FCCFE49D-4720-456D-96C4-A5589DA0248C}" type="presParOf" srcId="{B0F2834B-EC71-4F9E-BD40-B3BE4C43C0F7}" destId="{38DC9BF7-3BEF-4816-B205-AF435C700334}" srcOrd="0" destOrd="0" presId="urn:microsoft.com/office/officeart/2005/8/layout/orgChart1"/>
    <dgm:cxn modelId="{E160ED9A-A120-46CF-98A4-345F6DD29283}" type="presParOf" srcId="{B0F2834B-EC71-4F9E-BD40-B3BE4C43C0F7}" destId="{B88B43B7-DC23-40B8-8A2D-EB35065E7533}" srcOrd="1" destOrd="0" presId="urn:microsoft.com/office/officeart/2005/8/layout/orgChart1"/>
    <dgm:cxn modelId="{68E3CEB1-FE59-4F42-806D-93EDDCAA173B}" type="presParOf" srcId="{B88B43B7-DC23-40B8-8A2D-EB35065E7533}" destId="{FF48C441-5727-4B00-9AF3-5525C32EF7B7}" srcOrd="0" destOrd="0" presId="urn:microsoft.com/office/officeart/2005/8/layout/orgChart1"/>
    <dgm:cxn modelId="{61D38810-024D-4361-A58E-98CF531B9E55}" type="presParOf" srcId="{FF48C441-5727-4B00-9AF3-5525C32EF7B7}" destId="{9D93D7CE-235F-41EB-A30A-BDB005EC566C}" srcOrd="0" destOrd="0" presId="urn:microsoft.com/office/officeart/2005/8/layout/orgChart1"/>
    <dgm:cxn modelId="{7A909FF0-1793-4A51-9AAC-CAF608EC4C84}" type="presParOf" srcId="{FF48C441-5727-4B00-9AF3-5525C32EF7B7}" destId="{24B6D681-8B0B-4304-B3D2-050EEF9CB489}" srcOrd="1" destOrd="0" presId="urn:microsoft.com/office/officeart/2005/8/layout/orgChart1"/>
    <dgm:cxn modelId="{64882022-4E56-41B2-9E3B-8944B1ABC350}" type="presParOf" srcId="{B88B43B7-DC23-40B8-8A2D-EB35065E7533}" destId="{2180AFDB-2008-4346-B7CD-BB77EAAC54CB}" srcOrd="1" destOrd="0" presId="urn:microsoft.com/office/officeart/2005/8/layout/orgChart1"/>
    <dgm:cxn modelId="{61F186AE-7984-4590-B5A7-C3C37EABCCA6}" type="presParOf" srcId="{B88B43B7-DC23-40B8-8A2D-EB35065E7533}" destId="{BCC463F7-73FC-4A25-9D7A-072582B8A51F}" srcOrd="2" destOrd="0" presId="urn:microsoft.com/office/officeart/2005/8/layout/orgChart1"/>
    <dgm:cxn modelId="{29DB2366-A533-469A-95B8-DF478ADBDE24}" type="presParOf" srcId="{B0F2834B-EC71-4F9E-BD40-B3BE4C43C0F7}" destId="{ACCCCFB3-60B4-4223-AAB8-E090F123CAF1}" srcOrd="2" destOrd="0" presId="urn:microsoft.com/office/officeart/2005/8/layout/orgChart1"/>
    <dgm:cxn modelId="{BD6C13FA-2440-485C-B96F-772476F88ADD}" type="presParOf" srcId="{B0F2834B-EC71-4F9E-BD40-B3BE4C43C0F7}" destId="{45DD655A-BB79-4D0A-937F-B2BA7A49BF57}" srcOrd="3" destOrd="0" presId="urn:microsoft.com/office/officeart/2005/8/layout/orgChart1"/>
    <dgm:cxn modelId="{9A50794D-1C63-4045-99CB-D4C7089D32E2}" type="presParOf" srcId="{45DD655A-BB79-4D0A-937F-B2BA7A49BF57}" destId="{82FA63BC-33A4-4C0D-90BE-659DD50E91EC}" srcOrd="0" destOrd="0" presId="urn:microsoft.com/office/officeart/2005/8/layout/orgChart1"/>
    <dgm:cxn modelId="{5B45A878-341F-4398-83D5-6CA3B66D7394}" type="presParOf" srcId="{82FA63BC-33A4-4C0D-90BE-659DD50E91EC}" destId="{0103F207-36F9-442D-B6A3-A4DB7A3D4C3D}" srcOrd="0" destOrd="0" presId="urn:microsoft.com/office/officeart/2005/8/layout/orgChart1"/>
    <dgm:cxn modelId="{5928DD65-BD6A-4A95-9030-6CD2A9E1C005}" type="presParOf" srcId="{82FA63BC-33A4-4C0D-90BE-659DD50E91EC}" destId="{F7AE6451-BF2D-4E89-8CA9-2837123C30A4}" srcOrd="1" destOrd="0" presId="urn:microsoft.com/office/officeart/2005/8/layout/orgChart1"/>
    <dgm:cxn modelId="{89BDDE09-F246-4E67-BFB5-1DA4FE573268}" type="presParOf" srcId="{45DD655A-BB79-4D0A-937F-B2BA7A49BF57}" destId="{BCFAF40D-6694-4499-998A-4D19D6253E10}" srcOrd="1" destOrd="0" presId="urn:microsoft.com/office/officeart/2005/8/layout/orgChart1"/>
    <dgm:cxn modelId="{25A85668-B305-455E-B63F-A2F4ADC31E25}" type="presParOf" srcId="{45DD655A-BB79-4D0A-937F-B2BA7A49BF57}" destId="{92FC8D23-BE2D-4801-96FA-1264C41539FA}" srcOrd="2" destOrd="0" presId="urn:microsoft.com/office/officeart/2005/8/layout/orgChart1"/>
    <dgm:cxn modelId="{51D996BA-CCB8-4040-98E7-DD6DCF63F29D}" type="presParOf" srcId="{B0F2834B-EC71-4F9E-BD40-B3BE4C43C0F7}" destId="{FB0FDDB4-0F17-4E10-B6F8-A38A31557799}" srcOrd="4" destOrd="0" presId="urn:microsoft.com/office/officeart/2005/8/layout/orgChart1"/>
    <dgm:cxn modelId="{9E5DC771-F9E8-461B-9C1C-203D89A5DDD0}" type="presParOf" srcId="{B0F2834B-EC71-4F9E-BD40-B3BE4C43C0F7}" destId="{EBF7F077-994C-48F5-941C-16BE09A22B7E}" srcOrd="5" destOrd="0" presId="urn:microsoft.com/office/officeart/2005/8/layout/orgChart1"/>
    <dgm:cxn modelId="{E5AC14FF-7CBD-41BC-8670-C113C2D9F6A3}" type="presParOf" srcId="{EBF7F077-994C-48F5-941C-16BE09A22B7E}" destId="{93892E37-6C7B-49F6-9B3B-3B0AA66181A5}" srcOrd="0" destOrd="0" presId="urn:microsoft.com/office/officeart/2005/8/layout/orgChart1"/>
    <dgm:cxn modelId="{C9B98BB2-0939-4173-AF32-A22EB00E18BC}" type="presParOf" srcId="{93892E37-6C7B-49F6-9B3B-3B0AA66181A5}" destId="{2CEEEC98-0181-4198-AD61-94330A5316A3}" srcOrd="0" destOrd="0" presId="urn:microsoft.com/office/officeart/2005/8/layout/orgChart1"/>
    <dgm:cxn modelId="{F2D17871-4B60-4A87-A864-EFC203174D77}" type="presParOf" srcId="{93892E37-6C7B-49F6-9B3B-3B0AA66181A5}" destId="{6F13F2E5-A27F-4590-880C-43AF4958FF04}" srcOrd="1" destOrd="0" presId="urn:microsoft.com/office/officeart/2005/8/layout/orgChart1"/>
    <dgm:cxn modelId="{363D9E93-F4E1-4C27-91FF-0B2E05E057CC}" type="presParOf" srcId="{EBF7F077-994C-48F5-941C-16BE09A22B7E}" destId="{EF59AD12-C512-4FAE-8E9D-2F213536CE12}" srcOrd="1" destOrd="0" presId="urn:microsoft.com/office/officeart/2005/8/layout/orgChart1"/>
    <dgm:cxn modelId="{8A798AE3-8D4C-4E0C-9877-851FE5C791DB}" type="presParOf" srcId="{EBF7F077-994C-48F5-941C-16BE09A22B7E}" destId="{0E7F6F82-1863-4D3C-82BB-447A31044612}" srcOrd="2" destOrd="0" presId="urn:microsoft.com/office/officeart/2005/8/layout/orgChart1"/>
    <dgm:cxn modelId="{CFBC11DF-736C-475D-B5AB-022E30B84DC2}" type="presParOf" srcId="{0695A0A6-E839-490E-BFBA-9924A4C94809}" destId="{19269D93-905E-48B6-BA9A-F9816131ED29}" srcOrd="2" destOrd="0" presId="urn:microsoft.com/office/officeart/2005/8/layout/orgChart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01BBD-5713-4811-994F-EA476E6BE603}">
      <dsp:nvSpPr>
        <dsp:cNvPr id="0" name=""/>
        <dsp:cNvSpPr/>
      </dsp:nvSpPr>
      <dsp:spPr>
        <a:xfrm>
          <a:off x="3707914" y="1844835"/>
          <a:ext cx="5140884" cy="4790040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Здійснення контролю за проведенням корекційної діяльності</a:t>
          </a:r>
          <a:endParaRPr lang="uk-UA" sz="32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5239" y="2966879"/>
        <a:ext cx="3126234" cy="2462179"/>
      </dsp:txXfrm>
    </dsp:sp>
    <dsp:sp modelId="{4D42608A-CD46-4008-A044-CEB431689C13}">
      <dsp:nvSpPr>
        <dsp:cNvPr id="0" name=""/>
        <dsp:cNvSpPr/>
      </dsp:nvSpPr>
      <dsp:spPr>
        <a:xfrm>
          <a:off x="270930" y="2221409"/>
          <a:ext cx="3761018" cy="3719877"/>
        </a:xfrm>
        <a:prstGeom prst="gear6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консультації</a:t>
          </a:r>
          <a:endParaRPr lang="uk-UA" sz="2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3401" y="3163559"/>
        <a:ext cx="1876076" cy="1835577"/>
      </dsp:txXfrm>
    </dsp:sp>
    <dsp:sp modelId="{E627AAE8-0166-422B-B76E-DE106ECD77E3}">
      <dsp:nvSpPr>
        <dsp:cNvPr id="0" name=""/>
        <dsp:cNvSpPr/>
      </dsp:nvSpPr>
      <dsp:spPr>
        <a:xfrm rot="20700000">
          <a:off x="2200301" y="236007"/>
          <a:ext cx="3030560" cy="2938170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експертиза</a:t>
          </a:r>
          <a:endParaRPr lang="uk-UA" sz="2400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20700000">
        <a:off x="2870472" y="874954"/>
        <a:ext cx="1690219" cy="1660276"/>
      </dsp:txXfrm>
    </dsp:sp>
    <dsp:sp modelId="{C18C5399-073A-471B-8C5B-4EEC7C56C8CA}">
      <dsp:nvSpPr>
        <dsp:cNvPr id="0" name=""/>
        <dsp:cNvSpPr/>
      </dsp:nvSpPr>
      <dsp:spPr>
        <a:xfrm rot="18783282">
          <a:off x="5340026" y="995979"/>
          <a:ext cx="3372351" cy="3928301"/>
        </a:xfrm>
        <a:prstGeom prst="circularArrow">
          <a:avLst>
            <a:gd name="adj1" fmla="val 4688"/>
            <a:gd name="adj2" fmla="val 299029"/>
            <a:gd name="adj3" fmla="val 2554097"/>
            <a:gd name="adj4" fmla="val 15781857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056CF9-9A03-4184-885A-09AD69E13AA6}">
      <dsp:nvSpPr>
        <dsp:cNvPr id="0" name=""/>
        <dsp:cNvSpPr/>
      </dsp:nvSpPr>
      <dsp:spPr>
        <a:xfrm rot="1715390">
          <a:off x="29464" y="1868067"/>
          <a:ext cx="3374545" cy="337454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95CB2-0500-4E56-8171-ED7B24492B4C}">
      <dsp:nvSpPr>
        <dsp:cNvPr id="0" name=""/>
        <dsp:cNvSpPr/>
      </dsp:nvSpPr>
      <dsp:spPr>
        <a:xfrm rot="318025">
          <a:off x="1685615" y="67815"/>
          <a:ext cx="3638439" cy="363843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E1F9-857B-4945-86A3-5C24E4DAC554}">
      <dsp:nvSpPr>
        <dsp:cNvPr id="0" name=""/>
        <dsp:cNvSpPr/>
      </dsp:nvSpPr>
      <dsp:spPr>
        <a:xfrm>
          <a:off x="-5373323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60A6D-00B8-4BDB-BF3A-37336E10ECD5}">
      <dsp:nvSpPr>
        <dsp:cNvPr id="0" name=""/>
        <dsp:cNvSpPr/>
      </dsp:nvSpPr>
      <dsp:spPr>
        <a:xfrm>
          <a:off x="382102" y="250268"/>
          <a:ext cx="8264804" cy="5003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715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плановість</a:t>
          </a:r>
          <a:endParaRPr lang="uk-UA" sz="3200" b="1" kern="1200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82102" y="250268"/>
        <a:ext cx="8264804" cy="500346"/>
      </dsp:txXfrm>
    </dsp:sp>
    <dsp:sp modelId="{9C245F05-072C-4D9C-8D19-1E89E5EFEF90}">
      <dsp:nvSpPr>
        <dsp:cNvPr id="0" name=""/>
        <dsp:cNvSpPr/>
      </dsp:nvSpPr>
      <dsp:spPr>
        <a:xfrm>
          <a:off x="69385" y="187724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E1F8F8-6655-4B6E-8AE7-86281702A317}">
      <dsp:nvSpPr>
        <dsp:cNvPr id="0" name=""/>
        <dsp:cNvSpPr/>
      </dsp:nvSpPr>
      <dsp:spPr>
        <a:xfrm>
          <a:off x="793671" y="1000692"/>
          <a:ext cx="7853235" cy="500346"/>
        </a:xfrm>
        <a:prstGeom prst="rect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715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об'єктивність </a:t>
          </a:r>
          <a:endParaRPr lang="uk-UA" sz="3200" b="1" kern="1200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793671" y="1000692"/>
        <a:ext cx="7853235" cy="500346"/>
      </dsp:txXfrm>
    </dsp:sp>
    <dsp:sp modelId="{40718B30-7E6C-4EBB-AB27-947F9D2129F9}">
      <dsp:nvSpPr>
        <dsp:cNvPr id="0" name=""/>
        <dsp:cNvSpPr/>
      </dsp:nvSpPr>
      <dsp:spPr>
        <a:xfrm>
          <a:off x="480954" y="938149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3D710A-36EF-416B-9835-14F964C19987}">
      <dsp:nvSpPr>
        <dsp:cNvPr id="0" name=""/>
        <dsp:cNvSpPr/>
      </dsp:nvSpPr>
      <dsp:spPr>
        <a:xfrm>
          <a:off x="981871" y="1751116"/>
          <a:ext cx="7665035" cy="500346"/>
        </a:xfrm>
        <a:prstGeom prst="rect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715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науковість</a:t>
          </a:r>
          <a:endParaRPr lang="uk-UA" sz="3200" b="1" kern="1200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981871" y="1751116"/>
        <a:ext cx="7665035" cy="500346"/>
      </dsp:txXfrm>
    </dsp:sp>
    <dsp:sp modelId="{ABD5E581-12E0-49FD-990B-C46DA29153CD}">
      <dsp:nvSpPr>
        <dsp:cNvPr id="0" name=""/>
        <dsp:cNvSpPr/>
      </dsp:nvSpPr>
      <dsp:spPr>
        <a:xfrm>
          <a:off x="669154" y="1688573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6E5DC7-52BD-48D5-A97D-BB31653C0E4A}">
      <dsp:nvSpPr>
        <dsp:cNvPr id="0" name=""/>
        <dsp:cNvSpPr/>
      </dsp:nvSpPr>
      <dsp:spPr>
        <a:xfrm>
          <a:off x="981871" y="2501065"/>
          <a:ext cx="7665035" cy="500346"/>
        </a:xfrm>
        <a:prstGeom prst="rect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715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коректність</a:t>
          </a:r>
          <a:endParaRPr lang="uk-UA" sz="3200" b="1" kern="1200" dirty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981871" y="2501065"/>
        <a:ext cx="7665035" cy="500346"/>
      </dsp:txXfrm>
    </dsp:sp>
    <dsp:sp modelId="{C29DAF30-81DA-4804-A052-B607F8713F4E}">
      <dsp:nvSpPr>
        <dsp:cNvPr id="0" name=""/>
        <dsp:cNvSpPr/>
      </dsp:nvSpPr>
      <dsp:spPr>
        <a:xfrm>
          <a:off x="669154" y="2438522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DF9296-22C1-44DD-904C-C43215CA3766}">
      <dsp:nvSpPr>
        <dsp:cNvPr id="0" name=""/>
        <dsp:cNvSpPr/>
      </dsp:nvSpPr>
      <dsp:spPr>
        <a:xfrm>
          <a:off x="793671" y="3251489"/>
          <a:ext cx="7853235" cy="500346"/>
        </a:xfrm>
        <a:prstGeom prst="rect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715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компетентність</a:t>
          </a:r>
          <a:endParaRPr lang="uk-UA" sz="3200" b="1" kern="120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793671" y="3251489"/>
        <a:ext cx="7853235" cy="500346"/>
      </dsp:txXfrm>
    </dsp:sp>
    <dsp:sp modelId="{FD7A3158-4E52-44C3-9663-550593EB9285}">
      <dsp:nvSpPr>
        <dsp:cNvPr id="0" name=""/>
        <dsp:cNvSpPr/>
      </dsp:nvSpPr>
      <dsp:spPr>
        <a:xfrm>
          <a:off x="480954" y="3188946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1B3406-8E52-4C88-9B6C-B3BF3F96CA45}">
      <dsp:nvSpPr>
        <dsp:cNvPr id="0" name=""/>
        <dsp:cNvSpPr/>
      </dsp:nvSpPr>
      <dsp:spPr>
        <a:xfrm>
          <a:off x="382102" y="4001913"/>
          <a:ext cx="8264804" cy="50034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9715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</a:t>
          </a:r>
          <a:r>
            <a:rPr lang="uk-UA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ідкрит</a:t>
          </a:r>
          <a:r>
            <a:rPr lang="ru-RU" sz="3200" b="1" i="1" kern="120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ість </a:t>
          </a:r>
          <a:endParaRPr lang="ru-RU" sz="3200" b="1" i="1" kern="1200" dirty="0" smtClean="0"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2102" y="4001913"/>
        <a:ext cx="8264804" cy="500346"/>
      </dsp:txXfrm>
    </dsp:sp>
    <dsp:sp modelId="{01096D77-B77B-4462-9403-F914A39A42C7}">
      <dsp:nvSpPr>
        <dsp:cNvPr id="0" name=""/>
        <dsp:cNvSpPr/>
      </dsp:nvSpPr>
      <dsp:spPr>
        <a:xfrm>
          <a:off x="69385" y="3939370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FDDB4-0F17-4E10-B6F8-A38A31557799}">
      <dsp:nvSpPr>
        <dsp:cNvPr id="0" name=""/>
        <dsp:cNvSpPr/>
      </dsp:nvSpPr>
      <dsp:spPr>
        <a:xfrm>
          <a:off x="4428554" y="2633261"/>
          <a:ext cx="3055698" cy="559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625"/>
              </a:lnTo>
              <a:lnTo>
                <a:pt x="3055698" y="318625"/>
              </a:lnTo>
              <a:lnTo>
                <a:pt x="3055698" y="5595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CFB3-60B4-4223-AAB8-E090F123CAF1}">
      <dsp:nvSpPr>
        <dsp:cNvPr id="0" name=""/>
        <dsp:cNvSpPr/>
      </dsp:nvSpPr>
      <dsp:spPr>
        <a:xfrm>
          <a:off x="4382834" y="2633261"/>
          <a:ext cx="91440" cy="565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4660"/>
              </a:lnTo>
              <a:lnTo>
                <a:pt x="73212" y="324660"/>
              </a:lnTo>
              <a:lnTo>
                <a:pt x="73212" y="56561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DC9BF7-3BEF-4816-B205-AF435C700334}">
      <dsp:nvSpPr>
        <dsp:cNvPr id="0" name=""/>
        <dsp:cNvSpPr/>
      </dsp:nvSpPr>
      <dsp:spPr>
        <a:xfrm>
          <a:off x="1350527" y="2633261"/>
          <a:ext cx="3078026" cy="545916"/>
        </a:xfrm>
        <a:custGeom>
          <a:avLst/>
          <a:gdLst/>
          <a:ahLst/>
          <a:cxnLst/>
          <a:rect l="0" t="0" r="0" b="0"/>
          <a:pathLst>
            <a:path>
              <a:moveTo>
                <a:pt x="3078026" y="0"/>
              </a:moveTo>
              <a:lnTo>
                <a:pt x="3078026" y="304959"/>
              </a:lnTo>
              <a:lnTo>
                <a:pt x="0" y="304959"/>
              </a:lnTo>
              <a:lnTo>
                <a:pt x="0" y="54591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00CB2F-D9D4-495A-B6B8-ACEFF818E1A3}">
      <dsp:nvSpPr>
        <dsp:cNvPr id="0" name=""/>
        <dsp:cNvSpPr/>
      </dsp:nvSpPr>
      <dsp:spPr>
        <a:xfrm>
          <a:off x="2780938" y="920713"/>
          <a:ext cx="3295231" cy="171254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4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Атестаційна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4000" b="1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експертиза</a:t>
          </a:r>
        </a:p>
      </dsp:txBody>
      <dsp:txXfrm>
        <a:off x="2780938" y="920713"/>
        <a:ext cx="3295231" cy="1712548"/>
      </dsp:txXfrm>
    </dsp:sp>
    <dsp:sp modelId="{9D93D7CE-235F-41EB-A30A-BDB005EC566C}">
      <dsp:nvSpPr>
        <dsp:cNvPr id="0" name=""/>
        <dsp:cNvSpPr/>
      </dsp:nvSpPr>
      <dsp:spPr>
        <a:xfrm>
          <a:off x="102463" y="3179177"/>
          <a:ext cx="2496127" cy="186345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7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можливості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uk-UA" sz="27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навчального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uk-UA" sz="27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закладу</a:t>
          </a:r>
          <a:endParaRPr kumimoji="0" lang="uk-UA" sz="2700" b="0" i="1" u="none" strike="noStrike" kern="1200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463" y="3179177"/>
        <a:ext cx="2496127" cy="1863455"/>
      </dsp:txXfrm>
    </dsp:sp>
    <dsp:sp modelId="{0103F207-36F9-442D-B6A3-A4DB7A3D4C3D}">
      <dsp:nvSpPr>
        <dsp:cNvPr id="0" name=""/>
        <dsp:cNvSpPr/>
      </dsp:nvSpPr>
      <dsp:spPr>
        <a:xfrm>
          <a:off x="2906028" y="3198878"/>
          <a:ext cx="3100034" cy="19015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7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7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навчально-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7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виховного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700" b="1" i="1" u="none" strike="noStrike" kern="1200" cap="none" normalizeH="0" baseline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процесу </a:t>
          </a:r>
        </a:p>
      </dsp:txBody>
      <dsp:txXfrm>
        <a:off x="2906028" y="3198878"/>
        <a:ext cx="3100034" cy="1901549"/>
      </dsp:txXfrm>
    </dsp:sp>
    <dsp:sp modelId="{2CEEEC98-0181-4198-AD61-94330A5316A3}">
      <dsp:nvSpPr>
        <dsp:cNvPr id="0" name=""/>
        <dsp:cNvSpPr/>
      </dsp:nvSpPr>
      <dsp:spPr>
        <a:xfrm>
          <a:off x="6336839" y="3192843"/>
          <a:ext cx="2294825" cy="19488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uk-UA" sz="27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ефективність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2700" b="1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роботи закладу</a:t>
          </a:r>
          <a:r>
            <a:rPr kumimoji="0" lang="uk-UA" sz="2700" b="0" i="1" u="none" strike="noStrike" kern="1200" cap="none" normalizeH="0" baseline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sz="2700" b="0" i="1" u="none" strike="noStrike" kern="1200" cap="none" normalizeH="0" baseline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6839" y="3192843"/>
        <a:ext cx="2294825" cy="194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DF304-FD4D-423B-ACB0-6FFE2DE2903E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4EB5-9768-4829-A1A9-9660DDF1C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8D487-F1D3-44C3-A409-E47F18FC0E8B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3970-2AEE-4E52-BAFC-8DF66B03C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6F1CE-95FC-4593-A694-A4D3A89C7C0A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73A5-99E7-44E3-A7B9-6ECBB852E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00A35-259B-4317-9D08-A26C54921852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30D17-E809-4D48-A782-5F3D40F8E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CB52-F7C0-464F-9B08-60A72C049A40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42CA4-AD3A-4F74-A8AC-47BE87AC0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A6CB8-CCFF-45ED-BF4A-CBAE00B85620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0AF8-4C8C-49AA-886D-B48D937D1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59DF-6838-4DFC-AB45-2D3D6D40B559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C8A5-1EDF-4628-A1EA-858A87CC1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0306A-DD63-4FB8-87A8-CC8A4D3C8B72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4930-39BF-4190-A617-EDF8488B3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8F96-C527-4D0B-8406-BAE90B4F5E12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F458-F97B-4DE3-8DC0-D78AD2878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EA3A2-7B4B-42BA-9AE6-CDA38711D90A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9B573-B938-4090-9CC9-231FC6433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FEEB4-1FF0-4EEF-868C-76FAD314C26C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0F80-FB17-405A-BBD4-3D12D2F7F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7B209-E298-4A04-8CD0-C2F60F5C4FA8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7925A-FC03-499E-9246-181CC0B95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A1621-6BF2-4200-AA68-D3DFD11B4516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87F2-2679-423D-AE60-063CE814C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BB96CA-57F4-497C-9CD7-21600B220073}" type="datetimeFigureOut">
              <a:rPr lang="ru-RU"/>
              <a:pPr>
                <a:defRPr/>
              </a:pPr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C91C40-EA84-42C9-8EF3-66889CCB8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5373688"/>
            <a:ext cx="4464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i="1">
                <a:solidFill>
                  <a:schemeClr val="bg1"/>
                </a:solidFill>
                <a:latin typeface="Times New Roman" pitchFamily="18" charset="0"/>
              </a:rPr>
              <a:t>Лустенко С.І., головний спеціаліст </a:t>
            </a:r>
          </a:p>
          <a:p>
            <a:r>
              <a:rPr lang="uk-UA" b="1" i="1">
                <a:solidFill>
                  <a:schemeClr val="bg1"/>
                </a:solidFill>
                <a:latin typeface="Times New Roman" pitchFamily="18" charset="0"/>
              </a:rPr>
              <a:t>Управління освіти адміністрації </a:t>
            </a:r>
          </a:p>
          <a:p>
            <a:r>
              <a:rPr lang="uk-UA" b="1" i="1">
                <a:solidFill>
                  <a:schemeClr val="bg1"/>
                </a:solidFill>
                <a:latin typeface="Times New Roman" pitchFamily="18" charset="0"/>
              </a:rPr>
              <a:t>Київського району Харківської </a:t>
            </a:r>
          </a:p>
          <a:p>
            <a:r>
              <a:rPr lang="uk-UA" b="1" i="1">
                <a:solidFill>
                  <a:schemeClr val="bg1"/>
                </a:solidFill>
                <a:latin typeface="Times New Roman" pitchFamily="18" charset="0"/>
              </a:rPr>
              <a:t>міської ради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430213"/>
            <a:ext cx="8828087" cy="2827337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uk-UA" sz="32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Основні підходи </a:t>
            </a:r>
          </a:p>
          <a:p>
            <a:pPr algn="ctr">
              <a:defRPr/>
            </a:pPr>
            <a:r>
              <a:rPr lang="uk-UA" sz="32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щодо організації та проведення державного нагляду </a:t>
            </a:r>
            <a:r>
              <a:rPr lang="en-US" sz="32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(</a:t>
            </a:r>
            <a:r>
              <a:rPr lang="uk-UA" sz="32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контролю) </a:t>
            </a:r>
          </a:p>
          <a:p>
            <a:pPr algn="ctr">
              <a:defRPr/>
            </a:pPr>
            <a:r>
              <a:rPr lang="uk-UA" sz="3200" b="1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 діяльністю навчальних закладів Київського району  м. Харкова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/>
          <a:lstStyle/>
          <a:p>
            <a:pPr>
              <a:defRPr/>
            </a:pPr>
            <a:r>
              <a:rPr lang="uk-UA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Робоча програма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107950" y="1268413"/>
            <a:ext cx="8928100" cy="5473700"/>
          </a:xfrm>
          <a:solidFill>
            <a:schemeClr val="bg1">
              <a:alpha val="87057"/>
            </a:schemeClr>
          </a:solidFill>
        </p:spPr>
        <p:txBody>
          <a:bodyPr/>
          <a:lstStyle/>
          <a:p>
            <a:r>
              <a:rPr lang="ru-RU" sz="1900" b="1" i="1" smtClean="0">
                <a:latin typeface="Times New Roman" pitchFamily="18" charset="0"/>
              </a:rPr>
              <a:t>Відповідність документації, у тому числі фінансової, вимогам законодавства</a:t>
            </a:r>
          </a:p>
          <a:p>
            <a:r>
              <a:rPr lang="ru-RU" sz="1900" b="1" i="1" smtClean="0">
                <a:latin typeface="Times New Roman" pitchFamily="18" charset="0"/>
              </a:rPr>
              <a:t>Створення умов для навчання дітей з особливими освітніми потребами, в тому числі дітей-інвалідів</a:t>
            </a:r>
          </a:p>
          <a:p>
            <a:r>
              <a:rPr lang="ru-RU" sz="1900" b="1" i="1" smtClean="0">
                <a:latin typeface="Times New Roman" pitchFamily="18" charset="0"/>
              </a:rPr>
              <a:t>Забезпечення якості загальної середньої освіти</a:t>
            </a:r>
          </a:p>
          <a:p>
            <a:r>
              <a:rPr lang="ru-RU" sz="1900" i="1" smtClean="0">
                <a:latin typeface="Times New Roman" pitchFamily="18" charset="0"/>
              </a:rPr>
              <a:t> </a:t>
            </a:r>
            <a:r>
              <a:rPr lang="ru-RU" sz="1900" b="1" i="1" smtClean="0">
                <a:latin typeface="Times New Roman" pitchFamily="18" charset="0"/>
              </a:rPr>
              <a:t>Дієвість внутрішнього моніторингу навчальних досягнень учнів</a:t>
            </a:r>
            <a:r>
              <a:rPr lang="ru-RU" sz="1900" i="1" smtClean="0">
                <a:latin typeface="Times New Roman" pitchFamily="18" charset="0"/>
              </a:rPr>
              <a:t> </a:t>
            </a:r>
          </a:p>
          <a:p>
            <a:r>
              <a:rPr lang="ru-RU" sz="1900" b="1" i="1" smtClean="0">
                <a:latin typeface="Times New Roman" pitchFamily="18" charset="0"/>
              </a:rPr>
              <a:t>Організація роботи щодо професійного розвитку педагогічних працівників</a:t>
            </a:r>
          </a:p>
          <a:p>
            <a:r>
              <a:rPr lang="ru-RU" sz="1900" b="1" i="1" smtClean="0">
                <a:latin typeface="Times New Roman" pitchFamily="18" charset="0"/>
              </a:rPr>
              <a:t>Наявність бібліотеки та/або використання інформаційно-комунікаційних технологій в навчально-виховному процесі</a:t>
            </a:r>
          </a:p>
          <a:p>
            <a:r>
              <a:rPr lang="ru-RU" sz="1900" b="1" i="1" smtClean="0">
                <a:latin typeface="Times New Roman" pitchFamily="18" charset="0"/>
              </a:rPr>
              <a:t>Загальний стан території, будівель та приміщень навчального закладу</a:t>
            </a:r>
          </a:p>
          <a:p>
            <a:r>
              <a:rPr lang="ru-RU" sz="1900" b="1" i="1" smtClean="0">
                <a:latin typeface="Times New Roman" pitchFamily="18" charset="0"/>
              </a:rPr>
              <a:t>Створення безпечних умов для учасників навчально-виховного процесу</a:t>
            </a:r>
          </a:p>
          <a:p>
            <a:r>
              <a:rPr lang="ru-RU" sz="1900" b="1" i="1" smtClean="0">
                <a:latin typeface="Times New Roman" pitchFamily="18" charset="0"/>
              </a:rPr>
              <a:t>Забезпечення соціально-психологічного супроводу учнів</a:t>
            </a:r>
            <a:r>
              <a:rPr lang="ru-RU" sz="1900" i="1" smtClean="0">
                <a:latin typeface="Times New Roman" pitchFamily="18" charset="0"/>
              </a:rPr>
              <a:t> </a:t>
            </a:r>
          </a:p>
          <a:p>
            <a:r>
              <a:rPr lang="ru-RU" sz="1900" b="1" i="1" smtClean="0">
                <a:latin typeface="Times New Roman" pitchFamily="18" charset="0"/>
              </a:rPr>
              <a:t>Створення умов для задоволення потреб учнів (вихованців) у різних формах позаурочної навчально-виховної роботи</a:t>
            </a:r>
          </a:p>
          <a:p>
            <a:r>
              <a:rPr lang="ru-RU" sz="1900" i="1" smtClean="0">
                <a:latin typeface="Times New Roman" pitchFamily="18" charset="0"/>
              </a:rPr>
              <a:t> </a:t>
            </a:r>
            <a:r>
              <a:rPr lang="ru-RU" sz="1900" b="1" i="1" smtClean="0">
                <a:latin typeface="Times New Roman" pitchFamily="18" charset="0"/>
              </a:rPr>
              <a:t>Забезпечення якості управлінської діяльності</a:t>
            </a:r>
          </a:p>
          <a:p>
            <a:r>
              <a:rPr lang="ru-RU" sz="1900" i="1" smtClean="0">
                <a:latin typeface="Times New Roman" pitchFamily="18" charset="0"/>
              </a:rPr>
              <a:t> </a:t>
            </a:r>
            <a:r>
              <a:rPr lang="ru-RU" sz="1900" b="1" i="1" smtClean="0">
                <a:latin typeface="Times New Roman" pitchFamily="18" charset="0"/>
              </a:rPr>
              <a:t>Роль навчального закладу у житті територіальної громади та його суспільна оцінка батьківською громадськістю, громадськими об’єднаннями</a:t>
            </a:r>
            <a:endParaRPr lang="uk-UA" sz="1900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ffice\Desktop\Рисунок1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48229" y="4249738"/>
            <a:ext cx="3106057" cy="244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ffice\Desktop\Рисунок1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7984" y="4255180"/>
            <a:ext cx="3048000" cy="244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993775"/>
          </a:xfrm>
        </p:spPr>
        <p:txBody>
          <a:bodyPr/>
          <a:lstStyle/>
          <a:p>
            <a:pPr>
              <a:defRPr/>
            </a:pPr>
            <a:r>
              <a:rPr lang="uk-UA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Відкрита публічна презентація </a:t>
            </a:r>
            <a:br>
              <a:rPr lang="uk-UA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діяльності навчального закладу</a:t>
            </a:r>
          </a:p>
        </p:txBody>
      </p:sp>
      <p:pic>
        <p:nvPicPr>
          <p:cNvPr id="29698" name="Picture 2" descr="http://school16.klasna.com/uploads/editor/4/3403/news_907/images/2015_0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2750" y="1978025"/>
            <a:ext cx="3167063" cy="25209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5607" name="Picture 4" descr="http://school16.klasna.com/uploads/org4/news_1449216610_90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2276475"/>
            <a:ext cx="17049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http://gimnasium1.klasna.com/uploads/editor/50/272664/sitepage_351/images/img_139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3" y="1773238"/>
            <a:ext cx="2987675" cy="2476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C:\Users\office\Desktop\Рисунок10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9813" y="1773238"/>
            <a:ext cx="3025774" cy="248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хема 3"/>
          <p:cNvGraphicFramePr/>
          <p:nvPr/>
        </p:nvGraphicFramePr>
        <p:xfrm>
          <a:off x="179388" y="398215"/>
          <a:ext cx="885710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Оприлюднення</a:t>
            </a:r>
            <a:r>
              <a:rPr lang="uk-UA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р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езультатів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атестації</a:t>
            </a:r>
            <a:endParaRPr lang="uk-UA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office\Desktop\Рисунок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4013" y="1329564"/>
            <a:ext cx="4718050" cy="295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ffice\Desktop\Рисунок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4037" y="1247055"/>
            <a:ext cx="4675187" cy="369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office\Desktop\Рисунок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4991" y="3994795"/>
            <a:ext cx="5035550" cy="332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office\Desktop\Рисунок1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4015" y="3994794"/>
            <a:ext cx="4675187" cy="332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Децентралізація влади</a:t>
            </a:r>
          </a:p>
        </p:txBody>
      </p:sp>
      <p:pic>
        <p:nvPicPr>
          <p:cNvPr id="3074" name="Picture 2" descr="C:\Users\office\Desktop\Рисунок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528422"/>
            <a:ext cx="8100392" cy="534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Київський район</a:t>
            </a:r>
          </a:p>
        </p:txBody>
      </p:sp>
      <p:pic>
        <p:nvPicPr>
          <p:cNvPr id="4098" name="Picture 2" descr="C:\Users\office\Desktop\Рисунок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1661385"/>
            <a:ext cx="9216000" cy="52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ffice\Desktop\Рисунок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90754" y="400050"/>
            <a:ext cx="1620837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uk-UA" dirty="0" smtClean="0"/>
              <a:t> </a:t>
            </a:r>
          </a:p>
          <a:p>
            <a:pPr>
              <a:buFont typeface="Arial" charset="0"/>
              <a:buNone/>
              <a:defRPr/>
            </a:pPr>
            <a:endParaRPr lang="uk-UA" dirty="0" smtClean="0"/>
          </a:p>
          <a:p>
            <a:pPr>
              <a:buFont typeface="Arial" charset="0"/>
              <a:buNone/>
              <a:defRPr/>
            </a:pPr>
            <a:endParaRPr lang="uk-UA" sz="4000" b="1" dirty="0" smtClean="0">
              <a:solidFill>
                <a:srgbClr val="F60A6F"/>
              </a:solidFill>
            </a:endParaRPr>
          </a:p>
          <a:p>
            <a:pPr algn="r">
              <a:buFont typeface="Arial" charset="0"/>
              <a:buNone/>
              <a:defRPr/>
            </a:pPr>
            <a:endParaRPr lang="uk-UA" dirty="0" smtClean="0">
              <a:solidFill>
                <a:srgbClr val="33CC33"/>
              </a:solidFill>
            </a:endParaRPr>
          </a:p>
          <a:p>
            <a:pPr algn="r">
              <a:buFont typeface="Arial" charset="0"/>
              <a:buNone/>
              <a:defRPr/>
            </a:pPr>
            <a:endParaRPr lang="uk-UA" dirty="0">
              <a:solidFill>
                <a:srgbClr val="33CC33"/>
              </a:solidFill>
            </a:endParaRPr>
          </a:p>
          <a:p>
            <a:pPr algn="r">
              <a:buFont typeface="Arial" charset="0"/>
              <a:buNone/>
              <a:defRPr/>
            </a:pPr>
            <a:endParaRPr lang="uk-UA" dirty="0">
              <a:solidFill>
                <a:srgbClr val="33CC33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uk-UA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					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Авраам Лінкольн</a:t>
            </a:r>
          </a:p>
        </p:txBody>
      </p:sp>
      <p:sp>
        <p:nvSpPr>
          <p:cNvPr id="2" name="Лента лицом вверх 1"/>
          <p:cNvSpPr/>
          <p:nvPr/>
        </p:nvSpPr>
        <p:spPr>
          <a:xfrm>
            <a:off x="179388" y="1628775"/>
            <a:ext cx="8856662" cy="2879725"/>
          </a:xfrm>
          <a:prstGeom prst="ribbon2">
            <a:avLst>
              <a:gd name="adj1" fmla="val 13571"/>
              <a:gd name="adj2" fmla="val 732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«Ким би ти не був – </a:t>
            </a:r>
          </a:p>
          <a:p>
            <a:pPr algn="ctr">
              <a:defRPr/>
            </a:pPr>
            <a:r>
              <a:rPr lang="uk-UA" sz="36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будь краще»</a:t>
            </a:r>
            <a:endParaRPr lang="uk-UA" sz="3600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Нормативне забезпечення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79388" y="2133600"/>
            <a:ext cx="8713787" cy="40211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ebdings" panose="05030102010509060703" pitchFamily="18" charset="2"/>
              <a:buChar char=""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освіту»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(ст.15)</a:t>
            </a:r>
          </a:p>
          <a:p>
            <a:pPr eaLnBrk="1" hangingPunct="1">
              <a:lnSpc>
                <a:spcPct val="150000"/>
              </a:lnSpc>
              <a:buFont typeface="Webdings" panose="05030102010509060703" pitchFamily="18" charset="2"/>
              <a:buChar char=""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«Про загальну середню освіту»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(ст.40)</a:t>
            </a:r>
          </a:p>
          <a:p>
            <a:pPr eaLnBrk="1" hangingPunct="1">
              <a:lnSpc>
                <a:spcPct val="150000"/>
              </a:lnSpc>
              <a:buFont typeface="Webdings" panose="05030102010509060703" pitchFamily="18" charset="2"/>
              <a:buChar char=""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дошкільну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21)</a:t>
            </a:r>
          </a:p>
          <a:p>
            <a:pPr eaLnBrk="1" hangingPunct="1">
              <a:lnSpc>
                <a:spcPct val="150000"/>
              </a:lnSpc>
              <a:buFont typeface="Webdings" panose="05030102010509060703" pitchFamily="18" charset="2"/>
              <a:buChar char=""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позашкільну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18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10)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107950" y="0"/>
            <a:ext cx="8856663" cy="170021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План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проведення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державної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атестації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загальноосвітніх та </a:t>
            </a:r>
            <a:r>
              <a:rPr lang="uk-UA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позашкільних </a:t>
            </a:r>
            <a:r>
              <a:rPr lang="ru-RU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навчальних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закладів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комунальної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форми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власності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Київського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району на 2015-2025 роки </a:t>
            </a:r>
            <a:endParaRPr lang="uk-UA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410" name="Line 350"/>
          <p:cNvSpPr>
            <a:spLocks noChangeShapeType="1"/>
          </p:cNvSpPr>
          <p:nvPr/>
        </p:nvSpPr>
        <p:spPr bwMode="auto">
          <a:xfrm>
            <a:off x="1412875" y="528638"/>
            <a:ext cx="0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8561" name="Group 1153"/>
          <p:cNvGraphicFramePr>
            <a:graphicFrameLocks noGrp="1"/>
          </p:cNvGraphicFramePr>
          <p:nvPr/>
        </p:nvGraphicFramePr>
        <p:xfrm>
          <a:off x="0" y="2060848"/>
          <a:ext cx="9143997" cy="438912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tblPr>
              <a:tblGrid>
                <a:gridCol w="657615"/>
                <a:gridCol w="778082"/>
                <a:gridCol w="880998"/>
                <a:gridCol w="705827"/>
                <a:gridCol w="705827"/>
                <a:gridCol w="805723"/>
                <a:gridCol w="705827"/>
                <a:gridCol w="705827"/>
                <a:gridCol w="705827"/>
                <a:gridCol w="805723"/>
                <a:gridCol w="880998"/>
                <a:gridCol w="805723"/>
              </a:tblGrid>
              <a:tr h="314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ЗНЗ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Термін проведення атестації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3829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Квіт.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Січ.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Січ.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Груд.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17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42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31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25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Графік проведення державної атестації у 2016 році</a:t>
            </a:r>
          </a:p>
        </p:txBody>
      </p:sp>
      <p:graphicFrame>
        <p:nvGraphicFramePr>
          <p:cNvPr id="19642" name="Group 186"/>
          <p:cNvGraphicFramePr>
            <a:graphicFrameLocks noGrp="1"/>
          </p:cNvGraphicFramePr>
          <p:nvPr>
            <p:ph idx="1"/>
          </p:nvPr>
        </p:nvGraphicFramePr>
        <p:xfrm>
          <a:off x="0" y="1773238"/>
          <a:ext cx="9108504" cy="4967054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tblPr>
              <a:tblGrid>
                <a:gridCol w="539552"/>
                <a:gridCol w="5976664"/>
                <a:gridCol w="1368152"/>
                <a:gridCol w="1224136"/>
              </a:tblGrid>
              <a:tr h="494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з/п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заклад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Термін атестації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Примітки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6940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Комунальний заклад «Дошкільний начальний заклад (ясла-садок) №248 Харківської міської ради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14.12.2015 - 04.01.2016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89024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загальноосвітня школа І-ІІІ ступенів № 100 імені А.С.Макаренка Харківської міської ради Харківської області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11.01.2016 - 29.01.2016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3457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Харківський приватний академічний художній ліцей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13.01.2016 -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02.02.2016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ДНіО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22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Комунальний заклад «Дошкільний начальний заклад (ясла-садок) № 123 Харківської міської ради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22.02.2016 - 15.03.2016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403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загальноосвітня школа І-ІІІ ступенів № 52 Харківської міської ради Харківської області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14.03.2016 - 01.04.2016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922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спеціалізована школа І-ІІІ ступенів  № 17 Харківської міської ради Харківської області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21.03.2016 - 08.04.2016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773238"/>
          </a:xfrm>
          <a:noFill/>
          <a:ln/>
        </p:spPr>
        <p:txBody>
          <a:bodyPr/>
          <a:lstStyle/>
          <a:p>
            <a:pPr eaLnBrk="1" hangingPunct="1">
              <a:defRPr/>
            </a:pPr>
            <a:r>
              <a:rPr lang="uk-UA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_________ ________ </a:t>
            </a:r>
            <a:r>
              <a:rPr lang="uk-UA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__ </a:t>
            </a:r>
            <a:r>
              <a:rPr lang="uk-UA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___________ ___________ _________ ___________ __________</a:t>
            </a:r>
          </a:p>
        </p:txBody>
      </p:sp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3238"/>
          </a:xfrm>
        </p:spPr>
        <p:txBody>
          <a:bodyPr/>
          <a:lstStyle/>
          <a:p>
            <a:pPr eaLnBrk="1" hangingPunct="1">
              <a:defRPr/>
            </a:pPr>
            <a:r>
              <a:rPr lang="uk-UA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Здійснення контролю </a:t>
            </a:r>
            <a:r>
              <a:rPr lang="uk-UA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uk-UA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за </a:t>
            </a:r>
            <a:r>
              <a:rPr lang="uk-UA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проведенням навчальними закладами корекційної діяльності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5008" y="2132856"/>
          <a:ext cx="8749480" cy="347472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schemeClr val="bg1">
                      <a:alpha val="40000"/>
                    </a:schemeClr>
                  </a:outerShdw>
                </a:effectLst>
              </a:tblPr>
              <a:tblGrid>
                <a:gridCol w="1799786"/>
                <a:gridCol w="6949694"/>
              </a:tblGrid>
              <a:tr h="6595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Термін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проведення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Calibri"/>
                          <a:cs typeface="Times New Roman"/>
                        </a:rPr>
                        <a:t>Навчальний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 заклад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37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Лютий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Ліцей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Професіонал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», КЗ ДЮСШ №2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5006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Березень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ХГ №1, ХГ №172,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ДНЗ №25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ДНЗ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№109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ДНЗ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№413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037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Квітень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ХЗОШ №96, ХСШ №62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037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Жовтень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ХЗОШ №158, ХСШ №134, ДНЗ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№264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037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Листопад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Школа мистецтв, ХГ №55, ХСШ №16, ДНЗ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№66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/>
        </p:nvGraphicFramePr>
        <p:xfrm>
          <a:off x="0" y="0"/>
          <a:ext cx="932452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>
              <a:defRPr/>
            </a:pP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Принципи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проведення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атестації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навчальних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закладів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07504" y="1772816"/>
          <a:ext cx="87129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00113" y="296863"/>
            <a:ext cx="74168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Члени </a:t>
            </a:r>
            <a:r>
              <a:rPr lang="ru-RU" sz="6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22531" name="Group 2"/>
          <p:cNvGrpSpPr>
            <a:grpSpLocks/>
          </p:cNvGrpSpPr>
          <p:nvPr/>
        </p:nvGrpSpPr>
        <p:grpSpPr bwMode="auto">
          <a:xfrm>
            <a:off x="365125" y="4708525"/>
            <a:ext cx="6516688" cy="555625"/>
            <a:chOff x="1248" y="1440"/>
            <a:chExt cx="3216" cy="350"/>
          </a:xfrm>
        </p:grpSpPr>
        <p:sp>
          <p:nvSpPr>
            <p:cNvPr id="22548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9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76393B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endParaRPr lang="uk-UA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5" name="Text Box 5"/>
            <p:cNvSpPr txBox="1">
              <a:spLocks noChangeArrowheads="1"/>
            </p:cNvSpPr>
            <p:nvPr/>
          </p:nvSpPr>
          <p:spPr bwMode="gray">
            <a:xfrm>
              <a:off x="1748" y="1445"/>
              <a:ext cx="23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2400" b="1" i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Представники громадськості</a:t>
              </a:r>
              <a:endParaRPr lang="en-US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51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1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22532" name="Group 12"/>
          <p:cNvGrpSpPr>
            <a:grpSpLocks/>
          </p:cNvGrpSpPr>
          <p:nvPr/>
        </p:nvGrpSpPr>
        <p:grpSpPr bwMode="auto">
          <a:xfrm>
            <a:off x="427038" y="3022600"/>
            <a:ext cx="6516687" cy="555625"/>
            <a:chOff x="1248" y="2640"/>
            <a:chExt cx="3216" cy="350"/>
          </a:xfrm>
        </p:grpSpPr>
        <p:sp>
          <p:nvSpPr>
            <p:cNvPr id="22544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5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2F47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endParaRPr lang="uk-UA">
                <a:latin typeface="Calibri" pitchFamily="34" charset="0"/>
              </a:endParaRPr>
            </a:p>
          </p:txBody>
        </p:sp>
        <p:sp>
          <p:nvSpPr>
            <p:cNvPr id="22546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400">
                <a:latin typeface="Calibri" pitchFamily="34" charset="0"/>
              </a:endParaRPr>
            </a:p>
          </p:txBody>
        </p:sp>
        <p:sp>
          <p:nvSpPr>
            <p:cNvPr id="22547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2533" name="Group 17"/>
          <p:cNvGrpSpPr>
            <a:grpSpLocks/>
          </p:cNvGrpSpPr>
          <p:nvPr/>
        </p:nvGrpSpPr>
        <p:grpSpPr bwMode="auto">
          <a:xfrm>
            <a:off x="365125" y="3870325"/>
            <a:ext cx="7566025" cy="555625"/>
            <a:chOff x="1248" y="3230"/>
            <a:chExt cx="3734" cy="350"/>
          </a:xfrm>
        </p:grpSpPr>
        <p:sp>
          <p:nvSpPr>
            <p:cNvPr id="2254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76471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endParaRPr lang="uk-UA" sz="2400">
                <a:latin typeface="Calibri" pitchFamily="34" charset="0"/>
              </a:endParaRPr>
            </a:p>
          </p:txBody>
        </p:sp>
        <p:sp>
          <p:nvSpPr>
            <p:cNvPr id="21517" name="Text Box 20"/>
            <p:cNvSpPr txBox="1">
              <a:spLocks noChangeArrowheads="1"/>
            </p:cNvSpPr>
            <p:nvPr/>
          </p:nvSpPr>
          <p:spPr bwMode="gray">
            <a:xfrm>
              <a:off x="1748" y="3235"/>
              <a:ext cx="3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2400" b="1" i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Провідні спеціалісти Управління освіти </a:t>
              </a:r>
              <a:endParaRPr lang="en-US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4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1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/>
        </p:nvGrpSpPr>
        <p:grpSpPr bwMode="auto">
          <a:xfrm>
            <a:off x="398463" y="2230438"/>
            <a:ext cx="6738937" cy="576262"/>
            <a:chOff x="1248" y="2030"/>
            <a:chExt cx="3394" cy="350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475E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endParaRPr lang="uk-UA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13" name="Text Box 10"/>
            <p:cNvSpPr txBox="1">
              <a:spLocks noChangeArrowheads="1"/>
            </p:cNvSpPr>
            <p:nvPr/>
          </p:nvSpPr>
          <p:spPr bwMode="gray">
            <a:xfrm>
              <a:off x="1741" y="2044"/>
              <a:ext cx="290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uk-UA" sz="2400" b="1" i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Начальник Управління освіти </a:t>
              </a:r>
              <a:endParaRPr lang="en-US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171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21510" name="Rectangle 39"/>
          <p:cNvSpPr>
            <a:spLocks noChangeArrowheads="1"/>
          </p:cNvSpPr>
          <p:nvPr/>
        </p:nvSpPr>
        <p:spPr bwMode="auto">
          <a:xfrm>
            <a:off x="1377950" y="3032125"/>
            <a:ext cx="87772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uk-UA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 структурних підрозділів Управління освіти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8500"/>
            <a:ext cx="305911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uk-UA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n-ea"/>
                <a:cs typeface="Times New Roman" panose="02020603050405020304" pitchFamily="18" charset="0"/>
              </a:rPr>
              <a:t>Освітня мережа Київського району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23555" name="Группа 28"/>
          <p:cNvGrpSpPr>
            <a:grpSpLocks/>
          </p:cNvGrpSpPr>
          <p:nvPr/>
        </p:nvGrpSpPr>
        <p:grpSpPr bwMode="auto">
          <a:xfrm>
            <a:off x="2525713" y="1844675"/>
            <a:ext cx="4216400" cy="1944688"/>
            <a:chOff x="2525575" y="1844824"/>
            <a:chExt cx="4216673" cy="1944216"/>
          </a:xfrm>
        </p:grpSpPr>
        <p:sp>
          <p:nvSpPr>
            <p:cNvPr id="4" name="Шестиугольник 3"/>
            <p:cNvSpPr/>
            <p:nvPr/>
          </p:nvSpPr>
          <p:spPr>
            <a:xfrm>
              <a:off x="3563867" y="1844824"/>
              <a:ext cx="2087697" cy="1944216"/>
            </a:xfrm>
            <a:prstGeom prst="hexago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36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68 </a:t>
              </a:r>
              <a:r>
                <a:rPr lang="uk-UA" sz="1600" b="1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навчальних закладів</a:t>
              </a:r>
              <a:endParaRPr lang="ru-RU" sz="1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Стрелка влево 8"/>
            <p:cNvSpPr/>
            <p:nvPr/>
          </p:nvSpPr>
          <p:spPr>
            <a:xfrm rot="774779">
              <a:off x="2525575" y="2451102"/>
              <a:ext cx="976375" cy="485657"/>
            </a:xfrm>
            <a:prstGeom prst="lef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Стрелка вправо 9"/>
            <p:cNvSpPr/>
            <p:nvPr/>
          </p:nvSpPr>
          <p:spPr>
            <a:xfrm rot="20879428">
              <a:off x="5764285" y="2444753"/>
              <a:ext cx="977963" cy="485657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556" name="Группа 29"/>
          <p:cNvGrpSpPr>
            <a:grpSpLocks/>
          </p:cNvGrpSpPr>
          <p:nvPr/>
        </p:nvGrpSpPr>
        <p:grpSpPr bwMode="auto">
          <a:xfrm>
            <a:off x="6588125" y="1700213"/>
            <a:ext cx="2087563" cy="4681537"/>
            <a:chOff x="6660232" y="1628800"/>
            <a:chExt cx="2088232" cy="4680520"/>
          </a:xfrm>
        </p:grpSpPr>
        <p:sp>
          <p:nvSpPr>
            <p:cNvPr id="11" name="Выноска со стрелкой вниз 10"/>
            <p:cNvSpPr/>
            <p:nvPr/>
          </p:nvSpPr>
          <p:spPr>
            <a:xfrm>
              <a:off x="6804741" y="1628800"/>
              <a:ext cx="1799213" cy="1512558"/>
            </a:xfrm>
            <a:prstGeom prst="down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58</a:t>
              </a:r>
              <a:r>
                <a:rPr lang="uk-UA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6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комунальної форми власності</a:t>
              </a:r>
              <a:endPara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Блок-схема: знак завершения 12"/>
            <p:cNvSpPr/>
            <p:nvPr/>
          </p:nvSpPr>
          <p:spPr>
            <a:xfrm>
              <a:off x="6731693" y="3212781"/>
              <a:ext cx="2016771" cy="360284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ДНЗ - 29</a:t>
              </a:r>
              <a:endPara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Блок-схема: знак завершения 13"/>
            <p:cNvSpPr/>
            <p:nvPr/>
          </p:nvSpPr>
          <p:spPr>
            <a:xfrm>
              <a:off x="6731693" y="3717496"/>
              <a:ext cx="2016771" cy="360284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ПНЗ - 6</a:t>
              </a:r>
              <a:endPara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Блок-схема: знак завершения 14"/>
            <p:cNvSpPr/>
            <p:nvPr/>
          </p:nvSpPr>
          <p:spPr>
            <a:xfrm>
              <a:off x="6731693" y="4220624"/>
              <a:ext cx="2016771" cy="360285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ЗНЗ -10</a:t>
              </a:r>
              <a:endPara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Блок-схема: знак завершения 15"/>
            <p:cNvSpPr/>
            <p:nvPr/>
          </p:nvSpPr>
          <p:spPr>
            <a:xfrm>
              <a:off x="6731693" y="4725339"/>
              <a:ext cx="2016771" cy="360285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Ліцеї -3</a:t>
              </a:r>
              <a:endPara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Блок-схема: знак завершения 16"/>
            <p:cNvSpPr/>
            <p:nvPr/>
          </p:nvSpPr>
          <p:spPr>
            <a:xfrm>
              <a:off x="6731693" y="5228468"/>
              <a:ext cx="2016771" cy="360284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Гімназії -3</a:t>
              </a:r>
              <a:endPara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Блок-схема: знак завершения 17"/>
            <p:cNvSpPr/>
            <p:nvPr/>
          </p:nvSpPr>
          <p:spPr>
            <a:xfrm>
              <a:off x="6660232" y="5804605"/>
              <a:ext cx="2088232" cy="504715"/>
            </a:xfrm>
            <a:prstGeom prst="flowChartTermina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16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Спеціалізовані -7 </a:t>
              </a:r>
              <a:endPara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557" name="Группа 27"/>
          <p:cNvGrpSpPr>
            <a:grpSpLocks/>
          </p:cNvGrpSpPr>
          <p:nvPr/>
        </p:nvGrpSpPr>
        <p:grpSpPr bwMode="auto">
          <a:xfrm>
            <a:off x="539750" y="1700213"/>
            <a:ext cx="1944688" cy="2305050"/>
            <a:chOff x="539552" y="1700808"/>
            <a:chExt cx="1944584" cy="2304306"/>
          </a:xfrm>
        </p:grpSpPr>
        <p:sp>
          <p:nvSpPr>
            <p:cNvPr id="12" name="Выноска со стрелкой вниз 11"/>
            <p:cNvSpPr/>
            <p:nvPr/>
          </p:nvSpPr>
          <p:spPr>
            <a:xfrm>
              <a:off x="539552" y="1700808"/>
              <a:ext cx="1871563" cy="1367983"/>
            </a:xfrm>
            <a:prstGeom prst="downArrowCallo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4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uk-UA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6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приватної форми власності</a:t>
              </a:r>
              <a:endPara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564" name="Группа 26"/>
            <p:cNvGrpSpPr>
              <a:grpSpLocks/>
            </p:cNvGrpSpPr>
            <p:nvPr/>
          </p:nvGrpSpPr>
          <p:grpSpPr bwMode="auto">
            <a:xfrm>
              <a:off x="539552" y="3141222"/>
              <a:ext cx="1944584" cy="863892"/>
              <a:chOff x="539552" y="3141222"/>
              <a:chExt cx="1944584" cy="863892"/>
            </a:xfrm>
          </p:grpSpPr>
          <p:sp>
            <p:nvSpPr>
              <p:cNvPr id="19" name="Блок-схема: знак завершения 18"/>
              <p:cNvSpPr/>
              <p:nvPr/>
            </p:nvSpPr>
            <p:spPr>
              <a:xfrm>
                <a:off x="539552" y="3141793"/>
                <a:ext cx="1944584" cy="431661"/>
              </a:xfrm>
              <a:prstGeom prst="flowChartTermina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0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ДНЗ - 1</a:t>
                </a:r>
                <a:endParaRPr lang="ru-RU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Блок-схема: знак завершения 19"/>
              <p:cNvSpPr/>
              <p:nvPr/>
            </p:nvSpPr>
            <p:spPr>
              <a:xfrm>
                <a:off x="539552" y="3644867"/>
                <a:ext cx="1873150" cy="360247"/>
              </a:xfrm>
              <a:prstGeom prst="flowChartTermina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000" b="1" dirty="0">
                    <a:solidFill>
                      <a:schemeClr val="tx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НВК -3</a:t>
                </a:r>
                <a:endParaRPr lang="ru-RU" sz="2000" b="1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1" name="Стрелка вниз 30"/>
          <p:cNvSpPr/>
          <p:nvPr/>
        </p:nvSpPr>
        <p:spPr>
          <a:xfrm>
            <a:off x="4348163" y="4005263"/>
            <a:ext cx="485775" cy="8636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635375" y="4941888"/>
            <a:ext cx="1800225" cy="935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 форми власності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Блок-схема: знак завершения 23"/>
          <p:cNvSpPr/>
          <p:nvPr/>
        </p:nvSpPr>
        <p:spPr>
          <a:xfrm>
            <a:off x="539750" y="4149725"/>
            <a:ext cx="1944688" cy="43180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Ліцей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539750" y="4724400"/>
            <a:ext cx="1944688" cy="433388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ЗНЗ - 1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знак завершения 25"/>
          <p:cNvSpPr/>
          <p:nvPr/>
        </p:nvSpPr>
        <p:spPr>
          <a:xfrm>
            <a:off x="468313" y="5300663"/>
            <a:ext cx="2016125" cy="576262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Спеціалізована школа -1 </a:t>
            </a: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582</Words>
  <Application>Microsoft Office PowerPoint</Application>
  <PresentationFormat>Экран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Нормативне забезпечення</vt:lpstr>
      <vt:lpstr>План проведення державної атестації загальноосвітніх та позашкільних навчальних закладів комунальної форми власності Київського району на 2015-2025 роки </vt:lpstr>
      <vt:lpstr>Графік проведення державної атестації у 2016 році</vt:lpstr>
      <vt:lpstr> _________ ________  __ ___________ ___________ _________ ___________ __________</vt:lpstr>
      <vt:lpstr>Презентация PowerPoint</vt:lpstr>
      <vt:lpstr>Принципи проведення атестації навчальних закладів </vt:lpstr>
      <vt:lpstr>Презентация PowerPoint</vt:lpstr>
      <vt:lpstr>Освітня мережа Київського району</vt:lpstr>
      <vt:lpstr>Робоча програма</vt:lpstr>
      <vt:lpstr>Відкрита публічна презентація  діяльності навчального закладу</vt:lpstr>
      <vt:lpstr>Презентация PowerPoint</vt:lpstr>
      <vt:lpstr>Оприлюднення результатів атестації</vt:lpstr>
      <vt:lpstr>Децентралізація влади</vt:lpstr>
      <vt:lpstr>Київський район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office</cp:lastModifiedBy>
  <cp:revision>85</cp:revision>
  <dcterms:created xsi:type="dcterms:W3CDTF">2012-08-04T09:14:40Z</dcterms:created>
  <dcterms:modified xsi:type="dcterms:W3CDTF">2017-01-24T15:29:59Z</dcterms:modified>
</cp:coreProperties>
</file>