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8" r:id="rId5"/>
    <p:sldId id="259" r:id="rId6"/>
    <p:sldId id="266" r:id="rId7"/>
    <p:sldId id="267" r:id="rId8"/>
    <p:sldId id="268" r:id="rId9"/>
    <p:sldId id="264" r:id="rId10"/>
    <p:sldId id="265" r:id="rId11"/>
    <p:sldId id="263" r:id="rId12"/>
    <p:sldId id="261" r:id="rId13"/>
    <p:sldId id="262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F04571-DA4E-4E12-97B1-84DF0FB752A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4F2D2DB-0974-4D3B-9239-84FCF41F6C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8024" y="3248"/>
            <a:ext cx="3313355" cy="4145832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ФОРМУВАННЯ ПОЗИТИВНОГО ІМІДЖУ ПОЗАШКІЛЬНОГО НАВЧАЛЬНОГО ЗАКЛАДУ ЧЕРЕЗ СТВОРЕННЯ ЕФЕКТИВНОЇ ЗОВНІШНЬОЇ КОМУНІКАЦІЙНОЇ </a:t>
            </a: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СТРУКТУРИ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4293096"/>
            <a:ext cx="3744416" cy="2088232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Доповідач: </a:t>
            </a:r>
          </a:p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Артеменко Інна Петрівна,</a:t>
            </a:r>
          </a:p>
          <a:p>
            <a:pPr algn="ctr"/>
            <a:r>
              <a:rPr lang="uk-UA" sz="1600" b="1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uk-UA" sz="1600" b="1" dirty="0" smtClean="0">
                <a:solidFill>
                  <a:schemeClr val="tx2">
                    <a:lumMod val="50000"/>
                  </a:schemeClr>
                </a:solidFill>
              </a:rPr>
              <a:t>иректор Чугуївського районного Центру туризму, краєзнавства та екскурсій учнівської молоді Чугуївської районної ради Харківської області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476672"/>
            <a:ext cx="3512287" cy="460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4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3248"/>
            <a:ext cx="3550604" cy="61744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«НАШ ВИБІР»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6166"/>
            <a:ext cx="3923928" cy="261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816424" cy="254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716166"/>
            <a:ext cx="3816424" cy="261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09" y="980728"/>
            <a:ext cx="3893927" cy="259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30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78" y="1012398"/>
            <a:ext cx="3671928" cy="244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0" y="3861048"/>
            <a:ext cx="293981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9512" y="-27384"/>
            <a:ext cx="8640960" cy="936104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СПІВПРАЦЯ </a:t>
            </a:r>
          </a:p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 ВЕТЕРАНСЬКИМИ ТА ЧОРНОБИЛЬСЬКИМИ ОРГАНІЗАЦІЯМИ</a:t>
            </a:r>
            <a:endParaRPr lang="ru-RU" sz="2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73" y="3356992"/>
            <a:ext cx="2379666" cy="33654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39" y="4311285"/>
            <a:ext cx="2856231" cy="214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06" y="989554"/>
            <a:ext cx="2724181" cy="374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4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02" y="912929"/>
            <a:ext cx="3761401" cy="282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72412" y="188640"/>
            <a:ext cx="4832036" cy="576064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uk-UA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Дружба-Чугуїв-Муррхардт</a:t>
            </a: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912929"/>
            <a:ext cx="3801099" cy="532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44" y="4020571"/>
            <a:ext cx="2970716" cy="222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1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3448" r="9008" b="13333"/>
          <a:stretch/>
        </p:blipFill>
        <p:spPr bwMode="auto">
          <a:xfrm>
            <a:off x="2905989" y="188640"/>
            <a:ext cx="6005781" cy="339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22529" r="13362" b="11954"/>
          <a:stretch/>
        </p:blipFill>
        <p:spPr bwMode="auto">
          <a:xfrm>
            <a:off x="107504" y="2319009"/>
            <a:ext cx="4634824" cy="2723557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2" t="22529" r="12500" b="18391"/>
          <a:stretch/>
        </p:blipFill>
        <p:spPr bwMode="auto">
          <a:xfrm>
            <a:off x="3432746" y="3573016"/>
            <a:ext cx="5512241" cy="293910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11560" y="764704"/>
            <a:ext cx="2137813" cy="100811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ІНТЕРНЕТ-РЕСУРСИ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8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0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4965697" y="404664"/>
            <a:ext cx="4430839" cy="6122551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i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Імідж, що постійно не підкріплюється реальними справами, </a:t>
            </a:r>
            <a:endParaRPr lang="uk-UA" sz="3600" b="1" i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3600" b="1" i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тане </a:t>
            </a:r>
            <a:r>
              <a:rPr lang="uk-UA" sz="3600" b="1" i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 часом, </a:t>
            </a:r>
            <a:endParaRPr lang="uk-UA" sz="3600" b="1" i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3600" b="1" i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як </a:t>
            </a:r>
            <a:r>
              <a:rPr lang="uk-UA" sz="3600" b="1" i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сніг на весняному </a:t>
            </a:r>
            <a:endParaRPr lang="uk-UA" sz="3600" b="1" i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3600" b="1" i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сонці</a:t>
            </a:r>
            <a:r>
              <a:rPr lang="uk-UA" sz="3600" b="1" i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uk-UA" sz="3600" b="1" i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Ю.І. </a:t>
            </a:r>
            <a:r>
              <a:rPr lang="uk-UA" sz="3600" b="1" i="1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Палєха</a:t>
            </a:r>
            <a:endParaRPr lang="ru-RU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9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29" y="3278019"/>
            <a:ext cx="822954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БАЖАЄМО ПОЗИТИВНОГО ІМІДЖУ ВАШОМУ ЗАКЛАДУ!</a:t>
            </a:r>
          </a:p>
        </p:txBody>
      </p:sp>
    </p:spTree>
    <p:extLst>
      <p:ext uri="{BB962C8B-B14F-4D97-AF65-F5344CB8AC3E}">
        <p14:creationId xmlns:p14="http://schemas.microsoft.com/office/powerpoint/2010/main" val="20284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3" name="Заголовок 1"/>
          <p:cNvSpPr txBox="1">
            <a:spLocks/>
          </p:cNvSpPr>
          <p:nvPr/>
        </p:nvSpPr>
        <p:spPr>
          <a:xfrm>
            <a:off x="642555" y="327520"/>
            <a:ext cx="7848872" cy="50919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СХЕМА ЗОВНІШНІХ ТА ВНУТРІШНІХ КОМУНІКАЦІЙ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61" name="Picture 1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t="23859" r="18947" b="7602"/>
          <a:stretch/>
        </p:blipFill>
        <p:spPr bwMode="auto">
          <a:xfrm>
            <a:off x="589855" y="764704"/>
            <a:ext cx="795427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Схема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84887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427984" y="116632"/>
            <a:ext cx="3955431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СКЛАДОВІ ІМІДЖУ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5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196752"/>
            <a:ext cx="80648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Харківський національний університет </a:t>
            </a: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імені </a:t>
            </a: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/>
            </a:r>
            <a:b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</a:b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В.Н</a:t>
            </a: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. </a:t>
            </a:r>
            <a:r>
              <a:rPr lang="uk-UA" dirty="0" err="1">
                <a:solidFill>
                  <a:srgbClr val="003300"/>
                </a:solidFill>
                <a:latin typeface="Arial Black" panose="020B0A04020102020204" pitchFamily="34" charset="0"/>
              </a:rPr>
              <a:t>Каразіна</a:t>
            </a: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 (історичний, філософський, соціологічний факультети, факультет геології, географії, рекреації і туризму);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marL="285750" lvl="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Харківська державна академія </a:t>
            </a: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культури (факультет </a:t>
            </a: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управління </a:t>
            </a: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і </a:t>
            </a: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бізнесу, спеціальність «Туризм»);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marL="285750" lvl="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Харківська державна академія </a:t>
            </a: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фізичної культури;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marL="285750" lvl="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Харківський державний </a:t>
            </a: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педагогічним університетом імені Г.С. Сковороди, Інститутом післядипломної освіти;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marL="285750" lvl="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Приватний вищий навчальний заклад </a:t>
            </a: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«Харківський соціально-економічний інститут» (факультет інноваційної економіки, кафедра туризму)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93404" y="44624"/>
            <a:ext cx="7006988" cy="61744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СПІВПРАЦЯ З ВИЩИМИ НАВЧАЛЬНИМИ ЗАКЛАДАМИ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6410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3248"/>
            <a:ext cx="3550604" cy="61744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СПІВПРАЦЯ З ВНЗ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98" y="897496"/>
            <a:ext cx="3410170" cy="255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85" y="3546013"/>
            <a:ext cx="2520280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924944"/>
            <a:ext cx="2520280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810" y="4005064"/>
            <a:ext cx="3156350" cy="23672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8" name="Рисунок 8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93998"/>
            <a:ext cx="3456383" cy="2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88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3248"/>
            <a:ext cx="3550604" cy="61744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СПІВПРАЦЯ З ВНЗ</a:t>
            </a:r>
            <a:endParaRPr lang="ru-RU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267252"/>
            <a:ext cx="4248472" cy="318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35" y="702681"/>
            <a:ext cx="4211513" cy="315836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9" y="457200"/>
            <a:ext cx="3707903" cy="248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365669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0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836712"/>
            <a:ext cx="8064896" cy="545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Харківський обласний туристсько-спортивний союз, 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Харківська обласна федерація спортивного туризму,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Харківська обласна федерація спортивного орієнтування,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Чугуївська районна організація ветеранів України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Чугуївська районна організація Української спілки ветеранів Афганістану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 err="1">
                <a:solidFill>
                  <a:srgbClr val="003300"/>
                </a:solidFill>
                <a:latin typeface="Arial Black" panose="020B0A04020102020204" pitchFamily="34" charset="0"/>
              </a:rPr>
              <a:t>Чортківський</a:t>
            </a: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 спелеоклуб «Кристал»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Львівський спелеоклуб «Циклоп»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marL="28575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Обласна та районна громадські організації </a:t>
            </a: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/>
            </a:r>
            <a:b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</a:b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«</a:t>
            </a: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Союз. Чорнобиль. Україна»</a:t>
            </a:r>
          </a:p>
          <a:p>
            <a:pPr marL="28575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Чугуївська регіональна громадська організація </a:t>
            </a:r>
          </a:p>
          <a:p>
            <a:pPr marL="285750" indent="-285750" algn="just" fontAlgn="base" hangingPunct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«Дружба </a:t>
            </a:r>
            <a:r>
              <a:rPr lang="uk-UA" dirty="0" err="1">
                <a:solidFill>
                  <a:srgbClr val="003300"/>
                </a:solidFill>
                <a:latin typeface="Arial Black" panose="020B0A04020102020204" pitchFamily="34" charset="0"/>
              </a:rPr>
              <a:t>Чугуїв-Муррхардт</a:t>
            </a:r>
            <a:r>
              <a:rPr lang="uk-UA" dirty="0" smtClean="0">
                <a:solidFill>
                  <a:srgbClr val="003300"/>
                </a:solidFill>
                <a:latin typeface="Arial Black" panose="020B0A04020102020204" pitchFamily="34" charset="0"/>
              </a:rPr>
              <a:t>» (Німеччина</a:t>
            </a:r>
            <a:r>
              <a:rPr lang="uk-UA" dirty="0">
                <a:solidFill>
                  <a:srgbClr val="003300"/>
                </a:solidFill>
                <a:latin typeface="Arial Black" panose="020B0A04020102020204" pitchFamily="34" charset="0"/>
              </a:rPr>
              <a:t>)</a:t>
            </a:r>
            <a:endParaRPr lang="ru-RU" dirty="0">
              <a:solidFill>
                <a:srgbClr val="0033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31640" y="3248"/>
            <a:ext cx="6862972" cy="61744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СПІВПРАЦЯ З ГРОМАДСЬКИМИ ОРГАНІЗАЦІЯМИ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465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tke.ucoz.ua/gurtkiv/8.10.16_obl.zm_zi_sport.orient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43" y="3737673"/>
            <a:ext cx="3476820" cy="260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tke.ucoz.ua/DSC_1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4" y="3737673"/>
            <a:ext cx="3497760" cy="253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ctke.ucoz.ua/B9HbM4TQVS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40" y="1066687"/>
            <a:ext cx="3440672" cy="258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ctke.ucoz.ua/IMG_63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9" y="1066687"/>
            <a:ext cx="3552264" cy="258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756745" y="72008"/>
            <a:ext cx="7437867" cy="83671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СПІВПРАЦЯ З ХАРКІВСЬКОЮ ОБЛАСНОЮ ФЕДЕРАЦІЄЮ СПОРТИВНОГО ОРІЄНТУВАННЯ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02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1"/>
          <a:stretch/>
        </p:blipFill>
        <p:spPr bwMode="auto">
          <a:xfrm>
            <a:off x="4454520" y="4476344"/>
            <a:ext cx="3563888" cy="1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787840"/>
            <a:ext cx="3240360" cy="558410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9" name="Рисунок 8" descr="E:\Озерная-2007\Озерная-дек,20007\DSC02772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4234" y="2204864"/>
            <a:ext cx="2830949" cy="212368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10" name="Рисунок 9" descr="C:\Documents and Settings\User\Local Settings\Temporary Internet Files\Content.Word\11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2915781" cy="184993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923928" y="116632"/>
            <a:ext cx="4625073" cy="418356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СПІВПРАЦЯ ЗІ СПЕЛЕОКЛУБАМИ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96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240</TotalTime>
  <Words>156</Words>
  <Application>Microsoft Office PowerPoint</Application>
  <PresentationFormat>Экран (4:3)</PresentationFormat>
  <Paragraphs>38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Остин</vt:lpstr>
      <vt:lpstr>ФОРМУВАННЯ ПОЗИТИВНОГО ІМІДЖУ ПОЗАШКІЛЬНОГО НАВЧАЛЬНОГО ЗАКЛАДУ ЧЕРЕЗ СТВОРЕННЯ ЕФЕКТИВНОЇ ЗОВНІШНЬОЇ КОМУНІКАЦІЙНОЇ СТРУКТУРИ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2017-02-21T14:04:51Z</dcterms:created>
  <dcterms:modified xsi:type="dcterms:W3CDTF">2017-02-21T18:37:30Z</dcterms:modified>
</cp:coreProperties>
</file>