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69" r:id="rId4"/>
    <p:sldId id="271" r:id="rId5"/>
    <p:sldId id="272" r:id="rId6"/>
    <p:sldId id="275" r:id="rId7"/>
    <p:sldId id="276" r:id="rId8"/>
    <p:sldId id="277" r:id="rId9"/>
    <p:sldId id="279" r:id="rId10"/>
    <p:sldId id="273" r:id="rId11"/>
    <p:sldId id="274" r:id="rId12"/>
    <p:sldId id="267" r:id="rId13"/>
  </p:sldIdLst>
  <p:sldSz cx="12190413" cy="7192963"/>
  <p:notesSz cx="6858000" cy="9144000"/>
  <p:defaultTextStyle>
    <a:defPPr>
      <a:defRPr lang="ru-RU"/>
    </a:defPPr>
    <a:lvl1pPr marL="0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0238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40475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60713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80950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01188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21425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41663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61900" algn="l" defTabSz="12404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597"/>
    <a:srgbClr val="A83A89"/>
    <a:srgbClr val="58CCA0"/>
    <a:srgbClr val="00FF00"/>
    <a:srgbClr val="00D2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62" d="100"/>
          <a:sy n="62" d="100"/>
        </p:scale>
        <p:origin x="-912" y="-90"/>
      </p:cViewPr>
      <p:guideLst>
        <p:guide orient="horz" pos="226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A86CC-D4AF-4F30-97A6-66C17FBD904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23875" y="685800"/>
            <a:ext cx="5810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C627E-FD59-450E-8EF2-4E8B3AD18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20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234482"/>
            <a:ext cx="10361851" cy="1541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4076012"/>
            <a:ext cx="8533289" cy="18382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40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60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80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0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21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4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6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CA08-F024-4126-9B1E-9534F9F68F61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D24E-F6E2-4C9E-9746-734631BD709B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88053"/>
            <a:ext cx="2742843" cy="613732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88053"/>
            <a:ext cx="8025355" cy="61373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1974F-076A-4B05-A807-12E776200C3B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0069D-DFB3-4730-A932-BC5AE4992D66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622146"/>
            <a:ext cx="10361851" cy="1428602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3048685"/>
            <a:ext cx="10361851" cy="1573460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023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4047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607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809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011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214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416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619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3AD-DF0D-4470-8B81-09FA13F890DD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78359"/>
            <a:ext cx="5384099" cy="474702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78359"/>
            <a:ext cx="5384099" cy="474702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32A19-5BE8-4619-BDBA-6CB5609E82CA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10093"/>
            <a:ext cx="5386216" cy="67101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238" indent="0">
              <a:buNone/>
              <a:defRPr sz="2700" b="1"/>
            </a:lvl2pPr>
            <a:lvl3pPr marL="1240475" indent="0">
              <a:buNone/>
              <a:defRPr sz="2400" b="1"/>
            </a:lvl3pPr>
            <a:lvl4pPr marL="1860713" indent="0">
              <a:buNone/>
              <a:defRPr sz="2200" b="1"/>
            </a:lvl4pPr>
            <a:lvl5pPr marL="2480950" indent="0">
              <a:buNone/>
              <a:defRPr sz="2200" b="1"/>
            </a:lvl5pPr>
            <a:lvl6pPr marL="3101188" indent="0">
              <a:buNone/>
              <a:defRPr sz="2200" b="1"/>
            </a:lvl6pPr>
            <a:lvl7pPr marL="3721425" indent="0">
              <a:buNone/>
              <a:defRPr sz="2200" b="1"/>
            </a:lvl7pPr>
            <a:lvl8pPr marL="4341663" indent="0">
              <a:buNone/>
              <a:defRPr sz="2200" b="1"/>
            </a:lvl8pPr>
            <a:lvl9pPr marL="496190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281102"/>
            <a:ext cx="5386216" cy="4144279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610093"/>
            <a:ext cx="5388332" cy="671010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238" indent="0">
              <a:buNone/>
              <a:defRPr sz="2700" b="1"/>
            </a:lvl2pPr>
            <a:lvl3pPr marL="1240475" indent="0">
              <a:buNone/>
              <a:defRPr sz="2400" b="1"/>
            </a:lvl3pPr>
            <a:lvl4pPr marL="1860713" indent="0">
              <a:buNone/>
              <a:defRPr sz="2200" b="1"/>
            </a:lvl4pPr>
            <a:lvl5pPr marL="2480950" indent="0">
              <a:buNone/>
              <a:defRPr sz="2200" b="1"/>
            </a:lvl5pPr>
            <a:lvl6pPr marL="3101188" indent="0">
              <a:buNone/>
              <a:defRPr sz="2200" b="1"/>
            </a:lvl6pPr>
            <a:lvl7pPr marL="3721425" indent="0">
              <a:buNone/>
              <a:defRPr sz="2200" b="1"/>
            </a:lvl7pPr>
            <a:lvl8pPr marL="4341663" indent="0">
              <a:buNone/>
              <a:defRPr sz="2200" b="1"/>
            </a:lvl8pPr>
            <a:lvl9pPr marL="496190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281102"/>
            <a:ext cx="5388332" cy="4144279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C3C8-B3BD-404A-9C02-2BC129454DC3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5B608-1D7C-455E-B3DF-4A224300B64C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B4A0-451D-4633-B11A-DFAD32B9D6AE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86386"/>
            <a:ext cx="4010562" cy="1218808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86388"/>
            <a:ext cx="6814779" cy="6138995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505196"/>
            <a:ext cx="4010562" cy="4920187"/>
          </a:xfrm>
        </p:spPr>
        <p:txBody>
          <a:bodyPr/>
          <a:lstStyle>
            <a:lvl1pPr marL="0" indent="0">
              <a:buNone/>
              <a:defRPr sz="1900"/>
            </a:lvl1pPr>
            <a:lvl2pPr marL="620238" indent="0">
              <a:buNone/>
              <a:defRPr sz="1600"/>
            </a:lvl2pPr>
            <a:lvl3pPr marL="1240475" indent="0">
              <a:buNone/>
              <a:defRPr sz="1400"/>
            </a:lvl3pPr>
            <a:lvl4pPr marL="1860713" indent="0">
              <a:buNone/>
              <a:defRPr sz="1200"/>
            </a:lvl4pPr>
            <a:lvl5pPr marL="2480950" indent="0">
              <a:buNone/>
              <a:defRPr sz="1200"/>
            </a:lvl5pPr>
            <a:lvl6pPr marL="3101188" indent="0">
              <a:buNone/>
              <a:defRPr sz="1200"/>
            </a:lvl6pPr>
            <a:lvl7pPr marL="3721425" indent="0">
              <a:buNone/>
              <a:defRPr sz="1200"/>
            </a:lvl7pPr>
            <a:lvl8pPr marL="4341663" indent="0">
              <a:buNone/>
              <a:defRPr sz="1200"/>
            </a:lvl8pPr>
            <a:lvl9pPr marL="4961900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7621-1953-49A2-B953-F37436E7C757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5035074"/>
            <a:ext cx="7314248" cy="5944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42704"/>
            <a:ext cx="7314248" cy="4315778"/>
          </a:xfrm>
        </p:spPr>
        <p:txBody>
          <a:bodyPr/>
          <a:lstStyle>
            <a:lvl1pPr marL="0" indent="0">
              <a:buNone/>
              <a:defRPr sz="4300"/>
            </a:lvl1pPr>
            <a:lvl2pPr marL="620238" indent="0">
              <a:buNone/>
              <a:defRPr sz="3800"/>
            </a:lvl2pPr>
            <a:lvl3pPr marL="1240475" indent="0">
              <a:buNone/>
              <a:defRPr sz="3300"/>
            </a:lvl3pPr>
            <a:lvl4pPr marL="1860713" indent="0">
              <a:buNone/>
              <a:defRPr sz="2700"/>
            </a:lvl4pPr>
            <a:lvl5pPr marL="2480950" indent="0">
              <a:buNone/>
              <a:defRPr sz="2700"/>
            </a:lvl5pPr>
            <a:lvl6pPr marL="3101188" indent="0">
              <a:buNone/>
              <a:defRPr sz="2700"/>
            </a:lvl6pPr>
            <a:lvl7pPr marL="3721425" indent="0">
              <a:buNone/>
              <a:defRPr sz="2700"/>
            </a:lvl7pPr>
            <a:lvl8pPr marL="4341663" indent="0">
              <a:buNone/>
              <a:defRPr sz="2700"/>
            </a:lvl8pPr>
            <a:lvl9pPr marL="4961900" indent="0">
              <a:buNone/>
              <a:defRPr sz="27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629493"/>
            <a:ext cx="7314248" cy="844174"/>
          </a:xfrm>
        </p:spPr>
        <p:txBody>
          <a:bodyPr/>
          <a:lstStyle>
            <a:lvl1pPr marL="0" indent="0">
              <a:buNone/>
              <a:defRPr sz="1900"/>
            </a:lvl1pPr>
            <a:lvl2pPr marL="620238" indent="0">
              <a:buNone/>
              <a:defRPr sz="1600"/>
            </a:lvl2pPr>
            <a:lvl3pPr marL="1240475" indent="0">
              <a:buNone/>
              <a:defRPr sz="1400"/>
            </a:lvl3pPr>
            <a:lvl4pPr marL="1860713" indent="0">
              <a:buNone/>
              <a:defRPr sz="1200"/>
            </a:lvl4pPr>
            <a:lvl5pPr marL="2480950" indent="0">
              <a:buNone/>
              <a:defRPr sz="1200"/>
            </a:lvl5pPr>
            <a:lvl6pPr marL="3101188" indent="0">
              <a:buNone/>
              <a:defRPr sz="1200"/>
            </a:lvl6pPr>
            <a:lvl7pPr marL="3721425" indent="0">
              <a:buNone/>
              <a:defRPr sz="1200"/>
            </a:lvl7pPr>
            <a:lvl8pPr marL="4341663" indent="0">
              <a:buNone/>
              <a:defRPr sz="1200"/>
            </a:lvl8pPr>
            <a:lvl9pPr marL="4961900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08FA-0489-4FE4-8192-4F8124C30E5E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88051"/>
            <a:ext cx="10971372" cy="1198827"/>
          </a:xfrm>
          <a:prstGeom prst="rect">
            <a:avLst/>
          </a:prstGeom>
        </p:spPr>
        <p:txBody>
          <a:bodyPr vert="horz" lIns="124048" tIns="62024" rIns="124048" bIns="620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78359"/>
            <a:ext cx="10971372" cy="4747023"/>
          </a:xfrm>
          <a:prstGeom prst="rect">
            <a:avLst/>
          </a:prstGeom>
        </p:spPr>
        <p:txBody>
          <a:bodyPr vert="horz" lIns="124048" tIns="62024" rIns="124048" bIns="620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666812"/>
            <a:ext cx="2844430" cy="382959"/>
          </a:xfrm>
          <a:prstGeom prst="rect">
            <a:avLst/>
          </a:prstGeom>
        </p:spPr>
        <p:txBody>
          <a:bodyPr vert="horz" lIns="124048" tIns="62024" rIns="124048" bIns="6202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195F-3049-43E9-AD12-07758DD3EB7A}" type="datetime1">
              <a:rPr lang="ru-RU" smtClean="0"/>
              <a:t>28.02.2017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666812"/>
            <a:ext cx="3860297" cy="382959"/>
          </a:xfrm>
          <a:prstGeom prst="rect">
            <a:avLst/>
          </a:prstGeom>
        </p:spPr>
        <p:txBody>
          <a:bodyPr vert="horz" lIns="124048" tIns="62024" rIns="124048" bIns="6202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666812"/>
            <a:ext cx="2844430" cy="382959"/>
          </a:xfrm>
          <a:prstGeom prst="rect">
            <a:avLst/>
          </a:prstGeom>
        </p:spPr>
        <p:txBody>
          <a:bodyPr vert="horz" lIns="124048" tIns="62024" rIns="124048" bIns="6202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240475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5178" indent="-465178" algn="l" defTabSz="124047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886" indent="-387648" algn="l" defTabSz="1240475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50594" indent="-310119" algn="l" defTabSz="12404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70831" indent="-310119" algn="l" defTabSz="124047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91069" indent="-310119" algn="l" defTabSz="124047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1306" indent="-310119" algn="l" defTabSz="124047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31544" indent="-310119" algn="l" defTabSz="124047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51781" indent="-310119" algn="l" defTabSz="124047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72019" indent="-310119" algn="l" defTabSz="124047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0238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475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60713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0950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188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21425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41663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61900" algn="l" defTabSz="12404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26530"/>
            <a:ext cx="12190413" cy="3625202"/>
          </a:xfrm>
        </p:spPr>
        <p:txBody>
          <a:bodyPr>
            <a:noAutofit/>
          </a:bodyPr>
          <a:lstStyle/>
          <a:p>
            <a:pPr>
              <a:lnSpc>
                <a:spcPts val="9496"/>
              </a:lnSpc>
            </a:pPr>
            <a:r>
              <a:rPr lang="uk-UA" sz="9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методичної </a:t>
            </a:r>
            <a:r>
              <a:rPr lang="uk-UA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br>
              <a:rPr lang="uk-UA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9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в умовах освітнього округу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50990" y="5409083"/>
            <a:ext cx="8039423" cy="178388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Покроєва Л. Д.,</a:t>
            </a:r>
            <a:r>
              <a:rPr lang="en-US" altLang="ru-RU" b="1" i="1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ректор </a:t>
            </a:r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КВНЗ</a:t>
            </a:r>
          </a:p>
          <a:p>
            <a:pPr algn="l"/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«</a:t>
            </a: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Харківська академія неперервної освіти</a:t>
            </a:r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»,</a:t>
            </a:r>
          </a:p>
          <a:p>
            <a:pPr algn="l"/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кандидат </a:t>
            </a: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педагогічних наук, </a:t>
            </a:r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доцент,</a:t>
            </a:r>
          </a:p>
          <a:p>
            <a:pPr algn="l"/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заслужений </a:t>
            </a:r>
            <a:r>
              <a:rPr lang="uk-UA" altLang="ru-RU" b="1" i="1" dirty="0">
                <a:solidFill>
                  <a:srgbClr val="006600"/>
                </a:solidFill>
                <a:latin typeface="Times New Roman" pitchFamily="18" charset="0"/>
              </a:rPr>
              <a:t>працівник освіти </a:t>
            </a:r>
            <a:r>
              <a:rPr lang="uk-UA" altLang="ru-RU" b="1" i="1" dirty="0" smtClean="0">
                <a:solidFill>
                  <a:srgbClr val="006600"/>
                </a:solidFill>
                <a:latin typeface="Times New Roman" pitchFamily="18" charset="0"/>
              </a:rPr>
              <a:t>України</a:t>
            </a:r>
            <a:endParaRPr lang="ru-RU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86580">
            <a:off x="10377876" y="5714740"/>
            <a:ext cx="1296144" cy="12961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14686" y="1580257"/>
            <a:ext cx="4233443" cy="286232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Нестійкий баланс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 педагогічними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колективами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опорної школи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філій</a:t>
            </a:r>
            <a:endParaRPr lang="uk-U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7852" y="5226531"/>
            <a:ext cx="5369721" cy="175432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Психологічна напруга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відношеннях учителів опорної школи та філій</a:t>
            </a:r>
            <a:endParaRPr lang="uk-U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27"/>
          <p:cNvGrpSpPr>
            <a:grpSpLocks noChangeAspect="1"/>
          </p:cNvGrpSpPr>
          <p:nvPr/>
        </p:nvGrpSpPr>
        <p:grpSpPr>
          <a:xfrm>
            <a:off x="190550" y="2229813"/>
            <a:ext cx="1272956" cy="1272956"/>
            <a:chOff x="1382806" y="3668806"/>
            <a:chExt cx="3025588" cy="3025588"/>
          </a:xfrm>
        </p:grpSpPr>
        <p:sp>
          <p:nvSpPr>
            <p:cNvPr id="15" name="Rectangle 28"/>
            <p:cNvSpPr/>
            <p:nvPr/>
          </p:nvSpPr>
          <p:spPr>
            <a:xfrm>
              <a:off x="1382806" y="3668806"/>
              <a:ext cx="3025588" cy="302558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29"/>
            <p:cNvSpPr/>
            <p:nvPr/>
          </p:nvSpPr>
          <p:spPr>
            <a:xfrm>
              <a:off x="2338093" y="4265700"/>
              <a:ext cx="1180970" cy="1933171"/>
            </a:xfrm>
            <a:custGeom>
              <a:avLst/>
              <a:gdLst/>
              <a:ahLst/>
              <a:cxnLst/>
              <a:rect l="l" t="t" r="r" b="b"/>
              <a:pathLst>
                <a:path w="1180970" h="1933171">
                  <a:moveTo>
                    <a:pt x="634994" y="0"/>
                  </a:moveTo>
                  <a:cubicBezTo>
                    <a:pt x="672579" y="0"/>
                    <a:pt x="702993" y="742"/>
                    <a:pt x="726237" y="2226"/>
                  </a:cubicBezTo>
                  <a:cubicBezTo>
                    <a:pt x="749481" y="3709"/>
                    <a:pt x="767037" y="6182"/>
                    <a:pt x="778906" y="9644"/>
                  </a:cubicBezTo>
                  <a:cubicBezTo>
                    <a:pt x="790775" y="13106"/>
                    <a:pt x="798688" y="17804"/>
                    <a:pt x="802644" y="23738"/>
                  </a:cubicBezTo>
                  <a:cubicBezTo>
                    <a:pt x="806600" y="29673"/>
                    <a:pt x="808579" y="37091"/>
                    <a:pt x="808579" y="45993"/>
                  </a:cubicBezTo>
                  <a:lnTo>
                    <a:pt x="808579" y="1631994"/>
                  </a:lnTo>
                  <a:lnTo>
                    <a:pt x="1121624" y="1631994"/>
                  </a:lnTo>
                  <a:cubicBezTo>
                    <a:pt x="1130526" y="1631994"/>
                    <a:pt x="1138686" y="1634714"/>
                    <a:pt x="1146104" y="1640154"/>
                  </a:cubicBezTo>
                  <a:cubicBezTo>
                    <a:pt x="1153523" y="1645594"/>
                    <a:pt x="1159952" y="1654248"/>
                    <a:pt x="1165392" y="1666117"/>
                  </a:cubicBezTo>
                  <a:cubicBezTo>
                    <a:pt x="1170832" y="1677986"/>
                    <a:pt x="1174788" y="1693564"/>
                    <a:pt x="1177261" y="1712852"/>
                  </a:cubicBezTo>
                  <a:cubicBezTo>
                    <a:pt x="1179733" y="1732139"/>
                    <a:pt x="1180970" y="1756124"/>
                    <a:pt x="1180970" y="1784808"/>
                  </a:cubicBezTo>
                  <a:cubicBezTo>
                    <a:pt x="1180970" y="1812502"/>
                    <a:pt x="1179486" y="1835993"/>
                    <a:pt x="1176519" y="1855280"/>
                  </a:cubicBezTo>
                  <a:cubicBezTo>
                    <a:pt x="1173552" y="1874567"/>
                    <a:pt x="1169348" y="1889898"/>
                    <a:pt x="1163908" y="1901273"/>
                  </a:cubicBezTo>
                  <a:cubicBezTo>
                    <a:pt x="1158468" y="1912647"/>
                    <a:pt x="1152286" y="1920807"/>
                    <a:pt x="1145363" y="1925753"/>
                  </a:cubicBezTo>
                  <a:cubicBezTo>
                    <a:pt x="1138439" y="1930698"/>
                    <a:pt x="1130526" y="1933171"/>
                    <a:pt x="1121624" y="1933171"/>
                  </a:cubicBezTo>
                  <a:lnTo>
                    <a:pt x="62312" y="1933171"/>
                  </a:lnTo>
                  <a:cubicBezTo>
                    <a:pt x="54400" y="1933171"/>
                    <a:pt x="46982" y="1930698"/>
                    <a:pt x="40058" y="1925753"/>
                  </a:cubicBezTo>
                  <a:cubicBezTo>
                    <a:pt x="33134" y="1920807"/>
                    <a:pt x="26953" y="1912647"/>
                    <a:pt x="21513" y="1901273"/>
                  </a:cubicBezTo>
                  <a:cubicBezTo>
                    <a:pt x="16073" y="1889898"/>
                    <a:pt x="11869" y="1874567"/>
                    <a:pt x="8902" y="1855280"/>
                  </a:cubicBezTo>
                  <a:cubicBezTo>
                    <a:pt x="5934" y="1835993"/>
                    <a:pt x="4451" y="1812502"/>
                    <a:pt x="4451" y="1784808"/>
                  </a:cubicBezTo>
                  <a:cubicBezTo>
                    <a:pt x="4451" y="1756124"/>
                    <a:pt x="5687" y="1732139"/>
                    <a:pt x="8160" y="1712852"/>
                  </a:cubicBezTo>
                  <a:cubicBezTo>
                    <a:pt x="10633" y="1693564"/>
                    <a:pt x="14589" y="1677986"/>
                    <a:pt x="20029" y="1666117"/>
                  </a:cubicBezTo>
                  <a:cubicBezTo>
                    <a:pt x="25469" y="1654248"/>
                    <a:pt x="31651" y="1645594"/>
                    <a:pt x="38574" y="1640154"/>
                  </a:cubicBezTo>
                  <a:cubicBezTo>
                    <a:pt x="45498" y="1634714"/>
                    <a:pt x="53411" y="1631994"/>
                    <a:pt x="62312" y="1631994"/>
                  </a:cubicBezTo>
                  <a:lnTo>
                    <a:pt x="419867" y="1631994"/>
                  </a:lnTo>
                  <a:lnTo>
                    <a:pt x="419867" y="382777"/>
                  </a:lnTo>
                  <a:lnTo>
                    <a:pt x="111272" y="553394"/>
                  </a:lnTo>
                  <a:cubicBezTo>
                    <a:pt x="88523" y="564274"/>
                    <a:pt x="69978" y="570951"/>
                    <a:pt x="55636" y="573423"/>
                  </a:cubicBezTo>
                  <a:cubicBezTo>
                    <a:pt x="41294" y="575896"/>
                    <a:pt x="29920" y="572929"/>
                    <a:pt x="21513" y="564522"/>
                  </a:cubicBezTo>
                  <a:cubicBezTo>
                    <a:pt x="13105" y="556114"/>
                    <a:pt x="7418" y="541525"/>
                    <a:pt x="4451" y="520755"/>
                  </a:cubicBezTo>
                  <a:cubicBezTo>
                    <a:pt x="1484" y="499984"/>
                    <a:pt x="0" y="470806"/>
                    <a:pt x="0" y="433220"/>
                  </a:cubicBezTo>
                  <a:cubicBezTo>
                    <a:pt x="0" y="409482"/>
                    <a:pt x="494" y="389948"/>
                    <a:pt x="1484" y="374617"/>
                  </a:cubicBezTo>
                  <a:cubicBezTo>
                    <a:pt x="2473" y="359286"/>
                    <a:pt x="4945" y="346181"/>
                    <a:pt x="8902" y="335301"/>
                  </a:cubicBezTo>
                  <a:cubicBezTo>
                    <a:pt x="12858" y="324421"/>
                    <a:pt x="18298" y="315519"/>
                    <a:pt x="25222" y="308595"/>
                  </a:cubicBezTo>
                  <a:cubicBezTo>
                    <a:pt x="32145" y="301672"/>
                    <a:pt x="41542" y="294254"/>
                    <a:pt x="53411" y="286341"/>
                  </a:cubicBezTo>
                  <a:lnTo>
                    <a:pt x="465860" y="19288"/>
                  </a:lnTo>
                  <a:cubicBezTo>
                    <a:pt x="470805" y="15331"/>
                    <a:pt x="476987" y="12117"/>
                    <a:pt x="484405" y="9644"/>
                  </a:cubicBezTo>
                  <a:cubicBezTo>
                    <a:pt x="491823" y="7171"/>
                    <a:pt x="501467" y="5193"/>
                    <a:pt x="513336" y="3709"/>
                  </a:cubicBezTo>
                  <a:cubicBezTo>
                    <a:pt x="525205" y="2226"/>
                    <a:pt x="540783" y="1237"/>
                    <a:pt x="560070" y="742"/>
                  </a:cubicBezTo>
                  <a:cubicBezTo>
                    <a:pt x="579358" y="248"/>
                    <a:pt x="604332" y="0"/>
                    <a:pt x="6349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30"/>
            <p:cNvSpPr/>
            <p:nvPr/>
          </p:nvSpPr>
          <p:spPr>
            <a:xfrm>
              <a:off x="2361975" y="4296064"/>
              <a:ext cx="2046419" cy="2398330"/>
            </a:xfrm>
            <a:custGeom>
              <a:avLst/>
              <a:gdLst>
                <a:gd name="connsiteX0" fmla="*/ 395986 w 2046419"/>
                <a:gd name="connsiteY0" fmla="*/ 352414 h 2398330"/>
                <a:gd name="connsiteX1" fmla="*/ 395987 w 2046419"/>
                <a:gd name="connsiteY1" fmla="*/ 879025 h 2398330"/>
                <a:gd name="connsiteX2" fmla="*/ 0 w 2046419"/>
                <a:gd name="connsiteY2" fmla="*/ 535520 h 2398330"/>
                <a:gd name="connsiteX3" fmla="*/ 12468 w 2046419"/>
                <a:gd name="connsiteY3" fmla="*/ 542690 h 2398330"/>
                <a:gd name="connsiteX4" fmla="*/ 31755 w 2046419"/>
                <a:gd name="connsiteY4" fmla="*/ 543060 h 2398330"/>
                <a:gd name="connsiteX5" fmla="*/ 87391 w 2046419"/>
                <a:gd name="connsiteY5" fmla="*/ 523032 h 2398330"/>
                <a:gd name="connsiteX6" fmla="*/ 780529 w 2046419"/>
                <a:gd name="connsiteY6" fmla="*/ 0 h 2398330"/>
                <a:gd name="connsiteX7" fmla="*/ 2046419 w 2046419"/>
                <a:gd name="connsiteY7" fmla="*/ 1098117 h 2398330"/>
                <a:gd name="connsiteX8" fmla="*/ 2046419 w 2046419"/>
                <a:gd name="connsiteY8" fmla="*/ 2398330 h 2398330"/>
                <a:gd name="connsiteX9" fmla="*/ 599559 w 2046419"/>
                <a:gd name="connsiteY9" fmla="*/ 2398330 h 2398330"/>
                <a:gd name="connsiteX10" fmla="*/ 22023 w 2046419"/>
                <a:gd name="connsiteY10" fmla="*/ 1897337 h 2398330"/>
                <a:gd name="connsiteX11" fmla="*/ 38430 w 2046419"/>
                <a:gd name="connsiteY11" fmla="*/ 1902806 h 2398330"/>
                <a:gd name="connsiteX12" fmla="*/ 1097742 w 2046419"/>
                <a:gd name="connsiteY12" fmla="*/ 1902806 h 2398330"/>
                <a:gd name="connsiteX13" fmla="*/ 1121481 w 2046419"/>
                <a:gd name="connsiteY13" fmla="*/ 1895388 h 2398330"/>
                <a:gd name="connsiteX14" fmla="*/ 1140026 w 2046419"/>
                <a:gd name="connsiteY14" fmla="*/ 1870908 h 2398330"/>
                <a:gd name="connsiteX15" fmla="*/ 1152637 w 2046419"/>
                <a:gd name="connsiteY15" fmla="*/ 1824915 h 2398330"/>
                <a:gd name="connsiteX16" fmla="*/ 1157088 w 2046419"/>
                <a:gd name="connsiteY16" fmla="*/ 1754443 h 2398330"/>
                <a:gd name="connsiteX17" fmla="*/ 1153379 w 2046419"/>
                <a:gd name="connsiteY17" fmla="*/ 1682487 h 2398330"/>
                <a:gd name="connsiteX18" fmla="*/ 1141510 w 2046419"/>
                <a:gd name="connsiteY18" fmla="*/ 1635752 h 2398330"/>
                <a:gd name="connsiteX19" fmla="*/ 1122222 w 2046419"/>
                <a:gd name="connsiteY19" fmla="*/ 1609789 h 2398330"/>
                <a:gd name="connsiteX20" fmla="*/ 1097742 w 2046419"/>
                <a:gd name="connsiteY20" fmla="*/ 1601629 h 2398330"/>
                <a:gd name="connsiteX21" fmla="*/ 784697 w 2046419"/>
                <a:gd name="connsiteY21" fmla="*/ 1601629 h 2398330"/>
                <a:gd name="connsiteX22" fmla="*/ 784697 w 2046419"/>
                <a:gd name="connsiteY22" fmla="*/ 15628 h 239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46419" h="2398330">
                  <a:moveTo>
                    <a:pt x="395986" y="352414"/>
                  </a:moveTo>
                  <a:lnTo>
                    <a:pt x="395987" y="879025"/>
                  </a:lnTo>
                  <a:lnTo>
                    <a:pt x="0" y="535520"/>
                  </a:lnTo>
                  <a:lnTo>
                    <a:pt x="12468" y="542690"/>
                  </a:lnTo>
                  <a:cubicBezTo>
                    <a:pt x="18154" y="544173"/>
                    <a:pt x="24585" y="544297"/>
                    <a:pt x="31755" y="543060"/>
                  </a:cubicBezTo>
                  <a:cubicBezTo>
                    <a:pt x="46097" y="540588"/>
                    <a:pt x="64642" y="533911"/>
                    <a:pt x="87391" y="523032"/>
                  </a:cubicBezTo>
                  <a:close/>
                  <a:moveTo>
                    <a:pt x="780529" y="0"/>
                  </a:moveTo>
                  <a:lnTo>
                    <a:pt x="2046419" y="1098117"/>
                  </a:lnTo>
                  <a:lnTo>
                    <a:pt x="2046419" y="2398330"/>
                  </a:lnTo>
                  <a:lnTo>
                    <a:pt x="599559" y="2398330"/>
                  </a:lnTo>
                  <a:lnTo>
                    <a:pt x="22023" y="1897337"/>
                  </a:lnTo>
                  <a:lnTo>
                    <a:pt x="38430" y="1902806"/>
                  </a:lnTo>
                  <a:lnTo>
                    <a:pt x="1097742" y="1902806"/>
                  </a:lnTo>
                  <a:cubicBezTo>
                    <a:pt x="1106644" y="1902806"/>
                    <a:pt x="1114557" y="1900333"/>
                    <a:pt x="1121481" y="1895388"/>
                  </a:cubicBezTo>
                  <a:cubicBezTo>
                    <a:pt x="1128404" y="1890442"/>
                    <a:pt x="1134586" y="1882282"/>
                    <a:pt x="1140026" y="1870908"/>
                  </a:cubicBezTo>
                  <a:cubicBezTo>
                    <a:pt x="1145466" y="1859533"/>
                    <a:pt x="1149670" y="1844202"/>
                    <a:pt x="1152637" y="1824915"/>
                  </a:cubicBezTo>
                  <a:cubicBezTo>
                    <a:pt x="1155604" y="1805628"/>
                    <a:pt x="1157088" y="1782137"/>
                    <a:pt x="1157088" y="1754443"/>
                  </a:cubicBezTo>
                  <a:cubicBezTo>
                    <a:pt x="1157088" y="1725759"/>
                    <a:pt x="1155851" y="1701774"/>
                    <a:pt x="1153379" y="1682487"/>
                  </a:cubicBezTo>
                  <a:cubicBezTo>
                    <a:pt x="1150906" y="1663199"/>
                    <a:pt x="1146950" y="1647621"/>
                    <a:pt x="1141510" y="1635752"/>
                  </a:cubicBezTo>
                  <a:cubicBezTo>
                    <a:pt x="1136070" y="1623883"/>
                    <a:pt x="1129641" y="1615229"/>
                    <a:pt x="1122222" y="1609789"/>
                  </a:cubicBezTo>
                  <a:cubicBezTo>
                    <a:pt x="1114804" y="1604349"/>
                    <a:pt x="1106644" y="1601629"/>
                    <a:pt x="1097742" y="1601629"/>
                  </a:cubicBezTo>
                  <a:lnTo>
                    <a:pt x="784697" y="1601629"/>
                  </a:lnTo>
                  <a:lnTo>
                    <a:pt x="784697" y="15628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8" name="Group 31"/>
          <p:cNvGrpSpPr>
            <a:grpSpLocks noChangeAspect="1"/>
          </p:cNvGrpSpPr>
          <p:nvPr/>
        </p:nvGrpSpPr>
        <p:grpSpPr>
          <a:xfrm>
            <a:off x="7630562" y="2229813"/>
            <a:ext cx="1272956" cy="1272956"/>
            <a:chOff x="1382807" y="174388"/>
            <a:chExt cx="3025589" cy="3025589"/>
          </a:xfrm>
        </p:grpSpPr>
        <p:sp>
          <p:nvSpPr>
            <p:cNvPr id="19" name="Rectangle 32"/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33"/>
            <p:cNvSpPr/>
            <p:nvPr/>
          </p:nvSpPr>
          <p:spPr>
            <a:xfrm>
              <a:off x="2249080" y="750510"/>
              <a:ext cx="1287791" cy="1953942"/>
            </a:xfrm>
            <a:custGeom>
              <a:avLst/>
              <a:gdLst/>
              <a:ahLst/>
              <a:cxnLst/>
              <a:rect l="l" t="t" r="r" b="b"/>
              <a:pathLst>
                <a:path w="1287791" h="1953942">
                  <a:moveTo>
                    <a:pt x="615707" y="0"/>
                  </a:moveTo>
                  <a:cubicBezTo>
                    <a:pt x="715605" y="0"/>
                    <a:pt x="802891" y="12611"/>
                    <a:pt x="877568" y="37833"/>
                  </a:cubicBezTo>
                  <a:cubicBezTo>
                    <a:pt x="952244" y="63055"/>
                    <a:pt x="1014309" y="98167"/>
                    <a:pt x="1063763" y="143171"/>
                  </a:cubicBezTo>
                  <a:cubicBezTo>
                    <a:pt x="1113217" y="188174"/>
                    <a:pt x="1150061" y="241585"/>
                    <a:pt x="1174294" y="303403"/>
                  </a:cubicBezTo>
                  <a:cubicBezTo>
                    <a:pt x="1198526" y="365221"/>
                    <a:pt x="1210642" y="431737"/>
                    <a:pt x="1210642" y="502951"/>
                  </a:cubicBezTo>
                  <a:cubicBezTo>
                    <a:pt x="1210642" y="565264"/>
                    <a:pt x="1204708" y="626587"/>
                    <a:pt x="1192839" y="686921"/>
                  </a:cubicBezTo>
                  <a:cubicBezTo>
                    <a:pt x="1180970" y="747256"/>
                    <a:pt x="1156243" y="812288"/>
                    <a:pt x="1118657" y="882019"/>
                  </a:cubicBezTo>
                  <a:cubicBezTo>
                    <a:pt x="1081072" y="951749"/>
                    <a:pt x="1028156" y="1028898"/>
                    <a:pt x="959909" y="1113465"/>
                  </a:cubicBezTo>
                  <a:cubicBezTo>
                    <a:pt x="891662" y="1198032"/>
                    <a:pt x="801161" y="1296199"/>
                    <a:pt x="688405" y="1407966"/>
                  </a:cubicBezTo>
                  <a:lnTo>
                    <a:pt x="464376" y="1637928"/>
                  </a:lnTo>
                  <a:lnTo>
                    <a:pt x="1221028" y="1637928"/>
                  </a:lnTo>
                  <a:cubicBezTo>
                    <a:pt x="1230919" y="1637928"/>
                    <a:pt x="1240068" y="1640896"/>
                    <a:pt x="1248475" y="1646830"/>
                  </a:cubicBezTo>
                  <a:cubicBezTo>
                    <a:pt x="1256882" y="1652765"/>
                    <a:pt x="1264053" y="1661914"/>
                    <a:pt x="1269988" y="1674277"/>
                  </a:cubicBezTo>
                  <a:cubicBezTo>
                    <a:pt x="1275922" y="1686641"/>
                    <a:pt x="1280373" y="1702961"/>
                    <a:pt x="1283340" y="1723237"/>
                  </a:cubicBezTo>
                  <a:cubicBezTo>
                    <a:pt x="1286308" y="1743513"/>
                    <a:pt x="1287791" y="1767499"/>
                    <a:pt x="1287791" y="1795193"/>
                  </a:cubicBezTo>
                  <a:cubicBezTo>
                    <a:pt x="1287791" y="1823877"/>
                    <a:pt x="1286555" y="1848357"/>
                    <a:pt x="1284082" y="1868633"/>
                  </a:cubicBezTo>
                  <a:cubicBezTo>
                    <a:pt x="1281609" y="1888909"/>
                    <a:pt x="1277900" y="1905476"/>
                    <a:pt x="1272955" y="1918335"/>
                  </a:cubicBezTo>
                  <a:cubicBezTo>
                    <a:pt x="1268010" y="1931193"/>
                    <a:pt x="1261580" y="1940342"/>
                    <a:pt x="1253668" y="1945782"/>
                  </a:cubicBezTo>
                  <a:cubicBezTo>
                    <a:pt x="1245755" y="1951222"/>
                    <a:pt x="1236853" y="1953942"/>
                    <a:pt x="1226962" y="1953942"/>
                  </a:cubicBezTo>
                  <a:lnTo>
                    <a:pt x="123141" y="1953942"/>
                  </a:lnTo>
                  <a:cubicBezTo>
                    <a:pt x="101382" y="1953942"/>
                    <a:pt x="82589" y="1951963"/>
                    <a:pt x="66764" y="1948007"/>
                  </a:cubicBezTo>
                  <a:cubicBezTo>
                    <a:pt x="50938" y="1944051"/>
                    <a:pt x="38080" y="1936385"/>
                    <a:pt x="28189" y="1925011"/>
                  </a:cubicBezTo>
                  <a:cubicBezTo>
                    <a:pt x="18298" y="1913636"/>
                    <a:pt x="11127" y="1897069"/>
                    <a:pt x="6676" y="1875309"/>
                  </a:cubicBezTo>
                  <a:cubicBezTo>
                    <a:pt x="2226" y="1853549"/>
                    <a:pt x="0" y="1825360"/>
                    <a:pt x="0" y="1790742"/>
                  </a:cubicBezTo>
                  <a:cubicBezTo>
                    <a:pt x="0" y="1758103"/>
                    <a:pt x="1484" y="1730161"/>
                    <a:pt x="4451" y="1706917"/>
                  </a:cubicBezTo>
                  <a:cubicBezTo>
                    <a:pt x="7418" y="1683674"/>
                    <a:pt x="12858" y="1662903"/>
                    <a:pt x="20771" y="1644605"/>
                  </a:cubicBezTo>
                  <a:cubicBezTo>
                    <a:pt x="28684" y="1626307"/>
                    <a:pt x="38822" y="1608503"/>
                    <a:pt x="51185" y="1591194"/>
                  </a:cubicBezTo>
                  <a:cubicBezTo>
                    <a:pt x="63549" y="1573885"/>
                    <a:pt x="79622" y="1554845"/>
                    <a:pt x="99403" y="1534074"/>
                  </a:cubicBezTo>
                  <a:lnTo>
                    <a:pt x="431737" y="1178003"/>
                  </a:lnTo>
                  <a:cubicBezTo>
                    <a:pt x="498005" y="1108767"/>
                    <a:pt x="551416" y="1045713"/>
                    <a:pt x="591969" y="988840"/>
                  </a:cubicBezTo>
                  <a:cubicBezTo>
                    <a:pt x="632521" y="931968"/>
                    <a:pt x="664172" y="880041"/>
                    <a:pt x="686921" y="833059"/>
                  </a:cubicBezTo>
                  <a:cubicBezTo>
                    <a:pt x="709670" y="786077"/>
                    <a:pt x="725248" y="742805"/>
                    <a:pt x="733655" y="703241"/>
                  </a:cubicBezTo>
                  <a:cubicBezTo>
                    <a:pt x="742063" y="663678"/>
                    <a:pt x="746266" y="626092"/>
                    <a:pt x="746266" y="590485"/>
                  </a:cubicBezTo>
                  <a:cubicBezTo>
                    <a:pt x="746266" y="557845"/>
                    <a:pt x="741074" y="526936"/>
                    <a:pt x="730688" y="497758"/>
                  </a:cubicBezTo>
                  <a:cubicBezTo>
                    <a:pt x="720303" y="468580"/>
                    <a:pt x="704972" y="443111"/>
                    <a:pt x="684696" y="421351"/>
                  </a:cubicBezTo>
                  <a:cubicBezTo>
                    <a:pt x="664419" y="399591"/>
                    <a:pt x="638950" y="382530"/>
                    <a:pt x="608289" y="370166"/>
                  </a:cubicBezTo>
                  <a:cubicBezTo>
                    <a:pt x="577627" y="357802"/>
                    <a:pt x="541525" y="351621"/>
                    <a:pt x="499984" y="351621"/>
                  </a:cubicBezTo>
                  <a:cubicBezTo>
                    <a:pt x="441627" y="351621"/>
                    <a:pt x="389948" y="359039"/>
                    <a:pt x="344944" y="373875"/>
                  </a:cubicBezTo>
                  <a:cubicBezTo>
                    <a:pt x="299941" y="388711"/>
                    <a:pt x="260377" y="405279"/>
                    <a:pt x="226254" y="423577"/>
                  </a:cubicBezTo>
                  <a:cubicBezTo>
                    <a:pt x="192130" y="441875"/>
                    <a:pt x="163694" y="458689"/>
                    <a:pt x="140945" y="474020"/>
                  </a:cubicBezTo>
                  <a:cubicBezTo>
                    <a:pt x="118196" y="489351"/>
                    <a:pt x="100392" y="497017"/>
                    <a:pt x="87534" y="497017"/>
                  </a:cubicBezTo>
                  <a:cubicBezTo>
                    <a:pt x="78633" y="497017"/>
                    <a:pt x="70967" y="494049"/>
                    <a:pt x="64538" y="488115"/>
                  </a:cubicBezTo>
                  <a:cubicBezTo>
                    <a:pt x="58109" y="482180"/>
                    <a:pt x="52916" y="472289"/>
                    <a:pt x="48960" y="458442"/>
                  </a:cubicBezTo>
                  <a:cubicBezTo>
                    <a:pt x="45004" y="444595"/>
                    <a:pt x="41789" y="426049"/>
                    <a:pt x="39316" y="402806"/>
                  </a:cubicBezTo>
                  <a:cubicBezTo>
                    <a:pt x="36844" y="379562"/>
                    <a:pt x="35607" y="351126"/>
                    <a:pt x="35607" y="317497"/>
                  </a:cubicBezTo>
                  <a:cubicBezTo>
                    <a:pt x="35607" y="294748"/>
                    <a:pt x="36349" y="275708"/>
                    <a:pt x="37833" y="260377"/>
                  </a:cubicBezTo>
                  <a:cubicBezTo>
                    <a:pt x="39316" y="245047"/>
                    <a:pt x="41542" y="231694"/>
                    <a:pt x="44509" y="220319"/>
                  </a:cubicBezTo>
                  <a:cubicBezTo>
                    <a:pt x="47476" y="208945"/>
                    <a:pt x="51433" y="199054"/>
                    <a:pt x="56378" y="190647"/>
                  </a:cubicBezTo>
                  <a:cubicBezTo>
                    <a:pt x="61324" y="182240"/>
                    <a:pt x="69978" y="172101"/>
                    <a:pt x="82342" y="160232"/>
                  </a:cubicBezTo>
                  <a:cubicBezTo>
                    <a:pt x="94705" y="148363"/>
                    <a:pt x="117454" y="133280"/>
                    <a:pt x="150589" y="114982"/>
                  </a:cubicBezTo>
                  <a:cubicBezTo>
                    <a:pt x="183723" y="96684"/>
                    <a:pt x="224523" y="78880"/>
                    <a:pt x="272988" y="61571"/>
                  </a:cubicBezTo>
                  <a:cubicBezTo>
                    <a:pt x="321453" y="44262"/>
                    <a:pt x="374864" y="29673"/>
                    <a:pt x="433220" y="17804"/>
                  </a:cubicBezTo>
                  <a:cubicBezTo>
                    <a:pt x="491576" y="5935"/>
                    <a:pt x="552405" y="0"/>
                    <a:pt x="6157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92711" y="898530"/>
              <a:ext cx="2115685" cy="2301447"/>
            </a:xfrm>
            <a:custGeom>
              <a:avLst/>
              <a:gdLst>
                <a:gd name="connsiteX0" fmla="*/ 456353 w 2115685"/>
                <a:gd name="connsiteY0" fmla="*/ 203601 h 2301447"/>
                <a:gd name="connsiteX1" fmla="*/ 564658 w 2115685"/>
                <a:gd name="connsiteY1" fmla="*/ 222146 h 2301447"/>
                <a:gd name="connsiteX2" fmla="*/ 641065 w 2115685"/>
                <a:gd name="connsiteY2" fmla="*/ 273331 h 2301447"/>
                <a:gd name="connsiteX3" fmla="*/ 687057 w 2115685"/>
                <a:gd name="connsiteY3" fmla="*/ 349738 h 2301447"/>
                <a:gd name="connsiteX4" fmla="*/ 702635 w 2115685"/>
                <a:gd name="connsiteY4" fmla="*/ 442465 h 2301447"/>
                <a:gd name="connsiteX5" fmla="*/ 690024 w 2115685"/>
                <a:gd name="connsiteY5" fmla="*/ 555221 h 2301447"/>
                <a:gd name="connsiteX6" fmla="*/ 643290 w 2115685"/>
                <a:gd name="connsiteY6" fmla="*/ 685039 h 2301447"/>
                <a:gd name="connsiteX7" fmla="*/ 602490 w 2115685"/>
                <a:gd name="connsiteY7" fmla="*/ 759221 h 2301447"/>
                <a:gd name="connsiteX8" fmla="*/ 567532 w 2115685"/>
                <a:gd name="connsiteY8" fmla="*/ 811898 h 2301447"/>
                <a:gd name="connsiteX9" fmla="*/ 25852 w 2115685"/>
                <a:gd name="connsiteY9" fmla="*/ 342009 h 2301447"/>
                <a:gd name="connsiteX10" fmla="*/ 43903 w 2115685"/>
                <a:gd name="connsiteY10" fmla="*/ 348997 h 2301447"/>
                <a:gd name="connsiteX11" fmla="*/ 97314 w 2115685"/>
                <a:gd name="connsiteY11" fmla="*/ 326000 h 2301447"/>
                <a:gd name="connsiteX12" fmla="*/ 182623 w 2115685"/>
                <a:gd name="connsiteY12" fmla="*/ 275557 h 2301447"/>
                <a:gd name="connsiteX13" fmla="*/ 301313 w 2115685"/>
                <a:gd name="connsiteY13" fmla="*/ 225855 h 2301447"/>
                <a:gd name="connsiteX14" fmla="*/ 456353 w 2115685"/>
                <a:gd name="connsiteY14" fmla="*/ 203601 h 2301447"/>
                <a:gd name="connsiteX15" fmla="*/ 1024383 w 2115685"/>
                <a:gd name="connsiteY15" fmla="*/ 0 h 2301447"/>
                <a:gd name="connsiteX16" fmla="*/ 2115685 w 2115685"/>
                <a:gd name="connsiteY16" fmla="*/ 946668 h 2301447"/>
                <a:gd name="connsiteX17" fmla="*/ 2115685 w 2115685"/>
                <a:gd name="connsiteY17" fmla="*/ 2301447 h 2301447"/>
                <a:gd name="connsiteX18" fmla="*/ 593970 w 2115685"/>
                <a:gd name="connsiteY18" fmla="*/ 2301447 h 2301447"/>
                <a:gd name="connsiteX19" fmla="*/ 0 w 2115685"/>
                <a:gd name="connsiteY19" fmla="*/ 1786198 h 2301447"/>
                <a:gd name="connsiteX20" fmla="*/ 23133 w 2115685"/>
                <a:gd name="connsiteY20" fmla="*/ 1799988 h 2301447"/>
                <a:gd name="connsiteX21" fmla="*/ 79510 w 2115685"/>
                <a:gd name="connsiteY21" fmla="*/ 1805923 h 2301447"/>
                <a:gd name="connsiteX22" fmla="*/ 1183331 w 2115685"/>
                <a:gd name="connsiteY22" fmla="*/ 1805923 h 2301447"/>
                <a:gd name="connsiteX23" fmla="*/ 1210037 w 2115685"/>
                <a:gd name="connsiteY23" fmla="*/ 1797763 h 2301447"/>
                <a:gd name="connsiteX24" fmla="*/ 1229324 w 2115685"/>
                <a:gd name="connsiteY24" fmla="*/ 1770316 h 2301447"/>
                <a:gd name="connsiteX25" fmla="*/ 1240451 w 2115685"/>
                <a:gd name="connsiteY25" fmla="*/ 1720614 h 2301447"/>
                <a:gd name="connsiteX26" fmla="*/ 1244160 w 2115685"/>
                <a:gd name="connsiteY26" fmla="*/ 1647174 h 2301447"/>
                <a:gd name="connsiteX27" fmla="*/ 1239709 w 2115685"/>
                <a:gd name="connsiteY27" fmla="*/ 1575218 h 2301447"/>
                <a:gd name="connsiteX28" fmla="*/ 1226357 w 2115685"/>
                <a:gd name="connsiteY28" fmla="*/ 1526258 h 2301447"/>
                <a:gd name="connsiteX29" fmla="*/ 1204844 w 2115685"/>
                <a:gd name="connsiteY29" fmla="*/ 1498811 h 2301447"/>
                <a:gd name="connsiteX30" fmla="*/ 1177397 w 2115685"/>
                <a:gd name="connsiteY30" fmla="*/ 1489909 h 2301447"/>
                <a:gd name="connsiteX31" fmla="*/ 420745 w 2115685"/>
                <a:gd name="connsiteY31" fmla="*/ 1489909 h 2301447"/>
                <a:gd name="connsiteX32" fmla="*/ 644774 w 2115685"/>
                <a:gd name="connsiteY32" fmla="*/ 1259947 h 2301447"/>
                <a:gd name="connsiteX33" fmla="*/ 916278 w 2115685"/>
                <a:gd name="connsiteY33" fmla="*/ 965446 h 2301447"/>
                <a:gd name="connsiteX34" fmla="*/ 1075026 w 2115685"/>
                <a:gd name="connsiteY34" fmla="*/ 734000 h 2301447"/>
                <a:gd name="connsiteX35" fmla="*/ 1149208 w 2115685"/>
                <a:gd name="connsiteY35" fmla="*/ 538902 h 2301447"/>
                <a:gd name="connsiteX36" fmla="*/ 1167011 w 2115685"/>
                <a:gd name="connsiteY36" fmla="*/ 354932 h 2301447"/>
                <a:gd name="connsiteX37" fmla="*/ 1130663 w 2115685"/>
                <a:gd name="connsiteY37" fmla="*/ 155384 h 2301447"/>
                <a:gd name="connsiteX38" fmla="*/ 1084855 w 2115685"/>
                <a:gd name="connsiteY38" fmla="*/ 68962 h 230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115685" h="2301447">
                  <a:moveTo>
                    <a:pt x="456353" y="203601"/>
                  </a:moveTo>
                  <a:cubicBezTo>
                    <a:pt x="497894" y="203601"/>
                    <a:pt x="533996" y="209782"/>
                    <a:pt x="564658" y="222146"/>
                  </a:cubicBezTo>
                  <a:cubicBezTo>
                    <a:pt x="595319" y="234510"/>
                    <a:pt x="620788" y="251571"/>
                    <a:pt x="641065" y="273331"/>
                  </a:cubicBezTo>
                  <a:cubicBezTo>
                    <a:pt x="661341" y="295091"/>
                    <a:pt x="676672" y="320560"/>
                    <a:pt x="687057" y="349738"/>
                  </a:cubicBezTo>
                  <a:cubicBezTo>
                    <a:pt x="697443" y="378916"/>
                    <a:pt x="702635" y="409825"/>
                    <a:pt x="702635" y="442465"/>
                  </a:cubicBezTo>
                  <a:cubicBezTo>
                    <a:pt x="702635" y="478072"/>
                    <a:pt x="698432" y="515658"/>
                    <a:pt x="690024" y="555221"/>
                  </a:cubicBezTo>
                  <a:cubicBezTo>
                    <a:pt x="681617" y="594785"/>
                    <a:pt x="666039" y="638057"/>
                    <a:pt x="643290" y="685039"/>
                  </a:cubicBezTo>
                  <a:cubicBezTo>
                    <a:pt x="631916" y="708530"/>
                    <a:pt x="618316" y="733257"/>
                    <a:pt x="602490" y="759221"/>
                  </a:cubicBezTo>
                  <a:lnTo>
                    <a:pt x="567532" y="811898"/>
                  </a:lnTo>
                  <a:lnTo>
                    <a:pt x="25852" y="342009"/>
                  </a:lnTo>
                  <a:lnTo>
                    <a:pt x="43903" y="348997"/>
                  </a:lnTo>
                  <a:cubicBezTo>
                    <a:pt x="56761" y="348997"/>
                    <a:pt x="74565" y="341331"/>
                    <a:pt x="97314" y="326000"/>
                  </a:cubicBezTo>
                  <a:cubicBezTo>
                    <a:pt x="120063" y="310669"/>
                    <a:pt x="148499" y="293855"/>
                    <a:pt x="182623" y="275557"/>
                  </a:cubicBezTo>
                  <a:cubicBezTo>
                    <a:pt x="216746" y="257259"/>
                    <a:pt x="256310" y="240691"/>
                    <a:pt x="301313" y="225855"/>
                  </a:cubicBezTo>
                  <a:cubicBezTo>
                    <a:pt x="346317" y="211019"/>
                    <a:pt x="397996" y="203601"/>
                    <a:pt x="456353" y="203601"/>
                  </a:cubicBezTo>
                  <a:close/>
                  <a:moveTo>
                    <a:pt x="1024383" y="0"/>
                  </a:moveTo>
                  <a:lnTo>
                    <a:pt x="2115685" y="946668"/>
                  </a:lnTo>
                  <a:lnTo>
                    <a:pt x="2115685" y="2301447"/>
                  </a:lnTo>
                  <a:lnTo>
                    <a:pt x="593970" y="2301447"/>
                  </a:lnTo>
                  <a:lnTo>
                    <a:pt x="0" y="1786198"/>
                  </a:lnTo>
                  <a:lnTo>
                    <a:pt x="23133" y="1799988"/>
                  </a:lnTo>
                  <a:cubicBezTo>
                    <a:pt x="38958" y="1803944"/>
                    <a:pt x="57751" y="1805923"/>
                    <a:pt x="79510" y="1805923"/>
                  </a:cubicBezTo>
                  <a:lnTo>
                    <a:pt x="1183331" y="1805923"/>
                  </a:lnTo>
                  <a:cubicBezTo>
                    <a:pt x="1193222" y="1805923"/>
                    <a:pt x="1202124" y="1803203"/>
                    <a:pt x="1210037" y="1797763"/>
                  </a:cubicBezTo>
                  <a:cubicBezTo>
                    <a:pt x="1217949" y="1792323"/>
                    <a:pt x="1224379" y="1783174"/>
                    <a:pt x="1229324" y="1770316"/>
                  </a:cubicBezTo>
                  <a:cubicBezTo>
                    <a:pt x="1234269" y="1757457"/>
                    <a:pt x="1237978" y="1740890"/>
                    <a:pt x="1240451" y="1720614"/>
                  </a:cubicBezTo>
                  <a:cubicBezTo>
                    <a:pt x="1242924" y="1700338"/>
                    <a:pt x="1244160" y="1675858"/>
                    <a:pt x="1244160" y="1647174"/>
                  </a:cubicBezTo>
                  <a:cubicBezTo>
                    <a:pt x="1244160" y="1619480"/>
                    <a:pt x="1242677" y="1595494"/>
                    <a:pt x="1239709" y="1575218"/>
                  </a:cubicBezTo>
                  <a:cubicBezTo>
                    <a:pt x="1236742" y="1554942"/>
                    <a:pt x="1232291" y="1538622"/>
                    <a:pt x="1226357" y="1526258"/>
                  </a:cubicBezTo>
                  <a:cubicBezTo>
                    <a:pt x="1220422" y="1513895"/>
                    <a:pt x="1213251" y="1504746"/>
                    <a:pt x="1204844" y="1498811"/>
                  </a:cubicBezTo>
                  <a:cubicBezTo>
                    <a:pt x="1196437" y="1492877"/>
                    <a:pt x="1187288" y="1489909"/>
                    <a:pt x="1177397" y="1489909"/>
                  </a:cubicBezTo>
                  <a:lnTo>
                    <a:pt x="420745" y="1489909"/>
                  </a:lnTo>
                  <a:lnTo>
                    <a:pt x="644774" y="1259947"/>
                  </a:lnTo>
                  <a:cubicBezTo>
                    <a:pt x="757530" y="1148180"/>
                    <a:pt x="848031" y="1050013"/>
                    <a:pt x="916278" y="965446"/>
                  </a:cubicBezTo>
                  <a:cubicBezTo>
                    <a:pt x="984525" y="880879"/>
                    <a:pt x="1037441" y="803730"/>
                    <a:pt x="1075026" y="734000"/>
                  </a:cubicBezTo>
                  <a:cubicBezTo>
                    <a:pt x="1112612" y="664269"/>
                    <a:pt x="1137339" y="599237"/>
                    <a:pt x="1149208" y="538902"/>
                  </a:cubicBezTo>
                  <a:cubicBezTo>
                    <a:pt x="1161077" y="478568"/>
                    <a:pt x="1167011" y="417245"/>
                    <a:pt x="1167011" y="354932"/>
                  </a:cubicBezTo>
                  <a:cubicBezTo>
                    <a:pt x="1167011" y="283718"/>
                    <a:pt x="1154895" y="217202"/>
                    <a:pt x="1130663" y="155384"/>
                  </a:cubicBezTo>
                  <a:cubicBezTo>
                    <a:pt x="1118547" y="124475"/>
                    <a:pt x="1103277" y="95668"/>
                    <a:pt x="1084855" y="6896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2" name="Group 35"/>
          <p:cNvGrpSpPr>
            <a:grpSpLocks noChangeAspect="1"/>
          </p:cNvGrpSpPr>
          <p:nvPr/>
        </p:nvGrpSpPr>
        <p:grpSpPr>
          <a:xfrm>
            <a:off x="2638593" y="5491877"/>
            <a:ext cx="1272956" cy="1272956"/>
            <a:chOff x="1382806" y="3668806"/>
            <a:chExt cx="3025589" cy="3025588"/>
          </a:xfrm>
        </p:grpSpPr>
        <p:sp>
          <p:nvSpPr>
            <p:cNvPr id="23" name="Rectangle 36"/>
            <p:cNvSpPr/>
            <p:nvPr/>
          </p:nvSpPr>
          <p:spPr>
            <a:xfrm>
              <a:off x="1382806" y="3668806"/>
              <a:ext cx="3025588" cy="3025588"/>
            </a:xfrm>
            <a:prstGeom prst="rect">
              <a:avLst/>
            </a:prstGeom>
            <a:solidFill>
              <a:srgbClr val="F39C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01328" y="4390328"/>
              <a:ext cx="2107067" cy="2304066"/>
            </a:xfrm>
            <a:custGeom>
              <a:avLst/>
              <a:gdLst>
                <a:gd name="connsiteX0" fmla="*/ 163419 w 2107067"/>
                <a:gd name="connsiteY0" fmla="*/ 966904 h 2304066"/>
                <a:gd name="connsiteX1" fmla="*/ 194031 w 2107067"/>
                <a:gd name="connsiteY1" fmla="*/ 971774 h 2304066"/>
                <a:gd name="connsiteX2" fmla="*/ 360197 w 2107067"/>
                <a:gd name="connsiteY2" fmla="*/ 971774 h 2304066"/>
                <a:gd name="connsiteX3" fmla="*/ 543426 w 2107067"/>
                <a:gd name="connsiteY3" fmla="*/ 992545 h 2304066"/>
                <a:gd name="connsiteX4" fmla="*/ 672502 w 2107067"/>
                <a:gd name="connsiteY4" fmla="*/ 1051148 h 2304066"/>
                <a:gd name="connsiteX5" fmla="*/ 749650 w 2107067"/>
                <a:gd name="connsiteY5" fmla="*/ 1142392 h 2304066"/>
                <a:gd name="connsiteX6" fmla="*/ 775614 w 2107067"/>
                <a:gd name="connsiteY6" fmla="*/ 1262566 h 2304066"/>
                <a:gd name="connsiteX7" fmla="*/ 754101 w 2107067"/>
                <a:gd name="connsiteY7" fmla="*/ 1373096 h 2304066"/>
                <a:gd name="connsiteX8" fmla="*/ 727025 w 2107067"/>
                <a:gd name="connsiteY8" fmla="*/ 1419089 h 2304066"/>
                <a:gd name="connsiteX9" fmla="*/ 707462 w 2107067"/>
                <a:gd name="connsiteY9" fmla="*/ 1438843 h 2304066"/>
                <a:gd name="connsiteX10" fmla="*/ 449215 w 2107067"/>
                <a:gd name="connsiteY10" fmla="*/ 164679 h 2304066"/>
                <a:gd name="connsiteX11" fmla="*/ 567906 w 2107067"/>
                <a:gd name="connsiteY11" fmla="*/ 183225 h 2304066"/>
                <a:gd name="connsiteX12" fmla="*/ 650247 w 2107067"/>
                <a:gd name="connsiteY12" fmla="*/ 233668 h 2304066"/>
                <a:gd name="connsiteX13" fmla="*/ 698465 w 2107067"/>
                <a:gd name="connsiteY13" fmla="*/ 309333 h 2304066"/>
                <a:gd name="connsiteX14" fmla="*/ 714785 w 2107067"/>
                <a:gd name="connsiteY14" fmla="*/ 402060 h 2304066"/>
                <a:gd name="connsiteX15" fmla="*/ 691047 w 2107067"/>
                <a:gd name="connsiteY15" fmla="*/ 518525 h 2304066"/>
                <a:gd name="connsiteX16" fmla="*/ 622058 w 2107067"/>
                <a:gd name="connsiteY16" fmla="*/ 608285 h 2304066"/>
                <a:gd name="connsiteX17" fmla="*/ 510044 w 2107067"/>
                <a:gd name="connsiteY17" fmla="*/ 665404 h 2304066"/>
                <a:gd name="connsiteX18" fmla="*/ 447542 w 2107067"/>
                <a:gd name="connsiteY18" fmla="*/ 678520 h 2304066"/>
                <a:gd name="connsiteX19" fmla="*/ 23160 w 2107067"/>
                <a:gd name="connsiteY19" fmla="*/ 310383 h 2304066"/>
                <a:gd name="connsiteX20" fmla="*/ 33799 w 2107067"/>
                <a:gd name="connsiteY20" fmla="*/ 313042 h 2304066"/>
                <a:gd name="connsiteX21" fmla="*/ 89435 w 2107067"/>
                <a:gd name="connsiteY21" fmla="*/ 289304 h 2304066"/>
                <a:gd name="connsiteX22" fmla="*/ 181420 w 2107067"/>
                <a:gd name="connsiteY22" fmla="*/ 238119 h 2304066"/>
                <a:gd name="connsiteX23" fmla="*/ 303819 w 2107067"/>
                <a:gd name="connsiteY23" fmla="*/ 187675 h 2304066"/>
                <a:gd name="connsiteX24" fmla="*/ 449215 w 2107067"/>
                <a:gd name="connsiteY24" fmla="*/ 164679 h 2304066"/>
                <a:gd name="connsiteX25" fmla="*/ 1007444 w 2107067"/>
                <a:gd name="connsiteY25" fmla="*/ 0 h 2304066"/>
                <a:gd name="connsiteX26" fmla="*/ 2107067 w 2107067"/>
                <a:gd name="connsiteY26" fmla="*/ 953887 h 2304066"/>
                <a:gd name="connsiteX27" fmla="*/ 2107067 w 2107067"/>
                <a:gd name="connsiteY27" fmla="*/ 2304066 h 2304066"/>
                <a:gd name="connsiteX28" fmla="*/ 665098 w 2107067"/>
                <a:gd name="connsiteY28" fmla="*/ 2304066 h 2304066"/>
                <a:gd name="connsiteX29" fmla="*/ 0 w 2107067"/>
                <a:gd name="connsiteY29" fmla="*/ 1727116 h 2304066"/>
                <a:gd name="connsiteX30" fmla="*/ 5610 w 2107067"/>
                <a:gd name="connsiteY30" fmla="*/ 1731022 h 2304066"/>
                <a:gd name="connsiteX31" fmla="*/ 41217 w 2107067"/>
                <a:gd name="connsiteY31" fmla="*/ 1750680 h 2304066"/>
                <a:gd name="connsiteX32" fmla="*/ 150264 w 2107067"/>
                <a:gd name="connsiteY32" fmla="*/ 1793705 h 2304066"/>
                <a:gd name="connsiteX33" fmla="*/ 302336 w 2107067"/>
                <a:gd name="connsiteY33" fmla="*/ 1828571 h 2304066"/>
                <a:gd name="connsiteX34" fmla="*/ 486306 w 2107067"/>
                <a:gd name="connsiteY34" fmla="*/ 1842665 h 2304066"/>
                <a:gd name="connsiteX35" fmla="*/ 784516 w 2107067"/>
                <a:gd name="connsiteY35" fmla="*/ 1803349 h 2304066"/>
                <a:gd name="connsiteX36" fmla="*/ 1018929 w 2107067"/>
                <a:gd name="connsiteY36" fmla="*/ 1688368 h 2304066"/>
                <a:gd name="connsiteX37" fmla="*/ 1171743 w 2107067"/>
                <a:gd name="connsiteY37" fmla="*/ 1501430 h 2304066"/>
                <a:gd name="connsiteX38" fmla="*/ 1226637 w 2107067"/>
                <a:gd name="connsiteY38" fmla="*/ 1246246 h 2304066"/>
                <a:gd name="connsiteX39" fmla="*/ 1196965 w 2107067"/>
                <a:gd name="connsiteY39" fmla="*/ 1085272 h 2304066"/>
                <a:gd name="connsiteX40" fmla="*/ 1111656 w 2107067"/>
                <a:gd name="connsiteY40" fmla="*/ 951003 h 2304066"/>
                <a:gd name="connsiteX41" fmla="*/ 975904 w 2107067"/>
                <a:gd name="connsiteY41" fmla="*/ 852342 h 2304066"/>
                <a:gd name="connsiteX42" fmla="*/ 794901 w 2107067"/>
                <a:gd name="connsiteY42" fmla="*/ 801157 h 2304066"/>
                <a:gd name="connsiteX43" fmla="*/ 794901 w 2107067"/>
                <a:gd name="connsiteY43" fmla="*/ 796706 h 2304066"/>
                <a:gd name="connsiteX44" fmla="*/ 944006 w 2107067"/>
                <a:gd name="connsiteY44" fmla="*/ 734393 h 2304066"/>
                <a:gd name="connsiteX45" fmla="*/ 1051569 w 2107067"/>
                <a:gd name="connsiteY45" fmla="*/ 633507 h 2304066"/>
                <a:gd name="connsiteX46" fmla="*/ 1116849 w 2107067"/>
                <a:gd name="connsiteY46" fmla="*/ 498496 h 2304066"/>
                <a:gd name="connsiteX47" fmla="*/ 1139103 w 2107067"/>
                <a:gd name="connsiteY47" fmla="*/ 335297 h 2304066"/>
                <a:gd name="connsiteX48" fmla="*/ 1101271 w 2107067"/>
                <a:gd name="connsiteY48" fmla="*/ 132781 h 2304066"/>
                <a:gd name="connsiteX49" fmla="*/ 1054536 w 2107067"/>
                <a:gd name="connsiteY49" fmla="*/ 50069 h 230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107067" h="2304066">
                  <a:moveTo>
                    <a:pt x="163419" y="966904"/>
                  </a:moveTo>
                  <a:lnTo>
                    <a:pt x="194031" y="971774"/>
                  </a:lnTo>
                  <a:lnTo>
                    <a:pt x="360197" y="971774"/>
                  </a:lnTo>
                  <a:cubicBezTo>
                    <a:pt x="430423" y="971774"/>
                    <a:pt x="491499" y="978698"/>
                    <a:pt x="543426" y="992545"/>
                  </a:cubicBezTo>
                  <a:cubicBezTo>
                    <a:pt x="595353" y="1006392"/>
                    <a:pt x="638378" y="1025927"/>
                    <a:pt x="672502" y="1051148"/>
                  </a:cubicBezTo>
                  <a:cubicBezTo>
                    <a:pt x="706625" y="1076370"/>
                    <a:pt x="732341" y="1106784"/>
                    <a:pt x="749650" y="1142392"/>
                  </a:cubicBezTo>
                  <a:cubicBezTo>
                    <a:pt x="766959" y="1177999"/>
                    <a:pt x="775614" y="1218057"/>
                    <a:pt x="775614" y="1262566"/>
                  </a:cubicBezTo>
                  <a:cubicBezTo>
                    <a:pt x="775614" y="1303118"/>
                    <a:pt x="768443" y="1339962"/>
                    <a:pt x="754101" y="1373096"/>
                  </a:cubicBezTo>
                  <a:cubicBezTo>
                    <a:pt x="746930" y="1389664"/>
                    <a:pt x="737905" y="1404995"/>
                    <a:pt x="727025" y="1419089"/>
                  </a:cubicBezTo>
                  <a:lnTo>
                    <a:pt x="707462" y="1438843"/>
                  </a:lnTo>
                  <a:close/>
                  <a:moveTo>
                    <a:pt x="449215" y="164679"/>
                  </a:moveTo>
                  <a:cubicBezTo>
                    <a:pt x="494713" y="164679"/>
                    <a:pt x="534277" y="170861"/>
                    <a:pt x="567906" y="183225"/>
                  </a:cubicBezTo>
                  <a:cubicBezTo>
                    <a:pt x="601535" y="195588"/>
                    <a:pt x="628982" y="212403"/>
                    <a:pt x="650247" y="233668"/>
                  </a:cubicBezTo>
                  <a:cubicBezTo>
                    <a:pt x="671512" y="254933"/>
                    <a:pt x="687585" y="280155"/>
                    <a:pt x="698465" y="309333"/>
                  </a:cubicBezTo>
                  <a:cubicBezTo>
                    <a:pt x="709345" y="338511"/>
                    <a:pt x="714785" y="369420"/>
                    <a:pt x="714785" y="402060"/>
                  </a:cubicBezTo>
                  <a:cubicBezTo>
                    <a:pt x="714785" y="444591"/>
                    <a:pt x="706872" y="483412"/>
                    <a:pt x="691047" y="518525"/>
                  </a:cubicBezTo>
                  <a:cubicBezTo>
                    <a:pt x="675222" y="553638"/>
                    <a:pt x="652225" y="583557"/>
                    <a:pt x="622058" y="608285"/>
                  </a:cubicBezTo>
                  <a:cubicBezTo>
                    <a:pt x="591891" y="633012"/>
                    <a:pt x="554553" y="652052"/>
                    <a:pt x="510044" y="665404"/>
                  </a:cubicBezTo>
                  <a:lnTo>
                    <a:pt x="447542" y="678520"/>
                  </a:lnTo>
                  <a:lnTo>
                    <a:pt x="23160" y="310383"/>
                  </a:lnTo>
                  <a:lnTo>
                    <a:pt x="33799" y="313042"/>
                  </a:lnTo>
                  <a:cubicBezTo>
                    <a:pt x="45668" y="313042"/>
                    <a:pt x="64213" y="305130"/>
                    <a:pt x="89435" y="289304"/>
                  </a:cubicBezTo>
                  <a:cubicBezTo>
                    <a:pt x="114657" y="273479"/>
                    <a:pt x="145318" y="256417"/>
                    <a:pt x="181420" y="238119"/>
                  </a:cubicBezTo>
                  <a:cubicBezTo>
                    <a:pt x="217522" y="219821"/>
                    <a:pt x="258321" y="203006"/>
                    <a:pt x="303819" y="187675"/>
                  </a:cubicBezTo>
                  <a:cubicBezTo>
                    <a:pt x="349317" y="172345"/>
                    <a:pt x="397783" y="164679"/>
                    <a:pt x="449215" y="164679"/>
                  </a:cubicBezTo>
                  <a:close/>
                  <a:moveTo>
                    <a:pt x="1007444" y="0"/>
                  </a:moveTo>
                  <a:lnTo>
                    <a:pt x="2107067" y="953887"/>
                  </a:lnTo>
                  <a:lnTo>
                    <a:pt x="2107067" y="2304066"/>
                  </a:lnTo>
                  <a:lnTo>
                    <a:pt x="665098" y="2304066"/>
                  </a:lnTo>
                  <a:lnTo>
                    <a:pt x="0" y="1727116"/>
                  </a:lnTo>
                  <a:lnTo>
                    <a:pt x="5610" y="1731022"/>
                  </a:lnTo>
                  <a:cubicBezTo>
                    <a:pt x="15006" y="1736709"/>
                    <a:pt x="26875" y="1743262"/>
                    <a:pt x="41217" y="1750680"/>
                  </a:cubicBezTo>
                  <a:cubicBezTo>
                    <a:pt x="69900" y="1765516"/>
                    <a:pt x="106249" y="1779858"/>
                    <a:pt x="150264" y="1793705"/>
                  </a:cubicBezTo>
                  <a:cubicBezTo>
                    <a:pt x="194278" y="1807553"/>
                    <a:pt x="244969" y="1819174"/>
                    <a:pt x="302336" y="1828571"/>
                  </a:cubicBezTo>
                  <a:cubicBezTo>
                    <a:pt x="359703" y="1837967"/>
                    <a:pt x="421026" y="1842665"/>
                    <a:pt x="486306" y="1842665"/>
                  </a:cubicBezTo>
                  <a:cubicBezTo>
                    <a:pt x="594116" y="1842665"/>
                    <a:pt x="693520" y="1829560"/>
                    <a:pt x="784516" y="1803349"/>
                  </a:cubicBezTo>
                  <a:cubicBezTo>
                    <a:pt x="875512" y="1777138"/>
                    <a:pt x="953650" y="1738811"/>
                    <a:pt x="1018929" y="1688368"/>
                  </a:cubicBezTo>
                  <a:cubicBezTo>
                    <a:pt x="1084209" y="1637924"/>
                    <a:pt x="1135147" y="1575612"/>
                    <a:pt x="1171743" y="1501430"/>
                  </a:cubicBezTo>
                  <a:cubicBezTo>
                    <a:pt x="1208339" y="1427249"/>
                    <a:pt x="1226637" y="1342187"/>
                    <a:pt x="1226637" y="1246246"/>
                  </a:cubicBezTo>
                  <a:cubicBezTo>
                    <a:pt x="1226637" y="1188879"/>
                    <a:pt x="1216747" y="1135221"/>
                    <a:pt x="1196965" y="1085272"/>
                  </a:cubicBezTo>
                  <a:cubicBezTo>
                    <a:pt x="1177183" y="1035323"/>
                    <a:pt x="1148747" y="990567"/>
                    <a:pt x="1111656" y="951003"/>
                  </a:cubicBezTo>
                  <a:cubicBezTo>
                    <a:pt x="1074565" y="911440"/>
                    <a:pt x="1029315" y="878553"/>
                    <a:pt x="975904" y="852342"/>
                  </a:cubicBezTo>
                  <a:cubicBezTo>
                    <a:pt x="922493" y="826131"/>
                    <a:pt x="862159" y="809069"/>
                    <a:pt x="794901" y="801157"/>
                  </a:cubicBezTo>
                  <a:lnTo>
                    <a:pt x="794901" y="796706"/>
                  </a:lnTo>
                  <a:cubicBezTo>
                    <a:pt x="851279" y="782859"/>
                    <a:pt x="900981" y="762088"/>
                    <a:pt x="944006" y="734393"/>
                  </a:cubicBezTo>
                  <a:cubicBezTo>
                    <a:pt x="987031" y="706699"/>
                    <a:pt x="1022886" y="673070"/>
                    <a:pt x="1051569" y="633507"/>
                  </a:cubicBezTo>
                  <a:cubicBezTo>
                    <a:pt x="1080253" y="593943"/>
                    <a:pt x="1102013" y="548939"/>
                    <a:pt x="1116849" y="498496"/>
                  </a:cubicBezTo>
                  <a:cubicBezTo>
                    <a:pt x="1131685" y="448053"/>
                    <a:pt x="1139103" y="393653"/>
                    <a:pt x="1139103" y="335297"/>
                  </a:cubicBezTo>
                  <a:cubicBezTo>
                    <a:pt x="1139103" y="260126"/>
                    <a:pt x="1126492" y="192621"/>
                    <a:pt x="1101271" y="132781"/>
                  </a:cubicBezTo>
                  <a:cubicBezTo>
                    <a:pt x="1088660" y="102861"/>
                    <a:pt x="1073082" y="75290"/>
                    <a:pt x="1054536" y="5006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25" name="Freeform 41"/>
            <p:cNvSpPr/>
            <p:nvPr/>
          </p:nvSpPr>
          <p:spPr>
            <a:xfrm>
              <a:off x="2244624" y="4244929"/>
              <a:ext cx="1283340" cy="1988065"/>
            </a:xfrm>
            <a:custGeom>
              <a:avLst/>
              <a:gdLst/>
              <a:ahLst/>
              <a:cxnLst/>
              <a:rect l="l" t="t" r="r" b="b"/>
              <a:pathLst>
                <a:path w="1283340" h="1988065">
                  <a:moveTo>
                    <a:pt x="618674" y="0"/>
                  </a:moveTo>
                  <a:cubicBezTo>
                    <a:pt x="711648" y="0"/>
                    <a:pt x="793990" y="10880"/>
                    <a:pt x="865699" y="32640"/>
                  </a:cubicBezTo>
                  <a:cubicBezTo>
                    <a:pt x="937407" y="54400"/>
                    <a:pt x="997742" y="85804"/>
                    <a:pt x="1046701" y="126851"/>
                  </a:cubicBezTo>
                  <a:cubicBezTo>
                    <a:pt x="1095661" y="167898"/>
                    <a:pt x="1132752" y="218341"/>
                    <a:pt x="1157974" y="278181"/>
                  </a:cubicBezTo>
                  <a:cubicBezTo>
                    <a:pt x="1183195" y="338021"/>
                    <a:pt x="1195806" y="405526"/>
                    <a:pt x="1195806" y="480697"/>
                  </a:cubicBezTo>
                  <a:cubicBezTo>
                    <a:pt x="1195806" y="539053"/>
                    <a:pt x="1188388" y="593453"/>
                    <a:pt x="1173552" y="643896"/>
                  </a:cubicBezTo>
                  <a:cubicBezTo>
                    <a:pt x="1158716" y="694339"/>
                    <a:pt x="1136956" y="739343"/>
                    <a:pt x="1108272" y="778907"/>
                  </a:cubicBezTo>
                  <a:cubicBezTo>
                    <a:pt x="1079589" y="818470"/>
                    <a:pt x="1043734" y="852099"/>
                    <a:pt x="1000709" y="879793"/>
                  </a:cubicBezTo>
                  <a:cubicBezTo>
                    <a:pt x="957684" y="907488"/>
                    <a:pt x="907982" y="928259"/>
                    <a:pt x="851604" y="942106"/>
                  </a:cubicBezTo>
                  <a:lnTo>
                    <a:pt x="851604" y="946557"/>
                  </a:lnTo>
                  <a:cubicBezTo>
                    <a:pt x="918862" y="954469"/>
                    <a:pt x="979196" y="971531"/>
                    <a:pt x="1032607" y="997742"/>
                  </a:cubicBezTo>
                  <a:cubicBezTo>
                    <a:pt x="1086018" y="1023953"/>
                    <a:pt x="1131268" y="1056840"/>
                    <a:pt x="1168359" y="1096403"/>
                  </a:cubicBezTo>
                  <a:cubicBezTo>
                    <a:pt x="1205450" y="1135967"/>
                    <a:pt x="1233886" y="1180723"/>
                    <a:pt x="1253668" y="1230672"/>
                  </a:cubicBezTo>
                  <a:cubicBezTo>
                    <a:pt x="1273450" y="1280621"/>
                    <a:pt x="1283340" y="1334279"/>
                    <a:pt x="1283340" y="1391646"/>
                  </a:cubicBezTo>
                  <a:cubicBezTo>
                    <a:pt x="1283340" y="1487587"/>
                    <a:pt x="1265042" y="1572649"/>
                    <a:pt x="1228446" y="1646830"/>
                  </a:cubicBezTo>
                  <a:cubicBezTo>
                    <a:pt x="1191850" y="1721012"/>
                    <a:pt x="1140912" y="1783324"/>
                    <a:pt x="1075632" y="1833768"/>
                  </a:cubicBezTo>
                  <a:cubicBezTo>
                    <a:pt x="1010353" y="1884211"/>
                    <a:pt x="932215" y="1922538"/>
                    <a:pt x="841219" y="1948749"/>
                  </a:cubicBezTo>
                  <a:cubicBezTo>
                    <a:pt x="750223" y="1974960"/>
                    <a:pt x="650819" y="1988065"/>
                    <a:pt x="543009" y="1988065"/>
                  </a:cubicBezTo>
                  <a:cubicBezTo>
                    <a:pt x="477729" y="1988065"/>
                    <a:pt x="416406" y="1983367"/>
                    <a:pt x="359039" y="1973971"/>
                  </a:cubicBezTo>
                  <a:cubicBezTo>
                    <a:pt x="301672" y="1964574"/>
                    <a:pt x="250981" y="1952953"/>
                    <a:pt x="206967" y="1939105"/>
                  </a:cubicBezTo>
                  <a:cubicBezTo>
                    <a:pt x="162952" y="1925258"/>
                    <a:pt x="126603" y="1910916"/>
                    <a:pt x="97920" y="1896080"/>
                  </a:cubicBezTo>
                  <a:cubicBezTo>
                    <a:pt x="69236" y="1881244"/>
                    <a:pt x="50444" y="1869869"/>
                    <a:pt x="41542" y="1861957"/>
                  </a:cubicBezTo>
                  <a:cubicBezTo>
                    <a:pt x="32640" y="1854044"/>
                    <a:pt x="25964" y="1845142"/>
                    <a:pt x="21513" y="1835251"/>
                  </a:cubicBezTo>
                  <a:cubicBezTo>
                    <a:pt x="17062" y="1825360"/>
                    <a:pt x="13106" y="1813739"/>
                    <a:pt x="9644" y="1800386"/>
                  </a:cubicBezTo>
                  <a:cubicBezTo>
                    <a:pt x="6182" y="1787033"/>
                    <a:pt x="3709" y="1770219"/>
                    <a:pt x="2226" y="1749943"/>
                  </a:cubicBezTo>
                  <a:cubicBezTo>
                    <a:pt x="742" y="1729666"/>
                    <a:pt x="0" y="1705186"/>
                    <a:pt x="0" y="1676503"/>
                  </a:cubicBezTo>
                  <a:cubicBezTo>
                    <a:pt x="0" y="1629027"/>
                    <a:pt x="3957" y="1596139"/>
                    <a:pt x="11869" y="1577841"/>
                  </a:cubicBezTo>
                  <a:cubicBezTo>
                    <a:pt x="19782" y="1559543"/>
                    <a:pt x="31651" y="1550394"/>
                    <a:pt x="47476" y="1550394"/>
                  </a:cubicBezTo>
                  <a:cubicBezTo>
                    <a:pt x="57367" y="1550394"/>
                    <a:pt x="74429" y="1557071"/>
                    <a:pt x="98662" y="1570423"/>
                  </a:cubicBezTo>
                  <a:cubicBezTo>
                    <a:pt x="122894" y="1583776"/>
                    <a:pt x="153803" y="1598118"/>
                    <a:pt x="191389" y="1613449"/>
                  </a:cubicBezTo>
                  <a:cubicBezTo>
                    <a:pt x="228974" y="1628779"/>
                    <a:pt x="272988" y="1643121"/>
                    <a:pt x="323432" y="1656474"/>
                  </a:cubicBezTo>
                  <a:cubicBezTo>
                    <a:pt x="373875" y="1669827"/>
                    <a:pt x="431242" y="1676503"/>
                    <a:pt x="495533" y="1676503"/>
                  </a:cubicBezTo>
                  <a:cubicBezTo>
                    <a:pt x="549933" y="1676503"/>
                    <a:pt x="597903" y="1670074"/>
                    <a:pt x="639445" y="1657216"/>
                  </a:cubicBezTo>
                  <a:cubicBezTo>
                    <a:pt x="680987" y="1644357"/>
                    <a:pt x="716346" y="1626307"/>
                    <a:pt x="745525" y="1603063"/>
                  </a:cubicBezTo>
                  <a:cubicBezTo>
                    <a:pt x="774703" y="1579820"/>
                    <a:pt x="796462" y="1551631"/>
                    <a:pt x="810804" y="1518496"/>
                  </a:cubicBezTo>
                  <a:cubicBezTo>
                    <a:pt x="825146" y="1485362"/>
                    <a:pt x="832317" y="1448518"/>
                    <a:pt x="832317" y="1407966"/>
                  </a:cubicBezTo>
                  <a:cubicBezTo>
                    <a:pt x="832317" y="1363457"/>
                    <a:pt x="823662" y="1323399"/>
                    <a:pt x="806353" y="1287792"/>
                  </a:cubicBezTo>
                  <a:cubicBezTo>
                    <a:pt x="789044" y="1252184"/>
                    <a:pt x="763328" y="1221770"/>
                    <a:pt x="729205" y="1196548"/>
                  </a:cubicBezTo>
                  <a:cubicBezTo>
                    <a:pt x="695081" y="1171327"/>
                    <a:pt x="652056" y="1151792"/>
                    <a:pt x="600129" y="1137945"/>
                  </a:cubicBezTo>
                  <a:cubicBezTo>
                    <a:pt x="548202" y="1124098"/>
                    <a:pt x="487126" y="1117174"/>
                    <a:pt x="416900" y="1117174"/>
                  </a:cubicBezTo>
                  <a:lnTo>
                    <a:pt x="250734" y="1117174"/>
                  </a:lnTo>
                  <a:cubicBezTo>
                    <a:pt x="237876" y="1117174"/>
                    <a:pt x="226996" y="1115443"/>
                    <a:pt x="218094" y="1111981"/>
                  </a:cubicBezTo>
                  <a:cubicBezTo>
                    <a:pt x="209192" y="1108520"/>
                    <a:pt x="201774" y="1101349"/>
                    <a:pt x="195839" y="1090469"/>
                  </a:cubicBezTo>
                  <a:cubicBezTo>
                    <a:pt x="189905" y="1079589"/>
                    <a:pt x="185701" y="1064505"/>
                    <a:pt x="183229" y="1045218"/>
                  </a:cubicBezTo>
                  <a:cubicBezTo>
                    <a:pt x="180756" y="1025931"/>
                    <a:pt x="179519" y="1000957"/>
                    <a:pt x="179519" y="970295"/>
                  </a:cubicBezTo>
                  <a:cubicBezTo>
                    <a:pt x="179519" y="941611"/>
                    <a:pt x="180756" y="918120"/>
                    <a:pt x="183229" y="899822"/>
                  </a:cubicBezTo>
                  <a:cubicBezTo>
                    <a:pt x="185701" y="881524"/>
                    <a:pt x="189658" y="867430"/>
                    <a:pt x="195098" y="857539"/>
                  </a:cubicBezTo>
                  <a:cubicBezTo>
                    <a:pt x="200538" y="847648"/>
                    <a:pt x="207461" y="840724"/>
                    <a:pt x="215868" y="836768"/>
                  </a:cubicBezTo>
                  <a:cubicBezTo>
                    <a:pt x="224276" y="832812"/>
                    <a:pt x="234414" y="830833"/>
                    <a:pt x="246283" y="830833"/>
                  </a:cubicBezTo>
                  <a:lnTo>
                    <a:pt x="413933" y="830833"/>
                  </a:lnTo>
                  <a:cubicBezTo>
                    <a:pt x="471300" y="830833"/>
                    <a:pt x="522238" y="824157"/>
                    <a:pt x="566747" y="810804"/>
                  </a:cubicBezTo>
                  <a:cubicBezTo>
                    <a:pt x="611256" y="797452"/>
                    <a:pt x="648594" y="778412"/>
                    <a:pt x="678761" y="753685"/>
                  </a:cubicBezTo>
                  <a:cubicBezTo>
                    <a:pt x="708928" y="728957"/>
                    <a:pt x="731925" y="699038"/>
                    <a:pt x="747750" y="663925"/>
                  </a:cubicBezTo>
                  <a:cubicBezTo>
                    <a:pt x="763575" y="628812"/>
                    <a:pt x="771488" y="589991"/>
                    <a:pt x="771488" y="547460"/>
                  </a:cubicBezTo>
                  <a:cubicBezTo>
                    <a:pt x="771488" y="514820"/>
                    <a:pt x="766048" y="483911"/>
                    <a:pt x="755168" y="454733"/>
                  </a:cubicBezTo>
                  <a:cubicBezTo>
                    <a:pt x="744288" y="425555"/>
                    <a:pt x="728215" y="400333"/>
                    <a:pt x="706950" y="379068"/>
                  </a:cubicBezTo>
                  <a:cubicBezTo>
                    <a:pt x="685685" y="357803"/>
                    <a:pt x="658238" y="340988"/>
                    <a:pt x="624609" y="328625"/>
                  </a:cubicBezTo>
                  <a:cubicBezTo>
                    <a:pt x="590980" y="316261"/>
                    <a:pt x="551416" y="310079"/>
                    <a:pt x="505918" y="310079"/>
                  </a:cubicBezTo>
                  <a:cubicBezTo>
                    <a:pt x="454486" y="310079"/>
                    <a:pt x="406020" y="317745"/>
                    <a:pt x="360522" y="333075"/>
                  </a:cubicBezTo>
                  <a:cubicBezTo>
                    <a:pt x="315024" y="348406"/>
                    <a:pt x="274225" y="365221"/>
                    <a:pt x="238123" y="383519"/>
                  </a:cubicBezTo>
                  <a:cubicBezTo>
                    <a:pt x="202021" y="401817"/>
                    <a:pt x="171360" y="418879"/>
                    <a:pt x="146138" y="434704"/>
                  </a:cubicBezTo>
                  <a:cubicBezTo>
                    <a:pt x="120916" y="450530"/>
                    <a:pt x="102371" y="458442"/>
                    <a:pt x="90502" y="458442"/>
                  </a:cubicBezTo>
                  <a:cubicBezTo>
                    <a:pt x="82589" y="458442"/>
                    <a:pt x="75665" y="456711"/>
                    <a:pt x="69731" y="453250"/>
                  </a:cubicBezTo>
                  <a:cubicBezTo>
                    <a:pt x="63796" y="449788"/>
                    <a:pt x="58851" y="443111"/>
                    <a:pt x="54895" y="433221"/>
                  </a:cubicBezTo>
                  <a:cubicBezTo>
                    <a:pt x="50938" y="423330"/>
                    <a:pt x="47971" y="408988"/>
                    <a:pt x="45993" y="390195"/>
                  </a:cubicBezTo>
                  <a:cubicBezTo>
                    <a:pt x="44015" y="371403"/>
                    <a:pt x="43026" y="347170"/>
                    <a:pt x="43026" y="317497"/>
                  </a:cubicBezTo>
                  <a:cubicBezTo>
                    <a:pt x="43026" y="292770"/>
                    <a:pt x="43520" y="272247"/>
                    <a:pt x="44509" y="255927"/>
                  </a:cubicBezTo>
                  <a:cubicBezTo>
                    <a:pt x="45498" y="239607"/>
                    <a:pt x="47476" y="226007"/>
                    <a:pt x="50444" y="215127"/>
                  </a:cubicBezTo>
                  <a:cubicBezTo>
                    <a:pt x="53411" y="204247"/>
                    <a:pt x="57120" y="194851"/>
                    <a:pt x="61571" y="186938"/>
                  </a:cubicBezTo>
                  <a:cubicBezTo>
                    <a:pt x="66022" y="179025"/>
                    <a:pt x="73193" y="170371"/>
                    <a:pt x="83084" y="160974"/>
                  </a:cubicBezTo>
                  <a:cubicBezTo>
                    <a:pt x="92974" y="151578"/>
                    <a:pt x="113251" y="137483"/>
                    <a:pt x="143912" y="118691"/>
                  </a:cubicBezTo>
                  <a:cubicBezTo>
                    <a:pt x="174574" y="99898"/>
                    <a:pt x="213148" y="81600"/>
                    <a:pt x="259636" y="63797"/>
                  </a:cubicBezTo>
                  <a:cubicBezTo>
                    <a:pt x="306123" y="45993"/>
                    <a:pt x="359781" y="30910"/>
                    <a:pt x="420609" y="18546"/>
                  </a:cubicBezTo>
                  <a:cubicBezTo>
                    <a:pt x="481438" y="6182"/>
                    <a:pt x="547460" y="0"/>
                    <a:pt x="6186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832908" y="1598255"/>
            <a:ext cx="3238962" cy="286232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Професійний дискомфорт </a:t>
            </a:r>
          </a:p>
          <a:p>
            <a:pPr algn="ctr"/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учителів філій («молодших сестер»)</a:t>
            </a:r>
            <a:endParaRPr lang="uk-U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оловок 1"/>
          <p:cNvSpPr>
            <a:spLocks noGrp="1"/>
          </p:cNvSpPr>
          <p:nvPr>
            <p:ph type="title"/>
          </p:nvPr>
        </p:nvSpPr>
        <p:spPr>
          <a:xfrm>
            <a:off x="0" y="207428"/>
            <a:ext cx="12190413" cy="1080000"/>
          </a:xfrm>
        </p:spPr>
        <p:txBody>
          <a:bodyPr>
            <a:noAutofit/>
          </a:bodyPr>
          <a:lstStyle/>
          <a:p>
            <a:pPr>
              <a:lnSpc>
                <a:spcPts val="7461"/>
              </a:lnSpc>
            </a:pPr>
            <a: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uk-UA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</a:t>
            </a:r>
            <a:r>
              <a:rPr lang="uk-UA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округу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367014" y="1940297"/>
            <a:ext cx="3731387" cy="3555353"/>
            <a:chOff x="4296441" y="1997197"/>
            <a:chExt cx="3731387" cy="3555353"/>
          </a:xfrm>
        </p:grpSpPr>
        <p:grpSp>
          <p:nvGrpSpPr>
            <p:cNvPr id="4" name="Group 5"/>
            <p:cNvGrpSpPr/>
            <p:nvPr/>
          </p:nvGrpSpPr>
          <p:grpSpPr>
            <a:xfrm>
              <a:off x="4296441" y="1997197"/>
              <a:ext cx="3568723" cy="3555353"/>
              <a:chOff x="3621195" y="1605515"/>
              <a:chExt cx="4542419" cy="4659803"/>
            </a:xfrm>
          </p:grpSpPr>
          <p:sp>
            <p:nvSpPr>
              <p:cNvPr id="5" name="Freeform 13"/>
              <p:cNvSpPr>
                <a:spLocks noChangeAspect="1"/>
              </p:cNvSpPr>
              <p:nvPr/>
            </p:nvSpPr>
            <p:spPr>
              <a:xfrm rot="3681608">
                <a:off x="5126526" y="3645744"/>
                <a:ext cx="4019938" cy="1219209"/>
              </a:xfrm>
              <a:custGeom>
                <a:avLst/>
                <a:gdLst>
                  <a:gd name="connsiteX0" fmla="*/ 0 w 4019934"/>
                  <a:gd name="connsiteY0" fmla="*/ 0 h 1219210"/>
                  <a:gd name="connsiteX1" fmla="*/ 3410329 w 4019934"/>
                  <a:gd name="connsiteY1" fmla="*/ 0 h 1219210"/>
                  <a:gd name="connsiteX2" fmla="*/ 4019934 w 4019934"/>
                  <a:gd name="connsiteY2" fmla="*/ 609605 h 1219210"/>
                  <a:gd name="connsiteX3" fmla="*/ 3410329 w 4019934"/>
                  <a:gd name="connsiteY3" fmla="*/ 1219210 h 1219210"/>
                  <a:gd name="connsiteX4" fmla="*/ 983174 w 4019934"/>
                  <a:gd name="connsiteY4" fmla="*/ 1219210 h 1219210"/>
                  <a:gd name="connsiteX5" fmla="*/ 451089 w 4019934"/>
                  <a:gd name="connsiteY5" fmla="*/ 297611 h 1219210"/>
                  <a:gd name="connsiteX6" fmla="*/ 80932 w 4019934"/>
                  <a:gd name="connsiteY6" fmla="*/ 13580 h 1219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19934" h="1219210">
                    <a:moveTo>
                      <a:pt x="0" y="0"/>
                    </a:moveTo>
                    <a:lnTo>
                      <a:pt x="3410329" y="0"/>
                    </a:lnTo>
                    <a:cubicBezTo>
                      <a:pt x="3747005" y="0"/>
                      <a:pt x="4019934" y="272929"/>
                      <a:pt x="4019934" y="609605"/>
                    </a:cubicBezTo>
                    <a:cubicBezTo>
                      <a:pt x="4019934" y="946280"/>
                      <a:pt x="3747005" y="1219210"/>
                      <a:pt x="3410329" y="1219210"/>
                    </a:cubicBezTo>
                    <a:lnTo>
                      <a:pt x="983174" y="1219210"/>
                    </a:lnTo>
                    <a:lnTo>
                      <a:pt x="451089" y="297611"/>
                    </a:lnTo>
                    <a:cubicBezTo>
                      <a:pt x="366920" y="151826"/>
                      <a:pt x="231628" y="53959"/>
                      <a:pt x="80932" y="1358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rtlCol="0" anchor="ctr">
                <a:noAutofit/>
              </a:bodyPr>
              <a:lstStyle/>
              <a:p>
                <a:pPr algn="ctr"/>
                <a:endParaRPr lang="en-US" sz="32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7" name="Freeform 15"/>
              <p:cNvSpPr>
                <a:spLocks noChangeAspect="1"/>
              </p:cNvSpPr>
              <p:nvPr/>
            </p:nvSpPr>
            <p:spPr>
              <a:xfrm rot="18193077">
                <a:off x="3118910" y="3221497"/>
                <a:ext cx="4451173" cy="1219210"/>
              </a:xfrm>
              <a:custGeom>
                <a:avLst/>
                <a:gdLst>
                  <a:gd name="connsiteX0" fmla="*/ 16465 w 4348131"/>
                  <a:gd name="connsiteY0" fmla="*/ 45872 h 1219210"/>
                  <a:gd name="connsiteX1" fmla="*/ 0 w 4348131"/>
                  <a:gd name="connsiteY1" fmla="*/ 53287 h 1219210"/>
                  <a:gd name="connsiteX2" fmla="*/ 9914 w 4348131"/>
                  <a:gd name="connsiteY2" fmla="*/ 47906 h 1219210"/>
                  <a:gd name="connsiteX3" fmla="*/ 147283 w 4348131"/>
                  <a:gd name="connsiteY3" fmla="*/ 10072 h 1219210"/>
                  <a:gd name="connsiteX4" fmla="*/ 90077 w 4348131"/>
                  <a:gd name="connsiteY4" fmla="*/ 23022 h 1219210"/>
                  <a:gd name="connsiteX5" fmla="*/ 124343 w 4348131"/>
                  <a:gd name="connsiteY5" fmla="*/ 12385 h 1219210"/>
                  <a:gd name="connsiteX6" fmla="*/ 4244020 w 4348131"/>
                  <a:gd name="connsiteY6" fmla="*/ 268769 h 1219210"/>
                  <a:gd name="connsiteX7" fmla="*/ 4348131 w 4348131"/>
                  <a:gd name="connsiteY7" fmla="*/ 609605 h 1219210"/>
                  <a:gd name="connsiteX8" fmla="*/ 3738526 w 4348131"/>
                  <a:gd name="connsiteY8" fmla="*/ 1219210 h 1219210"/>
                  <a:gd name="connsiteX9" fmla="*/ 1290749 w 4348131"/>
                  <a:gd name="connsiteY9" fmla="*/ 1219210 h 1219210"/>
                  <a:gd name="connsiteX10" fmla="*/ 764237 w 4348131"/>
                  <a:gd name="connsiteY10" fmla="*/ 307265 h 1219210"/>
                  <a:gd name="connsiteX11" fmla="*/ 278730 w 4348131"/>
                  <a:gd name="connsiteY11" fmla="*/ 3879 h 1219210"/>
                  <a:gd name="connsiteX12" fmla="*/ 183986 w 4348131"/>
                  <a:gd name="connsiteY12" fmla="*/ 6373 h 1219210"/>
                  <a:gd name="connsiteX13" fmla="*/ 247200 w 4348131"/>
                  <a:gd name="connsiteY13" fmla="*/ 0 h 1219210"/>
                  <a:gd name="connsiteX14" fmla="*/ 3738526 w 4348131"/>
                  <a:gd name="connsiteY14" fmla="*/ 0 h 1219210"/>
                  <a:gd name="connsiteX15" fmla="*/ 4244020 w 4348131"/>
                  <a:gd name="connsiteY15" fmla="*/ 268769 h 1219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348131" h="1219210">
                    <a:moveTo>
                      <a:pt x="16465" y="45872"/>
                    </a:moveTo>
                    <a:lnTo>
                      <a:pt x="0" y="53287"/>
                    </a:lnTo>
                    <a:lnTo>
                      <a:pt x="9914" y="47906"/>
                    </a:lnTo>
                    <a:close/>
                    <a:moveTo>
                      <a:pt x="147283" y="10072"/>
                    </a:moveTo>
                    <a:lnTo>
                      <a:pt x="90077" y="23022"/>
                    </a:lnTo>
                    <a:lnTo>
                      <a:pt x="124343" y="12385"/>
                    </a:lnTo>
                    <a:close/>
                    <a:moveTo>
                      <a:pt x="4244020" y="268769"/>
                    </a:moveTo>
                    <a:cubicBezTo>
                      <a:pt x="4309750" y="366063"/>
                      <a:pt x="4348131" y="483352"/>
                      <a:pt x="4348131" y="609605"/>
                    </a:cubicBezTo>
                    <a:cubicBezTo>
                      <a:pt x="4348131" y="946281"/>
                      <a:pt x="4075202" y="1219210"/>
                      <a:pt x="3738526" y="1219210"/>
                    </a:cubicBezTo>
                    <a:lnTo>
                      <a:pt x="1290749" y="1219210"/>
                    </a:lnTo>
                    <a:lnTo>
                      <a:pt x="764237" y="307265"/>
                    </a:lnTo>
                    <a:cubicBezTo>
                      <a:pt x="659026" y="125034"/>
                      <a:pt x="473936" y="17674"/>
                      <a:pt x="278730" y="3879"/>
                    </a:cubicBezTo>
                    <a:lnTo>
                      <a:pt x="183986" y="6373"/>
                    </a:lnTo>
                    <a:lnTo>
                      <a:pt x="247200" y="0"/>
                    </a:lnTo>
                    <a:lnTo>
                      <a:pt x="3738526" y="0"/>
                    </a:lnTo>
                    <a:cubicBezTo>
                      <a:pt x="3948949" y="0"/>
                      <a:pt x="4134470" y="106613"/>
                      <a:pt x="4244020" y="268769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097280" rtlCol="0" anchor="ctr">
                <a:noAutofit/>
              </a:bodyPr>
              <a:lstStyle/>
              <a:p>
                <a:endParaRPr lang="en-US" sz="32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" name="Freeform 14"/>
              <p:cNvSpPr>
                <a:spLocks noChangeAspect="1"/>
              </p:cNvSpPr>
              <p:nvPr/>
            </p:nvSpPr>
            <p:spPr>
              <a:xfrm>
                <a:off x="3621195" y="4869160"/>
                <a:ext cx="4542419" cy="1219209"/>
              </a:xfrm>
              <a:custGeom>
                <a:avLst/>
                <a:gdLst>
                  <a:gd name="connsiteX0" fmla="*/ 609605 w 4303344"/>
                  <a:gd name="connsiteY0" fmla="*/ 0 h 1219210"/>
                  <a:gd name="connsiteX1" fmla="*/ 3046236 w 4303344"/>
                  <a:gd name="connsiteY1" fmla="*/ 0 h 1219210"/>
                  <a:gd name="connsiteX2" fmla="*/ 3568010 w 4303344"/>
                  <a:gd name="connsiteY2" fmla="*/ 903740 h 1219210"/>
                  <a:gd name="connsiteX3" fmla="*/ 4288157 w 4303344"/>
                  <a:gd name="connsiteY3" fmla="*/ 1177574 h 1219210"/>
                  <a:gd name="connsiteX4" fmla="*/ 4299482 w 4303344"/>
                  <a:gd name="connsiteY4" fmla="*/ 1172474 h 1219210"/>
                  <a:gd name="connsiteX5" fmla="*/ 4303344 w 4303344"/>
                  <a:gd name="connsiteY5" fmla="*/ 1182130 h 1219210"/>
                  <a:gd name="connsiteX6" fmla="*/ 4223788 w 4303344"/>
                  <a:gd name="connsiteY6" fmla="*/ 1206825 h 1219210"/>
                  <a:gd name="connsiteX7" fmla="*/ 4100931 w 4303344"/>
                  <a:gd name="connsiteY7" fmla="*/ 1219210 h 1219210"/>
                  <a:gd name="connsiteX8" fmla="*/ 609605 w 4303344"/>
                  <a:gd name="connsiteY8" fmla="*/ 1219210 h 1219210"/>
                  <a:gd name="connsiteX9" fmla="*/ 0 w 4303344"/>
                  <a:gd name="connsiteY9" fmla="*/ 609605 h 1219210"/>
                  <a:gd name="connsiteX10" fmla="*/ 609605 w 4303344"/>
                  <a:gd name="connsiteY10" fmla="*/ 0 h 1219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303344" h="1219210">
                    <a:moveTo>
                      <a:pt x="609605" y="0"/>
                    </a:moveTo>
                    <a:lnTo>
                      <a:pt x="3046236" y="0"/>
                    </a:lnTo>
                    <a:lnTo>
                      <a:pt x="3568010" y="903740"/>
                    </a:lnTo>
                    <a:cubicBezTo>
                      <a:pt x="3715306" y="1158864"/>
                      <a:pt x="4019165" y="1267240"/>
                      <a:pt x="4288157" y="1177574"/>
                    </a:cubicBezTo>
                    <a:lnTo>
                      <a:pt x="4299482" y="1172474"/>
                    </a:lnTo>
                    <a:lnTo>
                      <a:pt x="4303344" y="1182130"/>
                    </a:lnTo>
                    <a:lnTo>
                      <a:pt x="4223788" y="1206825"/>
                    </a:lnTo>
                    <a:cubicBezTo>
                      <a:pt x="4184104" y="1214946"/>
                      <a:pt x="4143016" y="1219210"/>
                      <a:pt x="4100931" y="1219210"/>
                    </a:cubicBezTo>
                    <a:lnTo>
                      <a:pt x="609605" y="1219210"/>
                    </a:lnTo>
                    <a:cubicBezTo>
                      <a:pt x="272930" y="1219210"/>
                      <a:pt x="0" y="946281"/>
                      <a:pt x="0" y="609605"/>
                    </a:cubicBezTo>
                    <a:cubicBezTo>
                      <a:pt x="0" y="272930"/>
                      <a:pt x="272930" y="0"/>
                      <a:pt x="609605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Ins="1097280" rtlCol="0" anchor="ctr">
                <a:noAutofit/>
              </a:bodyPr>
              <a:lstStyle/>
              <a:p>
                <a:pPr algn="r"/>
                <a:endParaRPr lang="en-US" sz="3200" b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436035" y="4508260"/>
              <a:ext cx="828000" cy="828000"/>
            </a:xfrm>
            <a:prstGeom prst="rect">
              <a:avLst/>
            </a:prstGeom>
          </p:spPr>
        </p:pic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99828" y="4508261"/>
              <a:ext cx="828000" cy="828000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54200" y="2226826"/>
              <a:ext cx="828000" cy="82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36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-601538" y="1836985"/>
            <a:ext cx="828092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rgbClr val="35C9C2">
                  <a:gamma/>
                  <a:tint val="0"/>
                  <a:invGamma/>
                  <a:alpha val="24001"/>
                </a:srgbClr>
              </a:gs>
              <a:gs pos="100000">
                <a:srgbClr val="35C9C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blackWhite">
          <a:xfrm>
            <a:off x="151047" y="2446585"/>
            <a:ext cx="5687543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398AC7"/>
              </a:gs>
              <a:gs pos="100000">
                <a:srgbClr val="398AC7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45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Оптимальної</a:t>
            </a:r>
            <a:endParaRPr kumimoji="0" lang="en-US" altLang="ru-RU" sz="45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151047" y="3589585"/>
            <a:ext cx="5687543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4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Гнучкої</a:t>
            </a:r>
            <a:endParaRPr kumimoji="0" lang="en-US" altLang="ru-RU" sz="45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blackWhite">
          <a:xfrm>
            <a:off x="151047" y="4732585"/>
            <a:ext cx="5687543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8BBC00"/>
              </a:gs>
              <a:gs pos="100000">
                <a:srgbClr val="8BBC00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45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Демократичної</a:t>
            </a:r>
            <a:endParaRPr kumimoji="0" lang="en-US" altLang="ru-RU" sz="45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319342" y="1868289"/>
            <a:ext cx="4752528" cy="4464496"/>
          </a:xfrm>
          <a:prstGeom prst="roundRect">
            <a:avLst>
              <a:gd name="adj" fmla="val 9106"/>
            </a:avLst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СИСТЕМИ УПРАВЛІННЯ МЕТОДИЧНОЮ РОБОТОЮ З ПРОГНОЗУВАННЯ КІНЦЕВОГО РЕЗУЛЬТАТУ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207427"/>
            <a:ext cx="12190413" cy="1444837"/>
          </a:xfrm>
        </p:spPr>
        <p:txBody>
          <a:bodyPr>
            <a:noAutofit/>
          </a:bodyPr>
          <a:lstStyle/>
          <a:p>
            <a:pPr>
              <a:lnSpc>
                <a:spcPts val="7461"/>
              </a:lnSpc>
            </a:pPr>
            <a:r>
              <a:rPr lang="uk-UA" sz="5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uk-UA" sz="5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</a:t>
            </a:r>
            <a:r>
              <a:rPr lang="uk-UA" sz="5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освітнього округу</a:t>
            </a:r>
            <a:br>
              <a:rPr lang="uk-UA" sz="5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5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8791357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4646" y="1255719"/>
            <a:ext cx="9793088" cy="4717026"/>
          </a:xfrm>
        </p:spPr>
        <p:txBody>
          <a:bodyPr>
            <a:noAutofit/>
          </a:bodyPr>
          <a:lstStyle/>
          <a:p>
            <a:pPr marL="0" indent="0" algn="ctr">
              <a:lnSpc>
                <a:spcPts val="18314"/>
              </a:lnSpc>
              <a:spcBef>
                <a:spcPts val="0"/>
              </a:spcBef>
              <a:buNone/>
            </a:pPr>
            <a:r>
              <a:rPr lang="uk-UA" sz="17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Дякую</a:t>
            </a:r>
            <a:br>
              <a:rPr lang="uk-UA" sz="17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r>
              <a:rPr lang="uk-UA" sz="17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за увагу!</a:t>
            </a:r>
            <a:endParaRPr lang="ru-RU" sz="17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00137"/>
            <a:ext cx="12190413" cy="33123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Опорна школа має </a:t>
            </a:r>
            <a: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 </a:t>
            </a:r>
            <a:r>
              <a:rPr lang="uk-UA" sz="6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</a:t>
            </a:r>
            <a: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-організаційно-координаційну </a:t>
            </a: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функцію </a:t>
            </a:r>
            <a:endParaRPr lang="uk-UA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office\Desktop\oporna-shk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168" y="4172545"/>
            <a:ext cx="5738358" cy="294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8920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428"/>
            <a:ext cx="12190413" cy="1080000"/>
          </a:xfrm>
        </p:spPr>
        <p:txBody>
          <a:bodyPr>
            <a:noAutofit/>
          </a:bodyPr>
          <a:lstStyle/>
          <a:p>
            <a:pPr>
              <a:lnSpc>
                <a:spcPts val="7461"/>
              </a:lnSpc>
            </a:pPr>
            <a:r>
              <a:rPr lang="uk-UA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нових </a:t>
            </a:r>
            <a:r>
              <a:rPr lang="uk-UA" sz="5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компетентностей</a:t>
            </a:r>
            <a:r>
              <a:rPr lang="uk-UA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736845" y="6420631"/>
            <a:ext cx="1919750" cy="687662"/>
          </a:xfrm>
          <a:prstGeom prst="rect">
            <a:avLst/>
          </a:prstGeom>
          <a:solidFill>
            <a:srgbClr val="FFCB08"/>
          </a:solidFill>
          <a:ln>
            <a:noFill/>
          </a:ln>
          <a:extLst/>
        </p:spPr>
        <p:txBody>
          <a:bodyPr vert="horz" wrap="square" lIns="372143" tIns="62024" rIns="124048" bIns="62024" numCol="1" anchor="ctr" anchorCtr="0" compatLnSpc="1">
            <a:prstTxWarp prst="textNoShape">
              <a:avLst/>
            </a:prstTxWarp>
          </a:bodyPr>
          <a:lstStyle/>
          <a:p>
            <a:endParaRPr lang="en-US" sz="3300" dirty="0">
              <a:solidFill>
                <a:srgbClr val="2E2E2E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36846" y="5009533"/>
            <a:ext cx="1919750" cy="689326"/>
          </a:xfrm>
          <a:prstGeom prst="rect">
            <a:avLst/>
          </a:prstGeom>
          <a:solidFill>
            <a:srgbClr val="3796DA"/>
          </a:solidFill>
          <a:ln>
            <a:noFill/>
          </a:ln>
          <a:extLst/>
        </p:spPr>
        <p:txBody>
          <a:bodyPr vert="horz" wrap="square" lIns="372143" tIns="62024" rIns="124048" bIns="62024" numCol="1" anchor="ctr" anchorCtr="0" compatLnSpc="1">
            <a:prstTxWarp prst="textNoShape">
              <a:avLst/>
            </a:prstTxWarp>
          </a:bodyPr>
          <a:lstStyle/>
          <a:p>
            <a:endParaRPr lang="en-US" sz="3300" dirty="0">
              <a:solidFill>
                <a:srgbClr val="2E2E2E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36845" y="2317772"/>
            <a:ext cx="1919750" cy="687662"/>
          </a:xfrm>
          <a:prstGeom prst="rect">
            <a:avLst/>
          </a:prstGeom>
          <a:solidFill>
            <a:srgbClr val="E64D3E"/>
          </a:solidFill>
          <a:ln>
            <a:noFill/>
          </a:ln>
          <a:extLst/>
        </p:spPr>
        <p:txBody>
          <a:bodyPr vert="horz" wrap="square" lIns="372143" tIns="62024" rIns="124048" bIns="62024" numCol="1" anchor="ctr" anchorCtr="0" compatLnSpc="1">
            <a:prstTxWarp prst="textNoShape">
              <a:avLst/>
            </a:prstTxWarp>
          </a:bodyPr>
          <a:lstStyle/>
          <a:p>
            <a:endParaRPr lang="en-US" sz="33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36845" y="3666648"/>
            <a:ext cx="1919750" cy="689326"/>
          </a:xfrm>
          <a:prstGeom prst="rect">
            <a:avLst/>
          </a:prstGeom>
          <a:solidFill>
            <a:srgbClr val="A3C43D"/>
          </a:solidFill>
          <a:ln>
            <a:noFill/>
          </a:ln>
          <a:extLst/>
        </p:spPr>
        <p:txBody>
          <a:bodyPr vert="horz" wrap="square" lIns="372143" tIns="62024" rIns="124048" bIns="62024" numCol="1" anchor="ctr" anchorCtr="0" compatLnSpc="1">
            <a:prstTxWarp prst="textNoShape">
              <a:avLst/>
            </a:prstTxWarp>
          </a:bodyPr>
          <a:lstStyle/>
          <a:p>
            <a:endParaRPr lang="en-US" sz="3300" dirty="0"/>
          </a:p>
        </p:txBody>
      </p:sp>
      <p:sp>
        <p:nvSpPr>
          <p:cNvPr id="8" name="Right Triangle 2"/>
          <p:cNvSpPr/>
          <p:nvPr/>
        </p:nvSpPr>
        <p:spPr>
          <a:xfrm flipH="1" flipV="1">
            <a:off x="2716097" y="6719356"/>
            <a:ext cx="933015" cy="388936"/>
          </a:xfrm>
          <a:prstGeom prst="rtTriangl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txBody>
          <a:bodyPr vert="horz" wrap="square" lIns="124048" tIns="62024" rIns="124048" bIns="6202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Triangle 44"/>
          <p:cNvSpPr/>
          <p:nvPr/>
        </p:nvSpPr>
        <p:spPr>
          <a:xfrm flipH="1" flipV="1">
            <a:off x="2716097" y="5322247"/>
            <a:ext cx="933015" cy="388936"/>
          </a:xfrm>
          <a:prstGeom prst="rtTriangl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txBody>
          <a:bodyPr vert="horz" wrap="square" lIns="124048" tIns="62024" rIns="124048" bIns="6202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Triangle 45"/>
          <p:cNvSpPr/>
          <p:nvPr/>
        </p:nvSpPr>
        <p:spPr>
          <a:xfrm flipH="1" flipV="1">
            <a:off x="2716097" y="3983707"/>
            <a:ext cx="933015" cy="388936"/>
          </a:xfrm>
          <a:prstGeom prst="rtTriangl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txBody>
          <a:bodyPr vert="horz" wrap="square" lIns="124048" tIns="62024" rIns="124048" bIns="6202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Triangle 50"/>
          <p:cNvSpPr/>
          <p:nvPr/>
        </p:nvSpPr>
        <p:spPr>
          <a:xfrm flipH="1" flipV="1">
            <a:off x="2723835" y="2620718"/>
            <a:ext cx="933015" cy="388936"/>
          </a:xfrm>
          <a:prstGeom prst="rtTriangl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txBody>
          <a:bodyPr vert="horz" wrap="square" lIns="124048" tIns="62024" rIns="124048" bIns="62024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746180" y="1746214"/>
            <a:ext cx="7199063" cy="868442"/>
          </a:xfrm>
          <a:prstGeom prst="rect">
            <a:avLst/>
          </a:prstGeom>
          <a:solidFill>
            <a:srgbClr val="E64D3E"/>
          </a:solidFill>
          <a:ln>
            <a:noFill/>
          </a:ln>
          <a:extLst/>
        </p:spPr>
        <p:txBody>
          <a:bodyPr vert="horz" wrap="square" lIns="244188" tIns="0" rIns="244188" bIns="146513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методичних,</a:t>
            </a:r>
            <a:endParaRPr lang="en-US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716097" y="3105665"/>
            <a:ext cx="7199063" cy="868442"/>
          </a:xfrm>
          <a:prstGeom prst="rect">
            <a:avLst/>
          </a:prstGeom>
          <a:solidFill>
            <a:srgbClr val="A3C43D"/>
          </a:solidFill>
          <a:ln>
            <a:noFill/>
          </a:ln>
          <a:extLst/>
        </p:spPr>
        <p:txBody>
          <a:bodyPr vert="horz" wrap="square" lIns="244188" tIns="0" rIns="244188" bIns="146513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діагностичних, </a:t>
            </a:r>
            <a:endParaRPr lang="en-US" sz="6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2716097" y="4465116"/>
            <a:ext cx="7199063" cy="868442"/>
          </a:xfrm>
          <a:prstGeom prst="rect">
            <a:avLst/>
          </a:prstGeom>
          <a:solidFill>
            <a:srgbClr val="3796DA"/>
          </a:solidFill>
          <a:ln>
            <a:noFill/>
          </a:ln>
          <a:extLst/>
        </p:spPr>
        <p:txBody>
          <a:bodyPr vert="horz" wrap="square" lIns="244188" tIns="0" rIns="244188" bIns="146513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моніторингових,</a:t>
            </a:r>
            <a:endParaRPr lang="en-US" sz="6500" dirty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716097" y="5824567"/>
            <a:ext cx="7199063" cy="868442"/>
          </a:xfrm>
          <a:prstGeom prst="rect">
            <a:avLst/>
          </a:prstGeom>
          <a:solidFill>
            <a:srgbClr val="FFCB08"/>
          </a:solidFill>
          <a:ln>
            <a:noFill/>
          </a:ln>
          <a:extLst/>
        </p:spPr>
        <p:txBody>
          <a:bodyPr vert="horz" wrap="square" lIns="244188" tIns="0" rIns="244188" bIns="146513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аналітичних.</a:t>
            </a:r>
            <a:endParaRPr lang="en-US" sz="6500" dirty="0">
              <a:solidFill>
                <a:srgbClr val="2E2E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92"/>
          <p:cNvGrpSpPr>
            <a:grpSpLocks noChangeAspect="1"/>
          </p:cNvGrpSpPr>
          <p:nvPr/>
        </p:nvGrpSpPr>
        <p:grpSpPr>
          <a:xfrm>
            <a:off x="1700024" y="2124811"/>
            <a:ext cx="996696" cy="991814"/>
            <a:chOff x="1382806" y="3668806"/>
            <a:chExt cx="3025588" cy="3025588"/>
          </a:xfrm>
        </p:grpSpPr>
        <p:sp>
          <p:nvSpPr>
            <p:cNvPr id="18" name="Rectangle 93"/>
            <p:cNvSpPr/>
            <p:nvPr/>
          </p:nvSpPr>
          <p:spPr>
            <a:xfrm>
              <a:off x="1382806" y="3668806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94"/>
            <p:cNvSpPr/>
            <p:nvPr/>
          </p:nvSpPr>
          <p:spPr>
            <a:xfrm>
              <a:off x="2338093" y="4265700"/>
              <a:ext cx="1180970" cy="1933171"/>
            </a:xfrm>
            <a:custGeom>
              <a:avLst/>
              <a:gdLst/>
              <a:ahLst/>
              <a:cxnLst/>
              <a:rect l="l" t="t" r="r" b="b"/>
              <a:pathLst>
                <a:path w="1180970" h="1933171">
                  <a:moveTo>
                    <a:pt x="634994" y="0"/>
                  </a:moveTo>
                  <a:cubicBezTo>
                    <a:pt x="672579" y="0"/>
                    <a:pt x="702993" y="742"/>
                    <a:pt x="726237" y="2226"/>
                  </a:cubicBezTo>
                  <a:cubicBezTo>
                    <a:pt x="749481" y="3709"/>
                    <a:pt x="767037" y="6182"/>
                    <a:pt x="778906" y="9644"/>
                  </a:cubicBezTo>
                  <a:cubicBezTo>
                    <a:pt x="790775" y="13106"/>
                    <a:pt x="798688" y="17804"/>
                    <a:pt x="802644" y="23738"/>
                  </a:cubicBezTo>
                  <a:cubicBezTo>
                    <a:pt x="806600" y="29673"/>
                    <a:pt x="808579" y="37091"/>
                    <a:pt x="808579" y="45993"/>
                  </a:cubicBezTo>
                  <a:lnTo>
                    <a:pt x="808579" y="1631994"/>
                  </a:lnTo>
                  <a:lnTo>
                    <a:pt x="1121624" y="1631994"/>
                  </a:lnTo>
                  <a:cubicBezTo>
                    <a:pt x="1130526" y="1631994"/>
                    <a:pt x="1138686" y="1634714"/>
                    <a:pt x="1146104" y="1640154"/>
                  </a:cubicBezTo>
                  <a:cubicBezTo>
                    <a:pt x="1153523" y="1645594"/>
                    <a:pt x="1159952" y="1654248"/>
                    <a:pt x="1165392" y="1666117"/>
                  </a:cubicBezTo>
                  <a:cubicBezTo>
                    <a:pt x="1170832" y="1677986"/>
                    <a:pt x="1174788" y="1693564"/>
                    <a:pt x="1177261" y="1712852"/>
                  </a:cubicBezTo>
                  <a:cubicBezTo>
                    <a:pt x="1179733" y="1732139"/>
                    <a:pt x="1180970" y="1756124"/>
                    <a:pt x="1180970" y="1784808"/>
                  </a:cubicBezTo>
                  <a:cubicBezTo>
                    <a:pt x="1180970" y="1812502"/>
                    <a:pt x="1179486" y="1835993"/>
                    <a:pt x="1176519" y="1855280"/>
                  </a:cubicBezTo>
                  <a:cubicBezTo>
                    <a:pt x="1173552" y="1874567"/>
                    <a:pt x="1169348" y="1889898"/>
                    <a:pt x="1163908" y="1901273"/>
                  </a:cubicBezTo>
                  <a:cubicBezTo>
                    <a:pt x="1158468" y="1912647"/>
                    <a:pt x="1152286" y="1920807"/>
                    <a:pt x="1145363" y="1925753"/>
                  </a:cubicBezTo>
                  <a:cubicBezTo>
                    <a:pt x="1138439" y="1930698"/>
                    <a:pt x="1130526" y="1933171"/>
                    <a:pt x="1121624" y="1933171"/>
                  </a:cubicBezTo>
                  <a:lnTo>
                    <a:pt x="62312" y="1933171"/>
                  </a:lnTo>
                  <a:cubicBezTo>
                    <a:pt x="54400" y="1933171"/>
                    <a:pt x="46982" y="1930698"/>
                    <a:pt x="40058" y="1925753"/>
                  </a:cubicBezTo>
                  <a:cubicBezTo>
                    <a:pt x="33134" y="1920807"/>
                    <a:pt x="26953" y="1912647"/>
                    <a:pt x="21513" y="1901273"/>
                  </a:cubicBezTo>
                  <a:cubicBezTo>
                    <a:pt x="16073" y="1889898"/>
                    <a:pt x="11869" y="1874567"/>
                    <a:pt x="8902" y="1855280"/>
                  </a:cubicBezTo>
                  <a:cubicBezTo>
                    <a:pt x="5934" y="1835993"/>
                    <a:pt x="4451" y="1812502"/>
                    <a:pt x="4451" y="1784808"/>
                  </a:cubicBezTo>
                  <a:cubicBezTo>
                    <a:pt x="4451" y="1756124"/>
                    <a:pt x="5687" y="1732139"/>
                    <a:pt x="8160" y="1712852"/>
                  </a:cubicBezTo>
                  <a:cubicBezTo>
                    <a:pt x="10633" y="1693564"/>
                    <a:pt x="14589" y="1677986"/>
                    <a:pt x="20029" y="1666117"/>
                  </a:cubicBezTo>
                  <a:cubicBezTo>
                    <a:pt x="25469" y="1654248"/>
                    <a:pt x="31651" y="1645594"/>
                    <a:pt x="38574" y="1640154"/>
                  </a:cubicBezTo>
                  <a:cubicBezTo>
                    <a:pt x="45498" y="1634714"/>
                    <a:pt x="53411" y="1631994"/>
                    <a:pt x="62312" y="1631994"/>
                  </a:cubicBezTo>
                  <a:lnTo>
                    <a:pt x="419867" y="1631994"/>
                  </a:lnTo>
                  <a:lnTo>
                    <a:pt x="419867" y="382777"/>
                  </a:lnTo>
                  <a:lnTo>
                    <a:pt x="111272" y="553394"/>
                  </a:lnTo>
                  <a:cubicBezTo>
                    <a:pt x="88523" y="564274"/>
                    <a:pt x="69978" y="570951"/>
                    <a:pt x="55636" y="573423"/>
                  </a:cubicBezTo>
                  <a:cubicBezTo>
                    <a:pt x="41294" y="575896"/>
                    <a:pt x="29920" y="572929"/>
                    <a:pt x="21513" y="564522"/>
                  </a:cubicBezTo>
                  <a:cubicBezTo>
                    <a:pt x="13105" y="556114"/>
                    <a:pt x="7418" y="541525"/>
                    <a:pt x="4451" y="520755"/>
                  </a:cubicBezTo>
                  <a:cubicBezTo>
                    <a:pt x="1484" y="499984"/>
                    <a:pt x="0" y="470806"/>
                    <a:pt x="0" y="433220"/>
                  </a:cubicBezTo>
                  <a:cubicBezTo>
                    <a:pt x="0" y="409482"/>
                    <a:pt x="494" y="389948"/>
                    <a:pt x="1484" y="374617"/>
                  </a:cubicBezTo>
                  <a:cubicBezTo>
                    <a:pt x="2473" y="359286"/>
                    <a:pt x="4945" y="346181"/>
                    <a:pt x="8902" y="335301"/>
                  </a:cubicBezTo>
                  <a:cubicBezTo>
                    <a:pt x="12858" y="324421"/>
                    <a:pt x="18298" y="315519"/>
                    <a:pt x="25222" y="308595"/>
                  </a:cubicBezTo>
                  <a:cubicBezTo>
                    <a:pt x="32145" y="301672"/>
                    <a:pt x="41542" y="294254"/>
                    <a:pt x="53411" y="286341"/>
                  </a:cubicBezTo>
                  <a:lnTo>
                    <a:pt x="465860" y="19288"/>
                  </a:lnTo>
                  <a:cubicBezTo>
                    <a:pt x="470805" y="15331"/>
                    <a:pt x="476987" y="12117"/>
                    <a:pt x="484405" y="9644"/>
                  </a:cubicBezTo>
                  <a:cubicBezTo>
                    <a:pt x="491823" y="7171"/>
                    <a:pt x="501467" y="5193"/>
                    <a:pt x="513336" y="3709"/>
                  </a:cubicBezTo>
                  <a:cubicBezTo>
                    <a:pt x="525205" y="2226"/>
                    <a:pt x="540783" y="1237"/>
                    <a:pt x="560070" y="742"/>
                  </a:cubicBezTo>
                  <a:cubicBezTo>
                    <a:pt x="579358" y="248"/>
                    <a:pt x="604332" y="0"/>
                    <a:pt x="6349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95"/>
            <p:cNvSpPr/>
            <p:nvPr/>
          </p:nvSpPr>
          <p:spPr>
            <a:xfrm>
              <a:off x="2361975" y="4296064"/>
              <a:ext cx="2046419" cy="2398330"/>
            </a:xfrm>
            <a:custGeom>
              <a:avLst/>
              <a:gdLst>
                <a:gd name="connsiteX0" fmla="*/ 395986 w 2046419"/>
                <a:gd name="connsiteY0" fmla="*/ 352414 h 2398330"/>
                <a:gd name="connsiteX1" fmla="*/ 395987 w 2046419"/>
                <a:gd name="connsiteY1" fmla="*/ 879025 h 2398330"/>
                <a:gd name="connsiteX2" fmla="*/ 0 w 2046419"/>
                <a:gd name="connsiteY2" fmla="*/ 535520 h 2398330"/>
                <a:gd name="connsiteX3" fmla="*/ 12468 w 2046419"/>
                <a:gd name="connsiteY3" fmla="*/ 542690 h 2398330"/>
                <a:gd name="connsiteX4" fmla="*/ 31755 w 2046419"/>
                <a:gd name="connsiteY4" fmla="*/ 543060 h 2398330"/>
                <a:gd name="connsiteX5" fmla="*/ 87391 w 2046419"/>
                <a:gd name="connsiteY5" fmla="*/ 523032 h 2398330"/>
                <a:gd name="connsiteX6" fmla="*/ 780529 w 2046419"/>
                <a:gd name="connsiteY6" fmla="*/ 0 h 2398330"/>
                <a:gd name="connsiteX7" fmla="*/ 2046419 w 2046419"/>
                <a:gd name="connsiteY7" fmla="*/ 1098117 h 2398330"/>
                <a:gd name="connsiteX8" fmla="*/ 2046419 w 2046419"/>
                <a:gd name="connsiteY8" fmla="*/ 2398330 h 2398330"/>
                <a:gd name="connsiteX9" fmla="*/ 599559 w 2046419"/>
                <a:gd name="connsiteY9" fmla="*/ 2398330 h 2398330"/>
                <a:gd name="connsiteX10" fmla="*/ 22023 w 2046419"/>
                <a:gd name="connsiteY10" fmla="*/ 1897337 h 2398330"/>
                <a:gd name="connsiteX11" fmla="*/ 38430 w 2046419"/>
                <a:gd name="connsiteY11" fmla="*/ 1902806 h 2398330"/>
                <a:gd name="connsiteX12" fmla="*/ 1097742 w 2046419"/>
                <a:gd name="connsiteY12" fmla="*/ 1902806 h 2398330"/>
                <a:gd name="connsiteX13" fmla="*/ 1121481 w 2046419"/>
                <a:gd name="connsiteY13" fmla="*/ 1895388 h 2398330"/>
                <a:gd name="connsiteX14" fmla="*/ 1140026 w 2046419"/>
                <a:gd name="connsiteY14" fmla="*/ 1870908 h 2398330"/>
                <a:gd name="connsiteX15" fmla="*/ 1152637 w 2046419"/>
                <a:gd name="connsiteY15" fmla="*/ 1824915 h 2398330"/>
                <a:gd name="connsiteX16" fmla="*/ 1157088 w 2046419"/>
                <a:gd name="connsiteY16" fmla="*/ 1754443 h 2398330"/>
                <a:gd name="connsiteX17" fmla="*/ 1153379 w 2046419"/>
                <a:gd name="connsiteY17" fmla="*/ 1682487 h 2398330"/>
                <a:gd name="connsiteX18" fmla="*/ 1141510 w 2046419"/>
                <a:gd name="connsiteY18" fmla="*/ 1635752 h 2398330"/>
                <a:gd name="connsiteX19" fmla="*/ 1122222 w 2046419"/>
                <a:gd name="connsiteY19" fmla="*/ 1609789 h 2398330"/>
                <a:gd name="connsiteX20" fmla="*/ 1097742 w 2046419"/>
                <a:gd name="connsiteY20" fmla="*/ 1601629 h 2398330"/>
                <a:gd name="connsiteX21" fmla="*/ 784697 w 2046419"/>
                <a:gd name="connsiteY21" fmla="*/ 1601629 h 2398330"/>
                <a:gd name="connsiteX22" fmla="*/ 784697 w 2046419"/>
                <a:gd name="connsiteY22" fmla="*/ 15628 h 239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46419" h="2398330">
                  <a:moveTo>
                    <a:pt x="395986" y="352414"/>
                  </a:moveTo>
                  <a:lnTo>
                    <a:pt x="395987" y="879025"/>
                  </a:lnTo>
                  <a:lnTo>
                    <a:pt x="0" y="535520"/>
                  </a:lnTo>
                  <a:lnTo>
                    <a:pt x="12468" y="542690"/>
                  </a:lnTo>
                  <a:cubicBezTo>
                    <a:pt x="18154" y="544173"/>
                    <a:pt x="24585" y="544297"/>
                    <a:pt x="31755" y="543060"/>
                  </a:cubicBezTo>
                  <a:cubicBezTo>
                    <a:pt x="46097" y="540588"/>
                    <a:pt x="64642" y="533911"/>
                    <a:pt x="87391" y="523032"/>
                  </a:cubicBezTo>
                  <a:close/>
                  <a:moveTo>
                    <a:pt x="780529" y="0"/>
                  </a:moveTo>
                  <a:lnTo>
                    <a:pt x="2046419" y="1098117"/>
                  </a:lnTo>
                  <a:lnTo>
                    <a:pt x="2046419" y="2398330"/>
                  </a:lnTo>
                  <a:lnTo>
                    <a:pt x="599559" y="2398330"/>
                  </a:lnTo>
                  <a:lnTo>
                    <a:pt x="22023" y="1897337"/>
                  </a:lnTo>
                  <a:lnTo>
                    <a:pt x="38430" y="1902806"/>
                  </a:lnTo>
                  <a:lnTo>
                    <a:pt x="1097742" y="1902806"/>
                  </a:lnTo>
                  <a:cubicBezTo>
                    <a:pt x="1106644" y="1902806"/>
                    <a:pt x="1114557" y="1900333"/>
                    <a:pt x="1121481" y="1895388"/>
                  </a:cubicBezTo>
                  <a:cubicBezTo>
                    <a:pt x="1128404" y="1890442"/>
                    <a:pt x="1134586" y="1882282"/>
                    <a:pt x="1140026" y="1870908"/>
                  </a:cubicBezTo>
                  <a:cubicBezTo>
                    <a:pt x="1145466" y="1859533"/>
                    <a:pt x="1149670" y="1844202"/>
                    <a:pt x="1152637" y="1824915"/>
                  </a:cubicBezTo>
                  <a:cubicBezTo>
                    <a:pt x="1155604" y="1805628"/>
                    <a:pt x="1157088" y="1782137"/>
                    <a:pt x="1157088" y="1754443"/>
                  </a:cubicBezTo>
                  <a:cubicBezTo>
                    <a:pt x="1157088" y="1725759"/>
                    <a:pt x="1155851" y="1701774"/>
                    <a:pt x="1153379" y="1682487"/>
                  </a:cubicBezTo>
                  <a:cubicBezTo>
                    <a:pt x="1150906" y="1663199"/>
                    <a:pt x="1146950" y="1647621"/>
                    <a:pt x="1141510" y="1635752"/>
                  </a:cubicBezTo>
                  <a:cubicBezTo>
                    <a:pt x="1136070" y="1623883"/>
                    <a:pt x="1129641" y="1615229"/>
                    <a:pt x="1122222" y="1609789"/>
                  </a:cubicBezTo>
                  <a:cubicBezTo>
                    <a:pt x="1114804" y="1604349"/>
                    <a:pt x="1106644" y="1601629"/>
                    <a:pt x="1097742" y="1601629"/>
                  </a:cubicBezTo>
                  <a:lnTo>
                    <a:pt x="784697" y="1601629"/>
                  </a:lnTo>
                  <a:lnTo>
                    <a:pt x="784697" y="15628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1" name="Group 96"/>
          <p:cNvGrpSpPr>
            <a:grpSpLocks noChangeAspect="1"/>
          </p:cNvGrpSpPr>
          <p:nvPr/>
        </p:nvGrpSpPr>
        <p:grpSpPr>
          <a:xfrm>
            <a:off x="1702583" y="3491205"/>
            <a:ext cx="996696" cy="985003"/>
            <a:chOff x="1382807" y="174388"/>
            <a:chExt cx="3025589" cy="3025589"/>
          </a:xfrm>
        </p:grpSpPr>
        <p:sp>
          <p:nvSpPr>
            <p:cNvPr id="22" name="Rectangle 97"/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98"/>
            <p:cNvSpPr/>
            <p:nvPr/>
          </p:nvSpPr>
          <p:spPr>
            <a:xfrm>
              <a:off x="2249080" y="750510"/>
              <a:ext cx="1287791" cy="1953942"/>
            </a:xfrm>
            <a:custGeom>
              <a:avLst/>
              <a:gdLst/>
              <a:ahLst/>
              <a:cxnLst/>
              <a:rect l="l" t="t" r="r" b="b"/>
              <a:pathLst>
                <a:path w="1287791" h="1953942">
                  <a:moveTo>
                    <a:pt x="615707" y="0"/>
                  </a:moveTo>
                  <a:cubicBezTo>
                    <a:pt x="715605" y="0"/>
                    <a:pt x="802891" y="12611"/>
                    <a:pt x="877568" y="37833"/>
                  </a:cubicBezTo>
                  <a:cubicBezTo>
                    <a:pt x="952244" y="63055"/>
                    <a:pt x="1014309" y="98167"/>
                    <a:pt x="1063763" y="143171"/>
                  </a:cubicBezTo>
                  <a:cubicBezTo>
                    <a:pt x="1113217" y="188174"/>
                    <a:pt x="1150061" y="241585"/>
                    <a:pt x="1174294" y="303403"/>
                  </a:cubicBezTo>
                  <a:cubicBezTo>
                    <a:pt x="1198526" y="365221"/>
                    <a:pt x="1210642" y="431737"/>
                    <a:pt x="1210642" y="502951"/>
                  </a:cubicBezTo>
                  <a:cubicBezTo>
                    <a:pt x="1210642" y="565264"/>
                    <a:pt x="1204708" y="626587"/>
                    <a:pt x="1192839" y="686921"/>
                  </a:cubicBezTo>
                  <a:cubicBezTo>
                    <a:pt x="1180970" y="747256"/>
                    <a:pt x="1156243" y="812288"/>
                    <a:pt x="1118657" y="882019"/>
                  </a:cubicBezTo>
                  <a:cubicBezTo>
                    <a:pt x="1081072" y="951749"/>
                    <a:pt x="1028156" y="1028898"/>
                    <a:pt x="959909" y="1113465"/>
                  </a:cubicBezTo>
                  <a:cubicBezTo>
                    <a:pt x="891662" y="1198032"/>
                    <a:pt x="801161" y="1296199"/>
                    <a:pt x="688405" y="1407966"/>
                  </a:cubicBezTo>
                  <a:lnTo>
                    <a:pt x="464376" y="1637928"/>
                  </a:lnTo>
                  <a:lnTo>
                    <a:pt x="1221028" y="1637928"/>
                  </a:lnTo>
                  <a:cubicBezTo>
                    <a:pt x="1230919" y="1637928"/>
                    <a:pt x="1240068" y="1640896"/>
                    <a:pt x="1248475" y="1646830"/>
                  </a:cubicBezTo>
                  <a:cubicBezTo>
                    <a:pt x="1256882" y="1652765"/>
                    <a:pt x="1264053" y="1661914"/>
                    <a:pt x="1269988" y="1674277"/>
                  </a:cubicBezTo>
                  <a:cubicBezTo>
                    <a:pt x="1275922" y="1686641"/>
                    <a:pt x="1280373" y="1702961"/>
                    <a:pt x="1283340" y="1723237"/>
                  </a:cubicBezTo>
                  <a:cubicBezTo>
                    <a:pt x="1286308" y="1743513"/>
                    <a:pt x="1287791" y="1767499"/>
                    <a:pt x="1287791" y="1795193"/>
                  </a:cubicBezTo>
                  <a:cubicBezTo>
                    <a:pt x="1287791" y="1823877"/>
                    <a:pt x="1286555" y="1848357"/>
                    <a:pt x="1284082" y="1868633"/>
                  </a:cubicBezTo>
                  <a:cubicBezTo>
                    <a:pt x="1281609" y="1888909"/>
                    <a:pt x="1277900" y="1905476"/>
                    <a:pt x="1272955" y="1918335"/>
                  </a:cubicBezTo>
                  <a:cubicBezTo>
                    <a:pt x="1268010" y="1931193"/>
                    <a:pt x="1261580" y="1940342"/>
                    <a:pt x="1253668" y="1945782"/>
                  </a:cubicBezTo>
                  <a:cubicBezTo>
                    <a:pt x="1245755" y="1951222"/>
                    <a:pt x="1236853" y="1953942"/>
                    <a:pt x="1226962" y="1953942"/>
                  </a:cubicBezTo>
                  <a:lnTo>
                    <a:pt x="123141" y="1953942"/>
                  </a:lnTo>
                  <a:cubicBezTo>
                    <a:pt x="101382" y="1953942"/>
                    <a:pt x="82589" y="1951963"/>
                    <a:pt x="66764" y="1948007"/>
                  </a:cubicBezTo>
                  <a:cubicBezTo>
                    <a:pt x="50938" y="1944051"/>
                    <a:pt x="38080" y="1936385"/>
                    <a:pt x="28189" y="1925011"/>
                  </a:cubicBezTo>
                  <a:cubicBezTo>
                    <a:pt x="18298" y="1913636"/>
                    <a:pt x="11127" y="1897069"/>
                    <a:pt x="6676" y="1875309"/>
                  </a:cubicBezTo>
                  <a:cubicBezTo>
                    <a:pt x="2226" y="1853549"/>
                    <a:pt x="0" y="1825360"/>
                    <a:pt x="0" y="1790742"/>
                  </a:cubicBezTo>
                  <a:cubicBezTo>
                    <a:pt x="0" y="1758103"/>
                    <a:pt x="1484" y="1730161"/>
                    <a:pt x="4451" y="1706917"/>
                  </a:cubicBezTo>
                  <a:cubicBezTo>
                    <a:pt x="7418" y="1683674"/>
                    <a:pt x="12858" y="1662903"/>
                    <a:pt x="20771" y="1644605"/>
                  </a:cubicBezTo>
                  <a:cubicBezTo>
                    <a:pt x="28684" y="1626307"/>
                    <a:pt x="38822" y="1608503"/>
                    <a:pt x="51185" y="1591194"/>
                  </a:cubicBezTo>
                  <a:cubicBezTo>
                    <a:pt x="63549" y="1573885"/>
                    <a:pt x="79622" y="1554845"/>
                    <a:pt x="99403" y="1534074"/>
                  </a:cubicBezTo>
                  <a:lnTo>
                    <a:pt x="431737" y="1178003"/>
                  </a:lnTo>
                  <a:cubicBezTo>
                    <a:pt x="498005" y="1108767"/>
                    <a:pt x="551416" y="1045713"/>
                    <a:pt x="591969" y="988840"/>
                  </a:cubicBezTo>
                  <a:cubicBezTo>
                    <a:pt x="632521" y="931968"/>
                    <a:pt x="664172" y="880041"/>
                    <a:pt x="686921" y="833059"/>
                  </a:cubicBezTo>
                  <a:cubicBezTo>
                    <a:pt x="709670" y="786077"/>
                    <a:pt x="725248" y="742805"/>
                    <a:pt x="733655" y="703241"/>
                  </a:cubicBezTo>
                  <a:cubicBezTo>
                    <a:pt x="742063" y="663678"/>
                    <a:pt x="746266" y="626092"/>
                    <a:pt x="746266" y="590485"/>
                  </a:cubicBezTo>
                  <a:cubicBezTo>
                    <a:pt x="746266" y="557845"/>
                    <a:pt x="741074" y="526936"/>
                    <a:pt x="730688" y="497758"/>
                  </a:cubicBezTo>
                  <a:cubicBezTo>
                    <a:pt x="720303" y="468580"/>
                    <a:pt x="704972" y="443111"/>
                    <a:pt x="684696" y="421351"/>
                  </a:cubicBezTo>
                  <a:cubicBezTo>
                    <a:pt x="664419" y="399591"/>
                    <a:pt x="638950" y="382530"/>
                    <a:pt x="608289" y="370166"/>
                  </a:cubicBezTo>
                  <a:cubicBezTo>
                    <a:pt x="577627" y="357802"/>
                    <a:pt x="541525" y="351621"/>
                    <a:pt x="499984" y="351621"/>
                  </a:cubicBezTo>
                  <a:cubicBezTo>
                    <a:pt x="441627" y="351621"/>
                    <a:pt x="389948" y="359039"/>
                    <a:pt x="344944" y="373875"/>
                  </a:cubicBezTo>
                  <a:cubicBezTo>
                    <a:pt x="299941" y="388711"/>
                    <a:pt x="260377" y="405279"/>
                    <a:pt x="226254" y="423577"/>
                  </a:cubicBezTo>
                  <a:cubicBezTo>
                    <a:pt x="192130" y="441875"/>
                    <a:pt x="163694" y="458689"/>
                    <a:pt x="140945" y="474020"/>
                  </a:cubicBezTo>
                  <a:cubicBezTo>
                    <a:pt x="118196" y="489351"/>
                    <a:pt x="100392" y="497017"/>
                    <a:pt x="87534" y="497017"/>
                  </a:cubicBezTo>
                  <a:cubicBezTo>
                    <a:pt x="78633" y="497017"/>
                    <a:pt x="70967" y="494049"/>
                    <a:pt x="64538" y="488115"/>
                  </a:cubicBezTo>
                  <a:cubicBezTo>
                    <a:pt x="58109" y="482180"/>
                    <a:pt x="52916" y="472289"/>
                    <a:pt x="48960" y="458442"/>
                  </a:cubicBezTo>
                  <a:cubicBezTo>
                    <a:pt x="45004" y="444595"/>
                    <a:pt x="41789" y="426049"/>
                    <a:pt x="39316" y="402806"/>
                  </a:cubicBezTo>
                  <a:cubicBezTo>
                    <a:pt x="36844" y="379562"/>
                    <a:pt x="35607" y="351126"/>
                    <a:pt x="35607" y="317497"/>
                  </a:cubicBezTo>
                  <a:cubicBezTo>
                    <a:pt x="35607" y="294748"/>
                    <a:pt x="36349" y="275708"/>
                    <a:pt x="37833" y="260377"/>
                  </a:cubicBezTo>
                  <a:cubicBezTo>
                    <a:pt x="39316" y="245047"/>
                    <a:pt x="41542" y="231694"/>
                    <a:pt x="44509" y="220319"/>
                  </a:cubicBezTo>
                  <a:cubicBezTo>
                    <a:pt x="47476" y="208945"/>
                    <a:pt x="51433" y="199054"/>
                    <a:pt x="56378" y="190647"/>
                  </a:cubicBezTo>
                  <a:cubicBezTo>
                    <a:pt x="61324" y="182240"/>
                    <a:pt x="69978" y="172101"/>
                    <a:pt x="82342" y="160232"/>
                  </a:cubicBezTo>
                  <a:cubicBezTo>
                    <a:pt x="94705" y="148363"/>
                    <a:pt x="117454" y="133280"/>
                    <a:pt x="150589" y="114982"/>
                  </a:cubicBezTo>
                  <a:cubicBezTo>
                    <a:pt x="183723" y="96684"/>
                    <a:pt x="224523" y="78880"/>
                    <a:pt x="272988" y="61571"/>
                  </a:cubicBezTo>
                  <a:cubicBezTo>
                    <a:pt x="321453" y="44262"/>
                    <a:pt x="374864" y="29673"/>
                    <a:pt x="433220" y="17804"/>
                  </a:cubicBezTo>
                  <a:cubicBezTo>
                    <a:pt x="491576" y="5935"/>
                    <a:pt x="552405" y="0"/>
                    <a:pt x="61570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92711" y="898530"/>
              <a:ext cx="2115685" cy="2301447"/>
            </a:xfrm>
            <a:custGeom>
              <a:avLst/>
              <a:gdLst>
                <a:gd name="connsiteX0" fmla="*/ 456353 w 2115685"/>
                <a:gd name="connsiteY0" fmla="*/ 203601 h 2301447"/>
                <a:gd name="connsiteX1" fmla="*/ 564658 w 2115685"/>
                <a:gd name="connsiteY1" fmla="*/ 222146 h 2301447"/>
                <a:gd name="connsiteX2" fmla="*/ 641065 w 2115685"/>
                <a:gd name="connsiteY2" fmla="*/ 273331 h 2301447"/>
                <a:gd name="connsiteX3" fmla="*/ 687057 w 2115685"/>
                <a:gd name="connsiteY3" fmla="*/ 349738 h 2301447"/>
                <a:gd name="connsiteX4" fmla="*/ 702635 w 2115685"/>
                <a:gd name="connsiteY4" fmla="*/ 442465 h 2301447"/>
                <a:gd name="connsiteX5" fmla="*/ 690024 w 2115685"/>
                <a:gd name="connsiteY5" fmla="*/ 555221 h 2301447"/>
                <a:gd name="connsiteX6" fmla="*/ 643290 w 2115685"/>
                <a:gd name="connsiteY6" fmla="*/ 685039 h 2301447"/>
                <a:gd name="connsiteX7" fmla="*/ 602490 w 2115685"/>
                <a:gd name="connsiteY7" fmla="*/ 759221 h 2301447"/>
                <a:gd name="connsiteX8" fmla="*/ 567532 w 2115685"/>
                <a:gd name="connsiteY8" fmla="*/ 811898 h 2301447"/>
                <a:gd name="connsiteX9" fmla="*/ 25852 w 2115685"/>
                <a:gd name="connsiteY9" fmla="*/ 342009 h 2301447"/>
                <a:gd name="connsiteX10" fmla="*/ 43903 w 2115685"/>
                <a:gd name="connsiteY10" fmla="*/ 348997 h 2301447"/>
                <a:gd name="connsiteX11" fmla="*/ 97314 w 2115685"/>
                <a:gd name="connsiteY11" fmla="*/ 326000 h 2301447"/>
                <a:gd name="connsiteX12" fmla="*/ 182623 w 2115685"/>
                <a:gd name="connsiteY12" fmla="*/ 275557 h 2301447"/>
                <a:gd name="connsiteX13" fmla="*/ 301313 w 2115685"/>
                <a:gd name="connsiteY13" fmla="*/ 225855 h 2301447"/>
                <a:gd name="connsiteX14" fmla="*/ 456353 w 2115685"/>
                <a:gd name="connsiteY14" fmla="*/ 203601 h 2301447"/>
                <a:gd name="connsiteX15" fmla="*/ 1024383 w 2115685"/>
                <a:gd name="connsiteY15" fmla="*/ 0 h 2301447"/>
                <a:gd name="connsiteX16" fmla="*/ 2115685 w 2115685"/>
                <a:gd name="connsiteY16" fmla="*/ 946668 h 2301447"/>
                <a:gd name="connsiteX17" fmla="*/ 2115685 w 2115685"/>
                <a:gd name="connsiteY17" fmla="*/ 2301447 h 2301447"/>
                <a:gd name="connsiteX18" fmla="*/ 593970 w 2115685"/>
                <a:gd name="connsiteY18" fmla="*/ 2301447 h 2301447"/>
                <a:gd name="connsiteX19" fmla="*/ 0 w 2115685"/>
                <a:gd name="connsiteY19" fmla="*/ 1786198 h 2301447"/>
                <a:gd name="connsiteX20" fmla="*/ 23133 w 2115685"/>
                <a:gd name="connsiteY20" fmla="*/ 1799988 h 2301447"/>
                <a:gd name="connsiteX21" fmla="*/ 79510 w 2115685"/>
                <a:gd name="connsiteY21" fmla="*/ 1805923 h 2301447"/>
                <a:gd name="connsiteX22" fmla="*/ 1183331 w 2115685"/>
                <a:gd name="connsiteY22" fmla="*/ 1805923 h 2301447"/>
                <a:gd name="connsiteX23" fmla="*/ 1210037 w 2115685"/>
                <a:gd name="connsiteY23" fmla="*/ 1797763 h 2301447"/>
                <a:gd name="connsiteX24" fmla="*/ 1229324 w 2115685"/>
                <a:gd name="connsiteY24" fmla="*/ 1770316 h 2301447"/>
                <a:gd name="connsiteX25" fmla="*/ 1240451 w 2115685"/>
                <a:gd name="connsiteY25" fmla="*/ 1720614 h 2301447"/>
                <a:gd name="connsiteX26" fmla="*/ 1244160 w 2115685"/>
                <a:gd name="connsiteY26" fmla="*/ 1647174 h 2301447"/>
                <a:gd name="connsiteX27" fmla="*/ 1239709 w 2115685"/>
                <a:gd name="connsiteY27" fmla="*/ 1575218 h 2301447"/>
                <a:gd name="connsiteX28" fmla="*/ 1226357 w 2115685"/>
                <a:gd name="connsiteY28" fmla="*/ 1526258 h 2301447"/>
                <a:gd name="connsiteX29" fmla="*/ 1204844 w 2115685"/>
                <a:gd name="connsiteY29" fmla="*/ 1498811 h 2301447"/>
                <a:gd name="connsiteX30" fmla="*/ 1177397 w 2115685"/>
                <a:gd name="connsiteY30" fmla="*/ 1489909 h 2301447"/>
                <a:gd name="connsiteX31" fmla="*/ 420745 w 2115685"/>
                <a:gd name="connsiteY31" fmla="*/ 1489909 h 2301447"/>
                <a:gd name="connsiteX32" fmla="*/ 644774 w 2115685"/>
                <a:gd name="connsiteY32" fmla="*/ 1259947 h 2301447"/>
                <a:gd name="connsiteX33" fmla="*/ 916278 w 2115685"/>
                <a:gd name="connsiteY33" fmla="*/ 965446 h 2301447"/>
                <a:gd name="connsiteX34" fmla="*/ 1075026 w 2115685"/>
                <a:gd name="connsiteY34" fmla="*/ 734000 h 2301447"/>
                <a:gd name="connsiteX35" fmla="*/ 1149208 w 2115685"/>
                <a:gd name="connsiteY35" fmla="*/ 538902 h 2301447"/>
                <a:gd name="connsiteX36" fmla="*/ 1167011 w 2115685"/>
                <a:gd name="connsiteY36" fmla="*/ 354932 h 2301447"/>
                <a:gd name="connsiteX37" fmla="*/ 1130663 w 2115685"/>
                <a:gd name="connsiteY37" fmla="*/ 155384 h 2301447"/>
                <a:gd name="connsiteX38" fmla="*/ 1084855 w 2115685"/>
                <a:gd name="connsiteY38" fmla="*/ 68962 h 230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115685" h="2301447">
                  <a:moveTo>
                    <a:pt x="456353" y="203601"/>
                  </a:moveTo>
                  <a:cubicBezTo>
                    <a:pt x="497894" y="203601"/>
                    <a:pt x="533996" y="209782"/>
                    <a:pt x="564658" y="222146"/>
                  </a:cubicBezTo>
                  <a:cubicBezTo>
                    <a:pt x="595319" y="234510"/>
                    <a:pt x="620788" y="251571"/>
                    <a:pt x="641065" y="273331"/>
                  </a:cubicBezTo>
                  <a:cubicBezTo>
                    <a:pt x="661341" y="295091"/>
                    <a:pt x="676672" y="320560"/>
                    <a:pt x="687057" y="349738"/>
                  </a:cubicBezTo>
                  <a:cubicBezTo>
                    <a:pt x="697443" y="378916"/>
                    <a:pt x="702635" y="409825"/>
                    <a:pt x="702635" y="442465"/>
                  </a:cubicBezTo>
                  <a:cubicBezTo>
                    <a:pt x="702635" y="478072"/>
                    <a:pt x="698432" y="515658"/>
                    <a:pt x="690024" y="555221"/>
                  </a:cubicBezTo>
                  <a:cubicBezTo>
                    <a:pt x="681617" y="594785"/>
                    <a:pt x="666039" y="638057"/>
                    <a:pt x="643290" y="685039"/>
                  </a:cubicBezTo>
                  <a:cubicBezTo>
                    <a:pt x="631916" y="708530"/>
                    <a:pt x="618316" y="733257"/>
                    <a:pt x="602490" y="759221"/>
                  </a:cubicBezTo>
                  <a:lnTo>
                    <a:pt x="567532" y="811898"/>
                  </a:lnTo>
                  <a:lnTo>
                    <a:pt x="25852" y="342009"/>
                  </a:lnTo>
                  <a:lnTo>
                    <a:pt x="43903" y="348997"/>
                  </a:lnTo>
                  <a:cubicBezTo>
                    <a:pt x="56761" y="348997"/>
                    <a:pt x="74565" y="341331"/>
                    <a:pt x="97314" y="326000"/>
                  </a:cubicBezTo>
                  <a:cubicBezTo>
                    <a:pt x="120063" y="310669"/>
                    <a:pt x="148499" y="293855"/>
                    <a:pt x="182623" y="275557"/>
                  </a:cubicBezTo>
                  <a:cubicBezTo>
                    <a:pt x="216746" y="257259"/>
                    <a:pt x="256310" y="240691"/>
                    <a:pt x="301313" y="225855"/>
                  </a:cubicBezTo>
                  <a:cubicBezTo>
                    <a:pt x="346317" y="211019"/>
                    <a:pt x="397996" y="203601"/>
                    <a:pt x="456353" y="203601"/>
                  </a:cubicBezTo>
                  <a:close/>
                  <a:moveTo>
                    <a:pt x="1024383" y="0"/>
                  </a:moveTo>
                  <a:lnTo>
                    <a:pt x="2115685" y="946668"/>
                  </a:lnTo>
                  <a:lnTo>
                    <a:pt x="2115685" y="2301447"/>
                  </a:lnTo>
                  <a:lnTo>
                    <a:pt x="593970" y="2301447"/>
                  </a:lnTo>
                  <a:lnTo>
                    <a:pt x="0" y="1786198"/>
                  </a:lnTo>
                  <a:lnTo>
                    <a:pt x="23133" y="1799988"/>
                  </a:lnTo>
                  <a:cubicBezTo>
                    <a:pt x="38958" y="1803944"/>
                    <a:pt x="57751" y="1805923"/>
                    <a:pt x="79510" y="1805923"/>
                  </a:cubicBezTo>
                  <a:lnTo>
                    <a:pt x="1183331" y="1805923"/>
                  </a:lnTo>
                  <a:cubicBezTo>
                    <a:pt x="1193222" y="1805923"/>
                    <a:pt x="1202124" y="1803203"/>
                    <a:pt x="1210037" y="1797763"/>
                  </a:cubicBezTo>
                  <a:cubicBezTo>
                    <a:pt x="1217949" y="1792323"/>
                    <a:pt x="1224379" y="1783174"/>
                    <a:pt x="1229324" y="1770316"/>
                  </a:cubicBezTo>
                  <a:cubicBezTo>
                    <a:pt x="1234269" y="1757457"/>
                    <a:pt x="1237978" y="1740890"/>
                    <a:pt x="1240451" y="1720614"/>
                  </a:cubicBezTo>
                  <a:cubicBezTo>
                    <a:pt x="1242924" y="1700338"/>
                    <a:pt x="1244160" y="1675858"/>
                    <a:pt x="1244160" y="1647174"/>
                  </a:cubicBezTo>
                  <a:cubicBezTo>
                    <a:pt x="1244160" y="1619480"/>
                    <a:pt x="1242677" y="1595494"/>
                    <a:pt x="1239709" y="1575218"/>
                  </a:cubicBezTo>
                  <a:cubicBezTo>
                    <a:pt x="1236742" y="1554942"/>
                    <a:pt x="1232291" y="1538622"/>
                    <a:pt x="1226357" y="1526258"/>
                  </a:cubicBezTo>
                  <a:cubicBezTo>
                    <a:pt x="1220422" y="1513895"/>
                    <a:pt x="1213251" y="1504746"/>
                    <a:pt x="1204844" y="1498811"/>
                  </a:cubicBezTo>
                  <a:cubicBezTo>
                    <a:pt x="1196437" y="1492877"/>
                    <a:pt x="1187288" y="1489909"/>
                    <a:pt x="1177397" y="1489909"/>
                  </a:cubicBezTo>
                  <a:lnTo>
                    <a:pt x="420745" y="1489909"/>
                  </a:lnTo>
                  <a:lnTo>
                    <a:pt x="644774" y="1259947"/>
                  </a:lnTo>
                  <a:cubicBezTo>
                    <a:pt x="757530" y="1148180"/>
                    <a:pt x="848031" y="1050013"/>
                    <a:pt x="916278" y="965446"/>
                  </a:cubicBezTo>
                  <a:cubicBezTo>
                    <a:pt x="984525" y="880879"/>
                    <a:pt x="1037441" y="803730"/>
                    <a:pt x="1075026" y="734000"/>
                  </a:cubicBezTo>
                  <a:cubicBezTo>
                    <a:pt x="1112612" y="664269"/>
                    <a:pt x="1137339" y="599237"/>
                    <a:pt x="1149208" y="538902"/>
                  </a:cubicBezTo>
                  <a:cubicBezTo>
                    <a:pt x="1161077" y="478568"/>
                    <a:pt x="1167011" y="417245"/>
                    <a:pt x="1167011" y="354932"/>
                  </a:cubicBezTo>
                  <a:cubicBezTo>
                    <a:pt x="1167011" y="283718"/>
                    <a:pt x="1154895" y="217202"/>
                    <a:pt x="1130663" y="155384"/>
                  </a:cubicBezTo>
                  <a:cubicBezTo>
                    <a:pt x="1118547" y="124475"/>
                    <a:pt x="1103277" y="95668"/>
                    <a:pt x="1084855" y="6896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5" name="Group 100"/>
          <p:cNvGrpSpPr>
            <a:grpSpLocks noChangeAspect="1"/>
          </p:cNvGrpSpPr>
          <p:nvPr/>
        </p:nvGrpSpPr>
        <p:grpSpPr>
          <a:xfrm>
            <a:off x="1700024" y="4826332"/>
            <a:ext cx="996696" cy="991829"/>
            <a:chOff x="1382806" y="3668806"/>
            <a:chExt cx="3025589" cy="3025588"/>
          </a:xfrm>
        </p:grpSpPr>
        <p:sp>
          <p:nvSpPr>
            <p:cNvPr id="26" name="Rectangle 101"/>
            <p:cNvSpPr/>
            <p:nvPr/>
          </p:nvSpPr>
          <p:spPr>
            <a:xfrm>
              <a:off x="1382806" y="3668806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01328" y="4390328"/>
              <a:ext cx="2107067" cy="2304066"/>
            </a:xfrm>
            <a:custGeom>
              <a:avLst/>
              <a:gdLst>
                <a:gd name="connsiteX0" fmla="*/ 163419 w 2107067"/>
                <a:gd name="connsiteY0" fmla="*/ 966904 h 2304066"/>
                <a:gd name="connsiteX1" fmla="*/ 194031 w 2107067"/>
                <a:gd name="connsiteY1" fmla="*/ 971774 h 2304066"/>
                <a:gd name="connsiteX2" fmla="*/ 360197 w 2107067"/>
                <a:gd name="connsiteY2" fmla="*/ 971774 h 2304066"/>
                <a:gd name="connsiteX3" fmla="*/ 543426 w 2107067"/>
                <a:gd name="connsiteY3" fmla="*/ 992545 h 2304066"/>
                <a:gd name="connsiteX4" fmla="*/ 672502 w 2107067"/>
                <a:gd name="connsiteY4" fmla="*/ 1051148 h 2304066"/>
                <a:gd name="connsiteX5" fmla="*/ 749650 w 2107067"/>
                <a:gd name="connsiteY5" fmla="*/ 1142392 h 2304066"/>
                <a:gd name="connsiteX6" fmla="*/ 775614 w 2107067"/>
                <a:gd name="connsiteY6" fmla="*/ 1262566 h 2304066"/>
                <a:gd name="connsiteX7" fmla="*/ 754101 w 2107067"/>
                <a:gd name="connsiteY7" fmla="*/ 1373096 h 2304066"/>
                <a:gd name="connsiteX8" fmla="*/ 727025 w 2107067"/>
                <a:gd name="connsiteY8" fmla="*/ 1419089 h 2304066"/>
                <a:gd name="connsiteX9" fmla="*/ 707462 w 2107067"/>
                <a:gd name="connsiteY9" fmla="*/ 1438843 h 2304066"/>
                <a:gd name="connsiteX10" fmla="*/ 449215 w 2107067"/>
                <a:gd name="connsiteY10" fmla="*/ 164679 h 2304066"/>
                <a:gd name="connsiteX11" fmla="*/ 567906 w 2107067"/>
                <a:gd name="connsiteY11" fmla="*/ 183225 h 2304066"/>
                <a:gd name="connsiteX12" fmla="*/ 650247 w 2107067"/>
                <a:gd name="connsiteY12" fmla="*/ 233668 h 2304066"/>
                <a:gd name="connsiteX13" fmla="*/ 698465 w 2107067"/>
                <a:gd name="connsiteY13" fmla="*/ 309333 h 2304066"/>
                <a:gd name="connsiteX14" fmla="*/ 714785 w 2107067"/>
                <a:gd name="connsiteY14" fmla="*/ 402060 h 2304066"/>
                <a:gd name="connsiteX15" fmla="*/ 691047 w 2107067"/>
                <a:gd name="connsiteY15" fmla="*/ 518525 h 2304066"/>
                <a:gd name="connsiteX16" fmla="*/ 622058 w 2107067"/>
                <a:gd name="connsiteY16" fmla="*/ 608285 h 2304066"/>
                <a:gd name="connsiteX17" fmla="*/ 510044 w 2107067"/>
                <a:gd name="connsiteY17" fmla="*/ 665404 h 2304066"/>
                <a:gd name="connsiteX18" fmla="*/ 447542 w 2107067"/>
                <a:gd name="connsiteY18" fmla="*/ 678520 h 2304066"/>
                <a:gd name="connsiteX19" fmla="*/ 23160 w 2107067"/>
                <a:gd name="connsiteY19" fmla="*/ 310383 h 2304066"/>
                <a:gd name="connsiteX20" fmla="*/ 33799 w 2107067"/>
                <a:gd name="connsiteY20" fmla="*/ 313042 h 2304066"/>
                <a:gd name="connsiteX21" fmla="*/ 89435 w 2107067"/>
                <a:gd name="connsiteY21" fmla="*/ 289304 h 2304066"/>
                <a:gd name="connsiteX22" fmla="*/ 181420 w 2107067"/>
                <a:gd name="connsiteY22" fmla="*/ 238119 h 2304066"/>
                <a:gd name="connsiteX23" fmla="*/ 303819 w 2107067"/>
                <a:gd name="connsiteY23" fmla="*/ 187675 h 2304066"/>
                <a:gd name="connsiteX24" fmla="*/ 449215 w 2107067"/>
                <a:gd name="connsiteY24" fmla="*/ 164679 h 2304066"/>
                <a:gd name="connsiteX25" fmla="*/ 1007444 w 2107067"/>
                <a:gd name="connsiteY25" fmla="*/ 0 h 2304066"/>
                <a:gd name="connsiteX26" fmla="*/ 2107067 w 2107067"/>
                <a:gd name="connsiteY26" fmla="*/ 953887 h 2304066"/>
                <a:gd name="connsiteX27" fmla="*/ 2107067 w 2107067"/>
                <a:gd name="connsiteY27" fmla="*/ 2304066 h 2304066"/>
                <a:gd name="connsiteX28" fmla="*/ 665098 w 2107067"/>
                <a:gd name="connsiteY28" fmla="*/ 2304066 h 2304066"/>
                <a:gd name="connsiteX29" fmla="*/ 0 w 2107067"/>
                <a:gd name="connsiteY29" fmla="*/ 1727116 h 2304066"/>
                <a:gd name="connsiteX30" fmla="*/ 5610 w 2107067"/>
                <a:gd name="connsiteY30" fmla="*/ 1731022 h 2304066"/>
                <a:gd name="connsiteX31" fmla="*/ 41217 w 2107067"/>
                <a:gd name="connsiteY31" fmla="*/ 1750680 h 2304066"/>
                <a:gd name="connsiteX32" fmla="*/ 150264 w 2107067"/>
                <a:gd name="connsiteY32" fmla="*/ 1793705 h 2304066"/>
                <a:gd name="connsiteX33" fmla="*/ 302336 w 2107067"/>
                <a:gd name="connsiteY33" fmla="*/ 1828571 h 2304066"/>
                <a:gd name="connsiteX34" fmla="*/ 486306 w 2107067"/>
                <a:gd name="connsiteY34" fmla="*/ 1842665 h 2304066"/>
                <a:gd name="connsiteX35" fmla="*/ 784516 w 2107067"/>
                <a:gd name="connsiteY35" fmla="*/ 1803349 h 2304066"/>
                <a:gd name="connsiteX36" fmla="*/ 1018929 w 2107067"/>
                <a:gd name="connsiteY36" fmla="*/ 1688368 h 2304066"/>
                <a:gd name="connsiteX37" fmla="*/ 1171743 w 2107067"/>
                <a:gd name="connsiteY37" fmla="*/ 1501430 h 2304066"/>
                <a:gd name="connsiteX38" fmla="*/ 1226637 w 2107067"/>
                <a:gd name="connsiteY38" fmla="*/ 1246246 h 2304066"/>
                <a:gd name="connsiteX39" fmla="*/ 1196965 w 2107067"/>
                <a:gd name="connsiteY39" fmla="*/ 1085272 h 2304066"/>
                <a:gd name="connsiteX40" fmla="*/ 1111656 w 2107067"/>
                <a:gd name="connsiteY40" fmla="*/ 951003 h 2304066"/>
                <a:gd name="connsiteX41" fmla="*/ 975904 w 2107067"/>
                <a:gd name="connsiteY41" fmla="*/ 852342 h 2304066"/>
                <a:gd name="connsiteX42" fmla="*/ 794901 w 2107067"/>
                <a:gd name="connsiteY42" fmla="*/ 801157 h 2304066"/>
                <a:gd name="connsiteX43" fmla="*/ 794901 w 2107067"/>
                <a:gd name="connsiteY43" fmla="*/ 796706 h 2304066"/>
                <a:gd name="connsiteX44" fmla="*/ 944006 w 2107067"/>
                <a:gd name="connsiteY44" fmla="*/ 734393 h 2304066"/>
                <a:gd name="connsiteX45" fmla="*/ 1051569 w 2107067"/>
                <a:gd name="connsiteY45" fmla="*/ 633507 h 2304066"/>
                <a:gd name="connsiteX46" fmla="*/ 1116849 w 2107067"/>
                <a:gd name="connsiteY46" fmla="*/ 498496 h 2304066"/>
                <a:gd name="connsiteX47" fmla="*/ 1139103 w 2107067"/>
                <a:gd name="connsiteY47" fmla="*/ 335297 h 2304066"/>
                <a:gd name="connsiteX48" fmla="*/ 1101271 w 2107067"/>
                <a:gd name="connsiteY48" fmla="*/ 132781 h 2304066"/>
                <a:gd name="connsiteX49" fmla="*/ 1054536 w 2107067"/>
                <a:gd name="connsiteY49" fmla="*/ 50069 h 230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107067" h="2304066">
                  <a:moveTo>
                    <a:pt x="163419" y="966904"/>
                  </a:moveTo>
                  <a:lnTo>
                    <a:pt x="194031" y="971774"/>
                  </a:lnTo>
                  <a:lnTo>
                    <a:pt x="360197" y="971774"/>
                  </a:lnTo>
                  <a:cubicBezTo>
                    <a:pt x="430423" y="971774"/>
                    <a:pt x="491499" y="978698"/>
                    <a:pt x="543426" y="992545"/>
                  </a:cubicBezTo>
                  <a:cubicBezTo>
                    <a:pt x="595353" y="1006392"/>
                    <a:pt x="638378" y="1025927"/>
                    <a:pt x="672502" y="1051148"/>
                  </a:cubicBezTo>
                  <a:cubicBezTo>
                    <a:pt x="706625" y="1076370"/>
                    <a:pt x="732341" y="1106784"/>
                    <a:pt x="749650" y="1142392"/>
                  </a:cubicBezTo>
                  <a:cubicBezTo>
                    <a:pt x="766959" y="1177999"/>
                    <a:pt x="775614" y="1218057"/>
                    <a:pt x="775614" y="1262566"/>
                  </a:cubicBezTo>
                  <a:cubicBezTo>
                    <a:pt x="775614" y="1303118"/>
                    <a:pt x="768443" y="1339962"/>
                    <a:pt x="754101" y="1373096"/>
                  </a:cubicBezTo>
                  <a:cubicBezTo>
                    <a:pt x="746930" y="1389664"/>
                    <a:pt x="737905" y="1404995"/>
                    <a:pt x="727025" y="1419089"/>
                  </a:cubicBezTo>
                  <a:lnTo>
                    <a:pt x="707462" y="1438843"/>
                  </a:lnTo>
                  <a:close/>
                  <a:moveTo>
                    <a:pt x="449215" y="164679"/>
                  </a:moveTo>
                  <a:cubicBezTo>
                    <a:pt x="494713" y="164679"/>
                    <a:pt x="534277" y="170861"/>
                    <a:pt x="567906" y="183225"/>
                  </a:cubicBezTo>
                  <a:cubicBezTo>
                    <a:pt x="601535" y="195588"/>
                    <a:pt x="628982" y="212403"/>
                    <a:pt x="650247" y="233668"/>
                  </a:cubicBezTo>
                  <a:cubicBezTo>
                    <a:pt x="671512" y="254933"/>
                    <a:pt x="687585" y="280155"/>
                    <a:pt x="698465" y="309333"/>
                  </a:cubicBezTo>
                  <a:cubicBezTo>
                    <a:pt x="709345" y="338511"/>
                    <a:pt x="714785" y="369420"/>
                    <a:pt x="714785" y="402060"/>
                  </a:cubicBezTo>
                  <a:cubicBezTo>
                    <a:pt x="714785" y="444591"/>
                    <a:pt x="706872" y="483412"/>
                    <a:pt x="691047" y="518525"/>
                  </a:cubicBezTo>
                  <a:cubicBezTo>
                    <a:pt x="675222" y="553638"/>
                    <a:pt x="652225" y="583557"/>
                    <a:pt x="622058" y="608285"/>
                  </a:cubicBezTo>
                  <a:cubicBezTo>
                    <a:pt x="591891" y="633012"/>
                    <a:pt x="554553" y="652052"/>
                    <a:pt x="510044" y="665404"/>
                  </a:cubicBezTo>
                  <a:lnTo>
                    <a:pt x="447542" y="678520"/>
                  </a:lnTo>
                  <a:lnTo>
                    <a:pt x="23160" y="310383"/>
                  </a:lnTo>
                  <a:lnTo>
                    <a:pt x="33799" y="313042"/>
                  </a:lnTo>
                  <a:cubicBezTo>
                    <a:pt x="45668" y="313042"/>
                    <a:pt x="64213" y="305130"/>
                    <a:pt x="89435" y="289304"/>
                  </a:cubicBezTo>
                  <a:cubicBezTo>
                    <a:pt x="114657" y="273479"/>
                    <a:pt x="145318" y="256417"/>
                    <a:pt x="181420" y="238119"/>
                  </a:cubicBezTo>
                  <a:cubicBezTo>
                    <a:pt x="217522" y="219821"/>
                    <a:pt x="258321" y="203006"/>
                    <a:pt x="303819" y="187675"/>
                  </a:cubicBezTo>
                  <a:cubicBezTo>
                    <a:pt x="349317" y="172345"/>
                    <a:pt x="397783" y="164679"/>
                    <a:pt x="449215" y="164679"/>
                  </a:cubicBezTo>
                  <a:close/>
                  <a:moveTo>
                    <a:pt x="1007444" y="0"/>
                  </a:moveTo>
                  <a:lnTo>
                    <a:pt x="2107067" y="953887"/>
                  </a:lnTo>
                  <a:lnTo>
                    <a:pt x="2107067" y="2304066"/>
                  </a:lnTo>
                  <a:lnTo>
                    <a:pt x="665098" y="2304066"/>
                  </a:lnTo>
                  <a:lnTo>
                    <a:pt x="0" y="1727116"/>
                  </a:lnTo>
                  <a:lnTo>
                    <a:pt x="5610" y="1731022"/>
                  </a:lnTo>
                  <a:cubicBezTo>
                    <a:pt x="15006" y="1736709"/>
                    <a:pt x="26875" y="1743262"/>
                    <a:pt x="41217" y="1750680"/>
                  </a:cubicBezTo>
                  <a:cubicBezTo>
                    <a:pt x="69900" y="1765516"/>
                    <a:pt x="106249" y="1779858"/>
                    <a:pt x="150264" y="1793705"/>
                  </a:cubicBezTo>
                  <a:cubicBezTo>
                    <a:pt x="194278" y="1807553"/>
                    <a:pt x="244969" y="1819174"/>
                    <a:pt x="302336" y="1828571"/>
                  </a:cubicBezTo>
                  <a:cubicBezTo>
                    <a:pt x="359703" y="1837967"/>
                    <a:pt x="421026" y="1842665"/>
                    <a:pt x="486306" y="1842665"/>
                  </a:cubicBezTo>
                  <a:cubicBezTo>
                    <a:pt x="594116" y="1842665"/>
                    <a:pt x="693520" y="1829560"/>
                    <a:pt x="784516" y="1803349"/>
                  </a:cubicBezTo>
                  <a:cubicBezTo>
                    <a:pt x="875512" y="1777138"/>
                    <a:pt x="953650" y="1738811"/>
                    <a:pt x="1018929" y="1688368"/>
                  </a:cubicBezTo>
                  <a:cubicBezTo>
                    <a:pt x="1084209" y="1637924"/>
                    <a:pt x="1135147" y="1575612"/>
                    <a:pt x="1171743" y="1501430"/>
                  </a:cubicBezTo>
                  <a:cubicBezTo>
                    <a:pt x="1208339" y="1427249"/>
                    <a:pt x="1226637" y="1342187"/>
                    <a:pt x="1226637" y="1246246"/>
                  </a:cubicBezTo>
                  <a:cubicBezTo>
                    <a:pt x="1226637" y="1188879"/>
                    <a:pt x="1216747" y="1135221"/>
                    <a:pt x="1196965" y="1085272"/>
                  </a:cubicBezTo>
                  <a:cubicBezTo>
                    <a:pt x="1177183" y="1035323"/>
                    <a:pt x="1148747" y="990567"/>
                    <a:pt x="1111656" y="951003"/>
                  </a:cubicBezTo>
                  <a:cubicBezTo>
                    <a:pt x="1074565" y="911440"/>
                    <a:pt x="1029315" y="878553"/>
                    <a:pt x="975904" y="852342"/>
                  </a:cubicBezTo>
                  <a:cubicBezTo>
                    <a:pt x="922493" y="826131"/>
                    <a:pt x="862159" y="809069"/>
                    <a:pt x="794901" y="801157"/>
                  </a:cubicBezTo>
                  <a:lnTo>
                    <a:pt x="794901" y="796706"/>
                  </a:lnTo>
                  <a:cubicBezTo>
                    <a:pt x="851279" y="782859"/>
                    <a:pt x="900981" y="762088"/>
                    <a:pt x="944006" y="734393"/>
                  </a:cubicBezTo>
                  <a:cubicBezTo>
                    <a:pt x="987031" y="706699"/>
                    <a:pt x="1022886" y="673070"/>
                    <a:pt x="1051569" y="633507"/>
                  </a:cubicBezTo>
                  <a:cubicBezTo>
                    <a:pt x="1080253" y="593943"/>
                    <a:pt x="1102013" y="548939"/>
                    <a:pt x="1116849" y="498496"/>
                  </a:cubicBezTo>
                  <a:cubicBezTo>
                    <a:pt x="1131685" y="448053"/>
                    <a:pt x="1139103" y="393653"/>
                    <a:pt x="1139103" y="335297"/>
                  </a:cubicBezTo>
                  <a:cubicBezTo>
                    <a:pt x="1139103" y="260126"/>
                    <a:pt x="1126492" y="192621"/>
                    <a:pt x="1101271" y="132781"/>
                  </a:cubicBezTo>
                  <a:cubicBezTo>
                    <a:pt x="1088660" y="102861"/>
                    <a:pt x="1073082" y="75290"/>
                    <a:pt x="1054536" y="5006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28" name="Freeform 103"/>
            <p:cNvSpPr/>
            <p:nvPr/>
          </p:nvSpPr>
          <p:spPr>
            <a:xfrm>
              <a:off x="2244624" y="4244929"/>
              <a:ext cx="1283340" cy="1988065"/>
            </a:xfrm>
            <a:custGeom>
              <a:avLst/>
              <a:gdLst/>
              <a:ahLst/>
              <a:cxnLst/>
              <a:rect l="l" t="t" r="r" b="b"/>
              <a:pathLst>
                <a:path w="1283340" h="1988065">
                  <a:moveTo>
                    <a:pt x="618674" y="0"/>
                  </a:moveTo>
                  <a:cubicBezTo>
                    <a:pt x="711648" y="0"/>
                    <a:pt x="793990" y="10880"/>
                    <a:pt x="865699" y="32640"/>
                  </a:cubicBezTo>
                  <a:cubicBezTo>
                    <a:pt x="937407" y="54400"/>
                    <a:pt x="997742" y="85804"/>
                    <a:pt x="1046701" y="126851"/>
                  </a:cubicBezTo>
                  <a:cubicBezTo>
                    <a:pt x="1095661" y="167898"/>
                    <a:pt x="1132752" y="218341"/>
                    <a:pt x="1157974" y="278181"/>
                  </a:cubicBezTo>
                  <a:cubicBezTo>
                    <a:pt x="1183195" y="338021"/>
                    <a:pt x="1195806" y="405526"/>
                    <a:pt x="1195806" y="480697"/>
                  </a:cubicBezTo>
                  <a:cubicBezTo>
                    <a:pt x="1195806" y="539053"/>
                    <a:pt x="1188388" y="593453"/>
                    <a:pt x="1173552" y="643896"/>
                  </a:cubicBezTo>
                  <a:cubicBezTo>
                    <a:pt x="1158716" y="694339"/>
                    <a:pt x="1136956" y="739343"/>
                    <a:pt x="1108272" y="778907"/>
                  </a:cubicBezTo>
                  <a:cubicBezTo>
                    <a:pt x="1079589" y="818470"/>
                    <a:pt x="1043734" y="852099"/>
                    <a:pt x="1000709" y="879793"/>
                  </a:cubicBezTo>
                  <a:cubicBezTo>
                    <a:pt x="957684" y="907488"/>
                    <a:pt x="907982" y="928259"/>
                    <a:pt x="851604" y="942106"/>
                  </a:cubicBezTo>
                  <a:lnTo>
                    <a:pt x="851604" y="946557"/>
                  </a:lnTo>
                  <a:cubicBezTo>
                    <a:pt x="918862" y="954469"/>
                    <a:pt x="979196" y="971531"/>
                    <a:pt x="1032607" y="997742"/>
                  </a:cubicBezTo>
                  <a:cubicBezTo>
                    <a:pt x="1086018" y="1023953"/>
                    <a:pt x="1131268" y="1056840"/>
                    <a:pt x="1168359" y="1096403"/>
                  </a:cubicBezTo>
                  <a:cubicBezTo>
                    <a:pt x="1205450" y="1135967"/>
                    <a:pt x="1233886" y="1180723"/>
                    <a:pt x="1253668" y="1230672"/>
                  </a:cubicBezTo>
                  <a:cubicBezTo>
                    <a:pt x="1273450" y="1280621"/>
                    <a:pt x="1283340" y="1334279"/>
                    <a:pt x="1283340" y="1391646"/>
                  </a:cubicBezTo>
                  <a:cubicBezTo>
                    <a:pt x="1283340" y="1487587"/>
                    <a:pt x="1265042" y="1572649"/>
                    <a:pt x="1228446" y="1646830"/>
                  </a:cubicBezTo>
                  <a:cubicBezTo>
                    <a:pt x="1191850" y="1721012"/>
                    <a:pt x="1140912" y="1783324"/>
                    <a:pt x="1075632" y="1833768"/>
                  </a:cubicBezTo>
                  <a:cubicBezTo>
                    <a:pt x="1010353" y="1884211"/>
                    <a:pt x="932215" y="1922538"/>
                    <a:pt x="841219" y="1948749"/>
                  </a:cubicBezTo>
                  <a:cubicBezTo>
                    <a:pt x="750223" y="1974960"/>
                    <a:pt x="650819" y="1988065"/>
                    <a:pt x="543009" y="1988065"/>
                  </a:cubicBezTo>
                  <a:cubicBezTo>
                    <a:pt x="477729" y="1988065"/>
                    <a:pt x="416406" y="1983367"/>
                    <a:pt x="359039" y="1973971"/>
                  </a:cubicBezTo>
                  <a:cubicBezTo>
                    <a:pt x="301672" y="1964574"/>
                    <a:pt x="250981" y="1952953"/>
                    <a:pt x="206967" y="1939105"/>
                  </a:cubicBezTo>
                  <a:cubicBezTo>
                    <a:pt x="162952" y="1925258"/>
                    <a:pt x="126603" y="1910916"/>
                    <a:pt x="97920" y="1896080"/>
                  </a:cubicBezTo>
                  <a:cubicBezTo>
                    <a:pt x="69236" y="1881244"/>
                    <a:pt x="50444" y="1869869"/>
                    <a:pt x="41542" y="1861957"/>
                  </a:cubicBezTo>
                  <a:cubicBezTo>
                    <a:pt x="32640" y="1854044"/>
                    <a:pt x="25964" y="1845142"/>
                    <a:pt x="21513" y="1835251"/>
                  </a:cubicBezTo>
                  <a:cubicBezTo>
                    <a:pt x="17062" y="1825360"/>
                    <a:pt x="13106" y="1813739"/>
                    <a:pt x="9644" y="1800386"/>
                  </a:cubicBezTo>
                  <a:cubicBezTo>
                    <a:pt x="6182" y="1787033"/>
                    <a:pt x="3709" y="1770219"/>
                    <a:pt x="2226" y="1749943"/>
                  </a:cubicBezTo>
                  <a:cubicBezTo>
                    <a:pt x="742" y="1729666"/>
                    <a:pt x="0" y="1705186"/>
                    <a:pt x="0" y="1676503"/>
                  </a:cubicBezTo>
                  <a:cubicBezTo>
                    <a:pt x="0" y="1629027"/>
                    <a:pt x="3957" y="1596139"/>
                    <a:pt x="11869" y="1577841"/>
                  </a:cubicBezTo>
                  <a:cubicBezTo>
                    <a:pt x="19782" y="1559543"/>
                    <a:pt x="31651" y="1550394"/>
                    <a:pt x="47476" y="1550394"/>
                  </a:cubicBezTo>
                  <a:cubicBezTo>
                    <a:pt x="57367" y="1550394"/>
                    <a:pt x="74429" y="1557071"/>
                    <a:pt x="98662" y="1570423"/>
                  </a:cubicBezTo>
                  <a:cubicBezTo>
                    <a:pt x="122894" y="1583776"/>
                    <a:pt x="153803" y="1598118"/>
                    <a:pt x="191389" y="1613449"/>
                  </a:cubicBezTo>
                  <a:cubicBezTo>
                    <a:pt x="228974" y="1628779"/>
                    <a:pt x="272988" y="1643121"/>
                    <a:pt x="323432" y="1656474"/>
                  </a:cubicBezTo>
                  <a:cubicBezTo>
                    <a:pt x="373875" y="1669827"/>
                    <a:pt x="431242" y="1676503"/>
                    <a:pt x="495533" y="1676503"/>
                  </a:cubicBezTo>
                  <a:cubicBezTo>
                    <a:pt x="549933" y="1676503"/>
                    <a:pt x="597903" y="1670074"/>
                    <a:pt x="639445" y="1657216"/>
                  </a:cubicBezTo>
                  <a:cubicBezTo>
                    <a:pt x="680987" y="1644357"/>
                    <a:pt x="716346" y="1626307"/>
                    <a:pt x="745525" y="1603063"/>
                  </a:cubicBezTo>
                  <a:cubicBezTo>
                    <a:pt x="774703" y="1579820"/>
                    <a:pt x="796462" y="1551631"/>
                    <a:pt x="810804" y="1518496"/>
                  </a:cubicBezTo>
                  <a:cubicBezTo>
                    <a:pt x="825146" y="1485362"/>
                    <a:pt x="832317" y="1448518"/>
                    <a:pt x="832317" y="1407966"/>
                  </a:cubicBezTo>
                  <a:cubicBezTo>
                    <a:pt x="832317" y="1363457"/>
                    <a:pt x="823662" y="1323399"/>
                    <a:pt x="806353" y="1287792"/>
                  </a:cubicBezTo>
                  <a:cubicBezTo>
                    <a:pt x="789044" y="1252184"/>
                    <a:pt x="763328" y="1221770"/>
                    <a:pt x="729205" y="1196548"/>
                  </a:cubicBezTo>
                  <a:cubicBezTo>
                    <a:pt x="695081" y="1171327"/>
                    <a:pt x="652056" y="1151792"/>
                    <a:pt x="600129" y="1137945"/>
                  </a:cubicBezTo>
                  <a:cubicBezTo>
                    <a:pt x="548202" y="1124098"/>
                    <a:pt x="487126" y="1117174"/>
                    <a:pt x="416900" y="1117174"/>
                  </a:cubicBezTo>
                  <a:lnTo>
                    <a:pt x="250734" y="1117174"/>
                  </a:lnTo>
                  <a:cubicBezTo>
                    <a:pt x="237876" y="1117174"/>
                    <a:pt x="226996" y="1115443"/>
                    <a:pt x="218094" y="1111981"/>
                  </a:cubicBezTo>
                  <a:cubicBezTo>
                    <a:pt x="209192" y="1108520"/>
                    <a:pt x="201774" y="1101349"/>
                    <a:pt x="195839" y="1090469"/>
                  </a:cubicBezTo>
                  <a:cubicBezTo>
                    <a:pt x="189905" y="1079589"/>
                    <a:pt x="185701" y="1064505"/>
                    <a:pt x="183229" y="1045218"/>
                  </a:cubicBezTo>
                  <a:cubicBezTo>
                    <a:pt x="180756" y="1025931"/>
                    <a:pt x="179519" y="1000957"/>
                    <a:pt x="179519" y="970295"/>
                  </a:cubicBezTo>
                  <a:cubicBezTo>
                    <a:pt x="179519" y="941611"/>
                    <a:pt x="180756" y="918120"/>
                    <a:pt x="183229" y="899822"/>
                  </a:cubicBezTo>
                  <a:cubicBezTo>
                    <a:pt x="185701" y="881524"/>
                    <a:pt x="189658" y="867430"/>
                    <a:pt x="195098" y="857539"/>
                  </a:cubicBezTo>
                  <a:cubicBezTo>
                    <a:pt x="200538" y="847648"/>
                    <a:pt x="207461" y="840724"/>
                    <a:pt x="215868" y="836768"/>
                  </a:cubicBezTo>
                  <a:cubicBezTo>
                    <a:pt x="224276" y="832812"/>
                    <a:pt x="234414" y="830833"/>
                    <a:pt x="246283" y="830833"/>
                  </a:cubicBezTo>
                  <a:lnTo>
                    <a:pt x="413933" y="830833"/>
                  </a:lnTo>
                  <a:cubicBezTo>
                    <a:pt x="471300" y="830833"/>
                    <a:pt x="522238" y="824157"/>
                    <a:pt x="566747" y="810804"/>
                  </a:cubicBezTo>
                  <a:cubicBezTo>
                    <a:pt x="611256" y="797452"/>
                    <a:pt x="648594" y="778412"/>
                    <a:pt x="678761" y="753685"/>
                  </a:cubicBezTo>
                  <a:cubicBezTo>
                    <a:pt x="708928" y="728957"/>
                    <a:pt x="731925" y="699038"/>
                    <a:pt x="747750" y="663925"/>
                  </a:cubicBezTo>
                  <a:cubicBezTo>
                    <a:pt x="763575" y="628812"/>
                    <a:pt x="771488" y="589991"/>
                    <a:pt x="771488" y="547460"/>
                  </a:cubicBezTo>
                  <a:cubicBezTo>
                    <a:pt x="771488" y="514820"/>
                    <a:pt x="766048" y="483911"/>
                    <a:pt x="755168" y="454733"/>
                  </a:cubicBezTo>
                  <a:cubicBezTo>
                    <a:pt x="744288" y="425555"/>
                    <a:pt x="728215" y="400333"/>
                    <a:pt x="706950" y="379068"/>
                  </a:cubicBezTo>
                  <a:cubicBezTo>
                    <a:pt x="685685" y="357803"/>
                    <a:pt x="658238" y="340988"/>
                    <a:pt x="624609" y="328625"/>
                  </a:cubicBezTo>
                  <a:cubicBezTo>
                    <a:pt x="590980" y="316261"/>
                    <a:pt x="551416" y="310079"/>
                    <a:pt x="505918" y="310079"/>
                  </a:cubicBezTo>
                  <a:cubicBezTo>
                    <a:pt x="454486" y="310079"/>
                    <a:pt x="406020" y="317745"/>
                    <a:pt x="360522" y="333075"/>
                  </a:cubicBezTo>
                  <a:cubicBezTo>
                    <a:pt x="315024" y="348406"/>
                    <a:pt x="274225" y="365221"/>
                    <a:pt x="238123" y="383519"/>
                  </a:cubicBezTo>
                  <a:cubicBezTo>
                    <a:pt x="202021" y="401817"/>
                    <a:pt x="171360" y="418879"/>
                    <a:pt x="146138" y="434704"/>
                  </a:cubicBezTo>
                  <a:cubicBezTo>
                    <a:pt x="120916" y="450530"/>
                    <a:pt x="102371" y="458442"/>
                    <a:pt x="90502" y="458442"/>
                  </a:cubicBezTo>
                  <a:cubicBezTo>
                    <a:pt x="82589" y="458442"/>
                    <a:pt x="75665" y="456711"/>
                    <a:pt x="69731" y="453250"/>
                  </a:cubicBezTo>
                  <a:cubicBezTo>
                    <a:pt x="63796" y="449788"/>
                    <a:pt x="58851" y="443111"/>
                    <a:pt x="54895" y="433221"/>
                  </a:cubicBezTo>
                  <a:cubicBezTo>
                    <a:pt x="50938" y="423330"/>
                    <a:pt x="47971" y="408988"/>
                    <a:pt x="45993" y="390195"/>
                  </a:cubicBezTo>
                  <a:cubicBezTo>
                    <a:pt x="44015" y="371403"/>
                    <a:pt x="43026" y="347170"/>
                    <a:pt x="43026" y="317497"/>
                  </a:cubicBezTo>
                  <a:cubicBezTo>
                    <a:pt x="43026" y="292770"/>
                    <a:pt x="43520" y="272247"/>
                    <a:pt x="44509" y="255927"/>
                  </a:cubicBezTo>
                  <a:cubicBezTo>
                    <a:pt x="45498" y="239607"/>
                    <a:pt x="47476" y="226007"/>
                    <a:pt x="50444" y="215127"/>
                  </a:cubicBezTo>
                  <a:cubicBezTo>
                    <a:pt x="53411" y="204247"/>
                    <a:pt x="57120" y="194851"/>
                    <a:pt x="61571" y="186938"/>
                  </a:cubicBezTo>
                  <a:cubicBezTo>
                    <a:pt x="66022" y="179025"/>
                    <a:pt x="73193" y="170371"/>
                    <a:pt x="83084" y="160974"/>
                  </a:cubicBezTo>
                  <a:cubicBezTo>
                    <a:pt x="92974" y="151578"/>
                    <a:pt x="113251" y="137483"/>
                    <a:pt x="143912" y="118691"/>
                  </a:cubicBezTo>
                  <a:cubicBezTo>
                    <a:pt x="174574" y="99898"/>
                    <a:pt x="213148" y="81600"/>
                    <a:pt x="259636" y="63797"/>
                  </a:cubicBezTo>
                  <a:cubicBezTo>
                    <a:pt x="306123" y="45993"/>
                    <a:pt x="359781" y="30910"/>
                    <a:pt x="420609" y="18546"/>
                  </a:cubicBezTo>
                  <a:cubicBezTo>
                    <a:pt x="481438" y="6182"/>
                    <a:pt x="547460" y="0"/>
                    <a:pt x="6186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9" name="Group 104"/>
          <p:cNvGrpSpPr>
            <a:grpSpLocks noChangeAspect="1"/>
          </p:cNvGrpSpPr>
          <p:nvPr/>
        </p:nvGrpSpPr>
        <p:grpSpPr>
          <a:xfrm>
            <a:off x="1696958" y="6222265"/>
            <a:ext cx="996696" cy="994182"/>
            <a:chOff x="1382807" y="174388"/>
            <a:chExt cx="3025588" cy="3025588"/>
          </a:xfrm>
        </p:grpSpPr>
        <p:sp>
          <p:nvSpPr>
            <p:cNvPr id="30" name="Rectangle 105"/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106"/>
            <p:cNvSpPr/>
            <p:nvPr/>
          </p:nvSpPr>
          <p:spPr>
            <a:xfrm>
              <a:off x="2171931" y="775732"/>
              <a:ext cx="1424285" cy="1937622"/>
            </a:xfrm>
            <a:custGeom>
              <a:avLst/>
              <a:gdLst/>
              <a:ahLst/>
              <a:cxnLst/>
              <a:rect l="l" t="t" r="r" b="b"/>
              <a:pathLst>
                <a:path w="1424285" h="1937622">
                  <a:moveTo>
                    <a:pt x="919851" y="0"/>
                  </a:moveTo>
                  <a:cubicBezTo>
                    <a:pt x="970295" y="0"/>
                    <a:pt x="1013320" y="1236"/>
                    <a:pt x="1048927" y="3709"/>
                  </a:cubicBezTo>
                  <a:cubicBezTo>
                    <a:pt x="1084534" y="6182"/>
                    <a:pt x="1112970" y="10138"/>
                    <a:pt x="1134236" y="15578"/>
                  </a:cubicBezTo>
                  <a:cubicBezTo>
                    <a:pt x="1155501" y="21018"/>
                    <a:pt x="1171079" y="27694"/>
                    <a:pt x="1180970" y="35607"/>
                  </a:cubicBezTo>
                  <a:cubicBezTo>
                    <a:pt x="1190861" y="43520"/>
                    <a:pt x="1195806" y="52916"/>
                    <a:pt x="1195806" y="63796"/>
                  </a:cubicBezTo>
                  <a:lnTo>
                    <a:pt x="1195806" y="1219544"/>
                  </a:lnTo>
                  <a:lnTo>
                    <a:pt x="1366424" y="1219544"/>
                  </a:lnTo>
                  <a:cubicBezTo>
                    <a:pt x="1382249" y="1219544"/>
                    <a:pt x="1395849" y="1231661"/>
                    <a:pt x="1407224" y="1255893"/>
                  </a:cubicBezTo>
                  <a:cubicBezTo>
                    <a:pt x="1418598" y="1280126"/>
                    <a:pt x="1424285" y="1320431"/>
                    <a:pt x="1424285" y="1376809"/>
                  </a:cubicBezTo>
                  <a:cubicBezTo>
                    <a:pt x="1424285" y="1427253"/>
                    <a:pt x="1419093" y="1465580"/>
                    <a:pt x="1408707" y="1491791"/>
                  </a:cubicBezTo>
                  <a:cubicBezTo>
                    <a:pt x="1398322" y="1518001"/>
                    <a:pt x="1384227" y="1531107"/>
                    <a:pt x="1366424" y="1531107"/>
                  </a:cubicBezTo>
                  <a:lnTo>
                    <a:pt x="1195806" y="1531107"/>
                  </a:lnTo>
                  <a:lnTo>
                    <a:pt x="1195806" y="1878276"/>
                  </a:lnTo>
                  <a:cubicBezTo>
                    <a:pt x="1195806" y="1888167"/>
                    <a:pt x="1192839" y="1896822"/>
                    <a:pt x="1186905" y="1904240"/>
                  </a:cubicBezTo>
                  <a:cubicBezTo>
                    <a:pt x="1180970" y="1911658"/>
                    <a:pt x="1170585" y="1917840"/>
                    <a:pt x="1155748" y="1922785"/>
                  </a:cubicBezTo>
                  <a:cubicBezTo>
                    <a:pt x="1140912" y="1927731"/>
                    <a:pt x="1121625" y="1931440"/>
                    <a:pt x="1097887" y="1933912"/>
                  </a:cubicBezTo>
                  <a:cubicBezTo>
                    <a:pt x="1074149" y="1936385"/>
                    <a:pt x="1043487" y="1937622"/>
                    <a:pt x="1005902" y="1937622"/>
                  </a:cubicBezTo>
                  <a:cubicBezTo>
                    <a:pt x="970295" y="1937622"/>
                    <a:pt x="940375" y="1936385"/>
                    <a:pt x="916142" y="1933912"/>
                  </a:cubicBezTo>
                  <a:cubicBezTo>
                    <a:pt x="891910" y="1931440"/>
                    <a:pt x="872622" y="1927731"/>
                    <a:pt x="858281" y="1922785"/>
                  </a:cubicBezTo>
                  <a:cubicBezTo>
                    <a:pt x="843939" y="1917840"/>
                    <a:pt x="834048" y="1911658"/>
                    <a:pt x="828608" y="1904240"/>
                  </a:cubicBezTo>
                  <a:cubicBezTo>
                    <a:pt x="823168" y="1896822"/>
                    <a:pt x="820448" y="1888167"/>
                    <a:pt x="820448" y="1878276"/>
                  </a:cubicBezTo>
                  <a:lnTo>
                    <a:pt x="820448" y="1531107"/>
                  </a:lnTo>
                  <a:lnTo>
                    <a:pt x="86051" y="1531107"/>
                  </a:lnTo>
                  <a:cubicBezTo>
                    <a:pt x="72204" y="1531107"/>
                    <a:pt x="59840" y="1529376"/>
                    <a:pt x="48960" y="1525914"/>
                  </a:cubicBezTo>
                  <a:cubicBezTo>
                    <a:pt x="38080" y="1522452"/>
                    <a:pt x="28931" y="1514540"/>
                    <a:pt x="21513" y="1502176"/>
                  </a:cubicBezTo>
                  <a:cubicBezTo>
                    <a:pt x="14095" y="1489812"/>
                    <a:pt x="8655" y="1472009"/>
                    <a:pt x="5193" y="1448765"/>
                  </a:cubicBezTo>
                  <a:cubicBezTo>
                    <a:pt x="1731" y="1425522"/>
                    <a:pt x="0" y="1394613"/>
                    <a:pt x="0" y="1356038"/>
                  </a:cubicBezTo>
                  <a:cubicBezTo>
                    <a:pt x="0" y="1324387"/>
                    <a:pt x="742" y="1296940"/>
                    <a:pt x="2226" y="1273697"/>
                  </a:cubicBezTo>
                  <a:cubicBezTo>
                    <a:pt x="3709" y="1250453"/>
                    <a:pt x="6182" y="1229435"/>
                    <a:pt x="9644" y="1210642"/>
                  </a:cubicBezTo>
                  <a:cubicBezTo>
                    <a:pt x="13106" y="1191850"/>
                    <a:pt x="18051" y="1174046"/>
                    <a:pt x="24480" y="1157232"/>
                  </a:cubicBezTo>
                  <a:cubicBezTo>
                    <a:pt x="30909" y="1140417"/>
                    <a:pt x="39069" y="1122614"/>
                    <a:pt x="48960" y="1103821"/>
                  </a:cubicBezTo>
                  <a:lnTo>
                    <a:pt x="645380" y="51927"/>
                  </a:lnTo>
                  <a:cubicBezTo>
                    <a:pt x="650325" y="43025"/>
                    <a:pt x="658732" y="35360"/>
                    <a:pt x="670601" y="28931"/>
                  </a:cubicBezTo>
                  <a:cubicBezTo>
                    <a:pt x="682470" y="22502"/>
                    <a:pt x="699038" y="17062"/>
                    <a:pt x="720303" y="12611"/>
                  </a:cubicBezTo>
                  <a:cubicBezTo>
                    <a:pt x="741568" y="8160"/>
                    <a:pt x="768521" y="4946"/>
                    <a:pt x="801161" y="2967"/>
                  </a:cubicBezTo>
                  <a:cubicBezTo>
                    <a:pt x="833801" y="989"/>
                    <a:pt x="873364" y="0"/>
                    <a:pt x="919851" y="0"/>
                  </a:cubicBezTo>
                  <a:close/>
                  <a:moveTo>
                    <a:pt x="817481" y="336784"/>
                  </a:moveTo>
                  <a:lnTo>
                    <a:pt x="311563" y="1219544"/>
                  </a:lnTo>
                  <a:lnTo>
                    <a:pt x="820448" y="1219544"/>
                  </a:lnTo>
                  <a:lnTo>
                    <a:pt x="820448" y="336784"/>
                  </a:lnTo>
                  <a:lnTo>
                    <a:pt x="817481" y="3367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107"/>
            <p:cNvSpPr/>
            <p:nvPr/>
          </p:nvSpPr>
          <p:spPr>
            <a:xfrm>
              <a:off x="2222756" y="818764"/>
              <a:ext cx="2185638" cy="2381212"/>
            </a:xfrm>
            <a:custGeom>
              <a:avLst/>
              <a:gdLst>
                <a:gd name="connsiteX0" fmla="*/ 766655 w 2185638"/>
                <a:gd name="connsiteY0" fmla="*/ 293752 h 2381212"/>
                <a:gd name="connsiteX1" fmla="*/ 769622 w 2185638"/>
                <a:gd name="connsiteY1" fmla="*/ 293752 h 2381212"/>
                <a:gd name="connsiteX2" fmla="*/ 769622 w 2185638"/>
                <a:gd name="connsiteY2" fmla="*/ 1176512 h 2381212"/>
                <a:gd name="connsiteX3" fmla="*/ 260737 w 2185638"/>
                <a:gd name="connsiteY3" fmla="*/ 1176512 h 2381212"/>
                <a:gd name="connsiteX4" fmla="*/ 1134051 w 2185638"/>
                <a:gd name="connsiteY4" fmla="*/ 0 h 2381212"/>
                <a:gd name="connsiteX5" fmla="*/ 2185638 w 2185638"/>
                <a:gd name="connsiteY5" fmla="*/ 912217 h 2381212"/>
                <a:gd name="connsiteX6" fmla="*/ 2185638 w 2185638"/>
                <a:gd name="connsiteY6" fmla="*/ 2381212 h 2381212"/>
                <a:gd name="connsiteX7" fmla="*/ 1035278 w 2185638"/>
                <a:gd name="connsiteY7" fmla="*/ 2381212 h 2381212"/>
                <a:gd name="connsiteX8" fmla="*/ 0 w 2185638"/>
                <a:gd name="connsiteY8" fmla="*/ 1483143 h 2381212"/>
                <a:gd name="connsiteX9" fmla="*/ 35224 w 2185638"/>
                <a:gd name="connsiteY9" fmla="*/ 1488075 h 2381212"/>
                <a:gd name="connsiteX10" fmla="*/ 769621 w 2185638"/>
                <a:gd name="connsiteY10" fmla="*/ 1488075 h 2381212"/>
                <a:gd name="connsiteX11" fmla="*/ 769621 w 2185638"/>
                <a:gd name="connsiteY11" fmla="*/ 1835244 h 2381212"/>
                <a:gd name="connsiteX12" fmla="*/ 777781 w 2185638"/>
                <a:gd name="connsiteY12" fmla="*/ 1861208 h 2381212"/>
                <a:gd name="connsiteX13" fmla="*/ 807454 w 2185638"/>
                <a:gd name="connsiteY13" fmla="*/ 1879753 h 2381212"/>
                <a:gd name="connsiteX14" fmla="*/ 865315 w 2185638"/>
                <a:gd name="connsiteY14" fmla="*/ 1890880 h 2381212"/>
                <a:gd name="connsiteX15" fmla="*/ 955075 w 2185638"/>
                <a:gd name="connsiteY15" fmla="*/ 1894590 h 2381212"/>
                <a:gd name="connsiteX16" fmla="*/ 1047060 w 2185638"/>
                <a:gd name="connsiteY16" fmla="*/ 1890880 h 2381212"/>
                <a:gd name="connsiteX17" fmla="*/ 1104921 w 2185638"/>
                <a:gd name="connsiteY17" fmla="*/ 1879753 h 2381212"/>
                <a:gd name="connsiteX18" fmla="*/ 1136078 w 2185638"/>
                <a:gd name="connsiteY18" fmla="*/ 1861208 h 2381212"/>
                <a:gd name="connsiteX19" fmla="*/ 1144979 w 2185638"/>
                <a:gd name="connsiteY19" fmla="*/ 1835244 h 2381212"/>
                <a:gd name="connsiteX20" fmla="*/ 1144979 w 2185638"/>
                <a:gd name="connsiteY20" fmla="*/ 1488075 h 2381212"/>
                <a:gd name="connsiteX21" fmla="*/ 1315597 w 2185638"/>
                <a:gd name="connsiteY21" fmla="*/ 1488075 h 2381212"/>
                <a:gd name="connsiteX22" fmla="*/ 1357880 w 2185638"/>
                <a:gd name="connsiteY22" fmla="*/ 1448759 h 2381212"/>
                <a:gd name="connsiteX23" fmla="*/ 1373458 w 2185638"/>
                <a:gd name="connsiteY23" fmla="*/ 1333777 h 2381212"/>
                <a:gd name="connsiteX24" fmla="*/ 1356397 w 2185638"/>
                <a:gd name="connsiteY24" fmla="*/ 1212861 h 2381212"/>
                <a:gd name="connsiteX25" fmla="*/ 1315597 w 2185638"/>
                <a:gd name="connsiteY25" fmla="*/ 1176512 h 2381212"/>
                <a:gd name="connsiteX26" fmla="*/ 1144979 w 2185638"/>
                <a:gd name="connsiteY26" fmla="*/ 1176512 h 2381212"/>
                <a:gd name="connsiteX27" fmla="*/ 1144979 w 2185638"/>
                <a:gd name="connsiteY27" fmla="*/ 20764 h 2381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185638" h="2381212">
                  <a:moveTo>
                    <a:pt x="766655" y="293752"/>
                  </a:moveTo>
                  <a:lnTo>
                    <a:pt x="769622" y="293752"/>
                  </a:lnTo>
                  <a:lnTo>
                    <a:pt x="769622" y="1176512"/>
                  </a:lnTo>
                  <a:lnTo>
                    <a:pt x="260737" y="1176512"/>
                  </a:lnTo>
                  <a:close/>
                  <a:moveTo>
                    <a:pt x="1134051" y="0"/>
                  </a:moveTo>
                  <a:lnTo>
                    <a:pt x="2185638" y="912217"/>
                  </a:lnTo>
                  <a:lnTo>
                    <a:pt x="2185638" y="2381212"/>
                  </a:lnTo>
                  <a:lnTo>
                    <a:pt x="1035278" y="2381212"/>
                  </a:lnTo>
                  <a:lnTo>
                    <a:pt x="0" y="1483143"/>
                  </a:lnTo>
                  <a:lnTo>
                    <a:pt x="35224" y="1488075"/>
                  </a:lnTo>
                  <a:lnTo>
                    <a:pt x="769621" y="1488075"/>
                  </a:lnTo>
                  <a:lnTo>
                    <a:pt x="769621" y="1835244"/>
                  </a:lnTo>
                  <a:cubicBezTo>
                    <a:pt x="769621" y="1845135"/>
                    <a:pt x="772341" y="1853790"/>
                    <a:pt x="777781" y="1861208"/>
                  </a:cubicBezTo>
                  <a:cubicBezTo>
                    <a:pt x="783221" y="1868626"/>
                    <a:pt x="793112" y="1874808"/>
                    <a:pt x="807454" y="1879753"/>
                  </a:cubicBezTo>
                  <a:cubicBezTo>
                    <a:pt x="821795" y="1884699"/>
                    <a:pt x="841083" y="1888408"/>
                    <a:pt x="865315" y="1890880"/>
                  </a:cubicBezTo>
                  <a:cubicBezTo>
                    <a:pt x="889548" y="1893353"/>
                    <a:pt x="919468" y="1894590"/>
                    <a:pt x="955075" y="1894590"/>
                  </a:cubicBezTo>
                  <a:cubicBezTo>
                    <a:pt x="992660" y="1894590"/>
                    <a:pt x="1023322" y="1893353"/>
                    <a:pt x="1047060" y="1890880"/>
                  </a:cubicBezTo>
                  <a:cubicBezTo>
                    <a:pt x="1070798" y="1888408"/>
                    <a:pt x="1090085" y="1884699"/>
                    <a:pt x="1104921" y="1879753"/>
                  </a:cubicBezTo>
                  <a:cubicBezTo>
                    <a:pt x="1119758" y="1874808"/>
                    <a:pt x="1130143" y="1868626"/>
                    <a:pt x="1136078" y="1861208"/>
                  </a:cubicBezTo>
                  <a:cubicBezTo>
                    <a:pt x="1142012" y="1853790"/>
                    <a:pt x="1144979" y="1845135"/>
                    <a:pt x="1144979" y="1835244"/>
                  </a:cubicBezTo>
                  <a:lnTo>
                    <a:pt x="1144979" y="1488075"/>
                  </a:lnTo>
                  <a:lnTo>
                    <a:pt x="1315597" y="1488075"/>
                  </a:lnTo>
                  <a:cubicBezTo>
                    <a:pt x="1333400" y="1488075"/>
                    <a:pt x="1347495" y="1474969"/>
                    <a:pt x="1357880" y="1448759"/>
                  </a:cubicBezTo>
                  <a:cubicBezTo>
                    <a:pt x="1368266" y="1422548"/>
                    <a:pt x="1373458" y="1384221"/>
                    <a:pt x="1373458" y="1333777"/>
                  </a:cubicBezTo>
                  <a:cubicBezTo>
                    <a:pt x="1373458" y="1277399"/>
                    <a:pt x="1367771" y="1237094"/>
                    <a:pt x="1356397" y="1212861"/>
                  </a:cubicBezTo>
                  <a:cubicBezTo>
                    <a:pt x="1345022" y="1188629"/>
                    <a:pt x="1331422" y="1176512"/>
                    <a:pt x="1315597" y="1176512"/>
                  </a:cubicBezTo>
                  <a:lnTo>
                    <a:pt x="1144979" y="1176512"/>
                  </a:lnTo>
                  <a:lnTo>
                    <a:pt x="1144979" y="20764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72273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6024"/>
            <a:ext cx="12190413" cy="2660377"/>
          </a:xfrm>
        </p:spPr>
        <p:txBody>
          <a:bodyPr>
            <a:noAutofit/>
          </a:bodyPr>
          <a:lstStyle/>
          <a:p>
            <a:r>
              <a:rPr lang="uk-UA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ефективної системи організаційно-методичної роботи з </a:t>
            </a:r>
            <a:r>
              <a:rPr lang="uk-UA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педкадрами </a:t>
            </a:r>
            <a:r>
              <a:rPr lang="uk-UA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освітньому </a:t>
            </a:r>
            <a:r>
              <a:rPr lang="uk-UA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окрузі</a:t>
            </a:r>
            <a:br>
              <a:rPr lang="uk-UA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 </a:t>
            </a:r>
            <a:r>
              <a:rPr lang="uk-UA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4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принципах</a:t>
            </a:r>
            <a:r>
              <a:rPr lang="uk-UA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2" name="Группа 161"/>
          <p:cNvGrpSpPr/>
          <p:nvPr/>
        </p:nvGrpSpPr>
        <p:grpSpPr>
          <a:xfrm>
            <a:off x="364113" y="3236441"/>
            <a:ext cx="11902319" cy="3781742"/>
            <a:chOff x="309195" y="3186341"/>
            <a:chExt cx="11902319" cy="3781742"/>
          </a:xfrm>
        </p:grpSpPr>
        <p:sp>
          <p:nvSpPr>
            <p:cNvPr id="163" name="Rectangle 12"/>
            <p:cNvSpPr/>
            <p:nvPr/>
          </p:nvSpPr>
          <p:spPr>
            <a:xfrm>
              <a:off x="309195" y="5147837"/>
              <a:ext cx="908077" cy="857337"/>
            </a:xfrm>
            <a:prstGeom prst="rect">
              <a:avLst/>
            </a:prstGeom>
            <a:solidFill>
              <a:srgbClr val="16A0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36"/>
            <p:cNvSpPr/>
            <p:nvPr/>
          </p:nvSpPr>
          <p:spPr>
            <a:xfrm>
              <a:off x="406574" y="4100537"/>
              <a:ext cx="623650" cy="101566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6000" b="1" spc="500" dirty="0" smtClean="0">
                  <a:solidFill>
                    <a:schemeClr val="bg1"/>
                  </a:solidFill>
                </a:rPr>
                <a:t>Д</a:t>
              </a:r>
              <a:endParaRPr lang="en-US" sz="6000" b="1" spc="500" dirty="0">
                <a:solidFill>
                  <a:srgbClr val="16A085"/>
                </a:solidFill>
              </a:endParaRPr>
            </a:p>
          </p:txBody>
        </p:sp>
        <p:grpSp>
          <p:nvGrpSpPr>
            <p:cNvPr id="165" name="Группа 164"/>
            <p:cNvGrpSpPr/>
            <p:nvPr/>
          </p:nvGrpSpPr>
          <p:grpSpPr>
            <a:xfrm>
              <a:off x="6328320" y="4168525"/>
              <a:ext cx="5883194" cy="892552"/>
              <a:chOff x="8704584" y="3637989"/>
              <a:chExt cx="5883194" cy="892552"/>
            </a:xfrm>
          </p:grpSpPr>
          <p:grpSp>
            <p:nvGrpSpPr>
              <p:cNvPr id="203" name="Group 29"/>
              <p:cNvGrpSpPr/>
              <p:nvPr/>
            </p:nvGrpSpPr>
            <p:grpSpPr>
              <a:xfrm>
                <a:off x="8704584" y="3637989"/>
                <a:ext cx="5883194" cy="892552"/>
                <a:chOff x="4672930" y="3428471"/>
                <a:chExt cx="5883194" cy="892552"/>
              </a:xfrm>
            </p:grpSpPr>
            <p:sp>
              <p:nvSpPr>
                <p:cNvPr id="206" name="Rectangle 24"/>
                <p:cNvSpPr/>
                <p:nvPr/>
              </p:nvSpPr>
              <p:spPr>
                <a:xfrm>
                  <a:off x="4672930" y="3428565"/>
                  <a:ext cx="857337" cy="857337"/>
                </a:xfrm>
                <a:prstGeom prst="rect">
                  <a:avLst/>
                </a:prstGeom>
                <a:solidFill>
                  <a:srgbClr val="A83A8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39"/>
                <p:cNvSpPr/>
                <p:nvPr/>
              </p:nvSpPr>
              <p:spPr>
                <a:xfrm>
                  <a:off x="5537026" y="3428471"/>
                  <a:ext cx="5019098" cy="892552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r>
                    <a:rPr lang="ru-RU" sz="5200" b="1" spc="500" dirty="0" err="1" smtClean="0">
                      <a:solidFill>
                        <a:srgbClr val="A83A8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омплексності</a:t>
                  </a:r>
                  <a:endParaRPr lang="en-US" sz="5200" b="1" spc="500" dirty="0">
                    <a:solidFill>
                      <a:srgbClr val="A83A8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204" name="TextBox 203"/>
              <p:cNvSpPr txBox="1"/>
              <p:nvPr/>
            </p:nvSpPr>
            <p:spPr>
              <a:xfrm>
                <a:off x="8896529" y="3810660"/>
                <a:ext cx="662400" cy="673200"/>
              </a:xfrm>
              <a:custGeom>
                <a:avLst/>
                <a:gdLst>
                  <a:gd name="connsiteX0" fmla="*/ 374816 w 2121480"/>
                  <a:gd name="connsiteY0" fmla="*/ 6480 h 2379022"/>
                  <a:gd name="connsiteX1" fmla="*/ 734989 w 2121480"/>
                  <a:gd name="connsiteY1" fmla="*/ 318918 h 2379022"/>
                  <a:gd name="connsiteX2" fmla="*/ 378635 w 2121480"/>
                  <a:gd name="connsiteY2" fmla="*/ 836054 h 2379022"/>
                  <a:gd name="connsiteX3" fmla="*/ 378635 w 2121480"/>
                  <a:gd name="connsiteY3" fmla="*/ 18574 h 2379022"/>
                  <a:gd name="connsiteX4" fmla="*/ 1354606 w 2121480"/>
                  <a:gd name="connsiteY4" fmla="*/ 0 h 2379022"/>
                  <a:gd name="connsiteX5" fmla="*/ 2121480 w 2121480"/>
                  <a:gd name="connsiteY5" fmla="*/ 665237 h 2379022"/>
                  <a:gd name="connsiteX6" fmla="*/ 2121480 w 2121480"/>
                  <a:gd name="connsiteY6" fmla="*/ 2379022 h 2379022"/>
                  <a:gd name="connsiteX7" fmla="*/ 602339 w 2121480"/>
                  <a:gd name="connsiteY7" fmla="*/ 2379022 h 2379022"/>
                  <a:gd name="connsiteX8" fmla="*/ 0 w 2121480"/>
                  <a:gd name="connsiteY8" fmla="*/ 1856513 h 2379022"/>
                  <a:gd name="connsiteX9" fmla="*/ 29981 w 2121480"/>
                  <a:gd name="connsiteY9" fmla="*/ 1875338 h 2379022"/>
                  <a:gd name="connsiteX10" fmla="*/ 90068 w 2121480"/>
                  <a:gd name="connsiteY10" fmla="*/ 1887949 h 2379022"/>
                  <a:gd name="connsiteX11" fmla="*/ 184279 w 2121480"/>
                  <a:gd name="connsiteY11" fmla="*/ 1892400 h 2379022"/>
                  <a:gd name="connsiteX12" fmla="*/ 279231 w 2121480"/>
                  <a:gd name="connsiteY12" fmla="*/ 1887949 h 2379022"/>
                  <a:gd name="connsiteX13" fmla="*/ 338576 w 2121480"/>
                  <a:gd name="connsiteY13" fmla="*/ 1875338 h 2379022"/>
                  <a:gd name="connsiteX14" fmla="*/ 369733 w 2121480"/>
                  <a:gd name="connsiteY14" fmla="*/ 1855309 h 2379022"/>
                  <a:gd name="connsiteX15" fmla="*/ 378634 w 2121480"/>
                  <a:gd name="connsiteY15" fmla="*/ 1827120 h 2379022"/>
                  <a:gd name="connsiteX16" fmla="*/ 378634 w 2121480"/>
                  <a:gd name="connsiteY16" fmla="*/ 916171 h 2379022"/>
                  <a:gd name="connsiteX17" fmla="*/ 958734 w 2121480"/>
                  <a:gd name="connsiteY17" fmla="*/ 1827120 h 2379022"/>
                  <a:gd name="connsiteX18" fmla="*/ 987665 w 2121480"/>
                  <a:gd name="connsiteY18" fmla="*/ 1862727 h 2379022"/>
                  <a:gd name="connsiteX19" fmla="*/ 1048493 w 2121480"/>
                  <a:gd name="connsiteY19" fmla="*/ 1884981 h 2379022"/>
                  <a:gd name="connsiteX20" fmla="*/ 1187213 w 2121480"/>
                  <a:gd name="connsiteY20" fmla="*/ 1892400 h 2379022"/>
                  <a:gd name="connsiteX21" fmla="*/ 1288100 w 2121480"/>
                  <a:gd name="connsiteY21" fmla="*/ 1887949 h 2379022"/>
                  <a:gd name="connsiteX22" fmla="*/ 1351154 w 2121480"/>
                  <a:gd name="connsiteY22" fmla="*/ 1875338 h 2379022"/>
                  <a:gd name="connsiteX23" fmla="*/ 1382310 w 2121480"/>
                  <a:gd name="connsiteY23" fmla="*/ 1854567 h 2379022"/>
                  <a:gd name="connsiteX24" fmla="*/ 1390470 w 2121480"/>
                  <a:gd name="connsiteY24" fmla="*/ 1825636 h 2379022"/>
                  <a:gd name="connsiteX25" fmla="*/ 1383794 w 2121480"/>
                  <a:gd name="connsiteY25" fmla="*/ 1793738 h 2379022"/>
                  <a:gd name="connsiteX26" fmla="*/ 1344478 w 2121480"/>
                  <a:gd name="connsiteY26" fmla="*/ 1712880 h 2379022"/>
                  <a:gd name="connsiteX27" fmla="*/ 770313 w 2121480"/>
                  <a:gd name="connsiteY27" fmla="*/ 844956 h 2379022"/>
                  <a:gd name="connsiteX28" fmla="*/ 1297002 w 2121480"/>
                  <a:gd name="connsiteY28" fmla="*/ 155068 h 2379022"/>
                  <a:gd name="connsiteX29" fmla="*/ 1347445 w 2121480"/>
                  <a:gd name="connsiteY29" fmla="*/ 70501 h 2379022"/>
                  <a:gd name="connsiteX30" fmla="*/ 1360798 w 2121480"/>
                  <a:gd name="connsiteY30" fmla="*/ 18574 h 2379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121480" h="2379022">
                    <a:moveTo>
                      <a:pt x="374816" y="6480"/>
                    </a:moveTo>
                    <a:lnTo>
                      <a:pt x="734989" y="318918"/>
                    </a:lnTo>
                    <a:lnTo>
                      <a:pt x="378635" y="836054"/>
                    </a:lnTo>
                    <a:lnTo>
                      <a:pt x="378635" y="18574"/>
                    </a:lnTo>
                    <a:close/>
                    <a:moveTo>
                      <a:pt x="1354606" y="0"/>
                    </a:moveTo>
                    <a:lnTo>
                      <a:pt x="2121480" y="665237"/>
                    </a:lnTo>
                    <a:lnTo>
                      <a:pt x="2121480" y="2379022"/>
                    </a:lnTo>
                    <a:lnTo>
                      <a:pt x="602339" y="2379022"/>
                    </a:lnTo>
                    <a:lnTo>
                      <a:pt x="0" y="1856513"/>
                    </a:lnTo>
                    <a:lnTo>
                      <a:pt x="29981" y="1875338"/>
                    </a:lnTo>
                    <a:cubicBezTo>
                      <a:pt x="44818" y="1880778"/>
                      <a:pt x="64847" y="1884981"/>
                      <a:pt x="90068" y="1887949"/>
                    </a:cubicBezTo>
                    <a:cubicBezTo>
                      <a:pt x="115290" y="1890916"/>
                      <a:pt x="146693" y="1892400"/>
                      <a:pt x="184279" y="1892400"/>
                    </a:cubicBezTo>
                    <a:cubicBezTo>
                      <a:pt x="222853" y="1892400"/>
                      <a:pt x="254504" y="1890916"/>
                      <a:pt x="279231" y="1887949"/>
                    </a:cubicBezTo>
                    <a:cubicBezTo>
                      <a:pt x="303958" y="1884981"/>
                      <a:pt x="323740" y="1880778"/>
                      <a:pt x="338576" y="1875338"/>
                    </a:cubicBezTo>
                    <a:cubicBezTo>
                      <a:pt x="353413" y="1869898"/>
                      <a:pt x="363798" y="1863221"/>
                      <a:pt x="369733" y="1855309"/>
                    </a:cubicBezTo>
                    <a:cubicBezTo>
                      <a:pt x="375667" y="1847396"/>
                      <a:pt x="378634" y="1838000"/>
                      <a:pt x="378634" y="1827120"/>
                    </a:cubicBezTo>
                    <a:lnTo>
                      <a:pt x="378634" y="916171"/>
                    </a:lnTo>
                    <a:lnTo>
                      <a:pt x="958734" y="1827120"/>
                    </a:lnTo>
                    <a:cubicBezTo>
                      <a:pt x="965658" y="1840967"/>
                      <a:pt x="975301" y="1852836"/>
                      <a:pt x="987665" y="1862727"/>
                    </a:cubicBezTo>
                    <a:cubicBezTo>
                      <a:pt x="1000028" y="1872618"/>
                      <a:pt x="1020304" y="1880036"/>
                      <a:pt x="1048493" y="1884981"/>
                    </a:cubicBezTo>
                    <a:cubicBezTo>
                      <a:pt x="1076682" y="1889927"/>
                      <a:pt x="1122922" y="1892400"/>
                      <a:pt x="1187213" y="1892400"/>
                    </a:cubicBezTo>
                    <a:cubicBezTo>
                      <a:pt x="1227765" y="1892400"/>
                      <a:pt x="1261394" y="1890916"/>
                      <a:pt x="1288100" y="1887949"/>
                    </a:cubicBezTo>
                    <a:cubicBezTo>
                      <a:pt x="1314805" y="1884981"/>
                      <a:pt x="1335823" y="1880778"/>
                      <a:pt x="1351154" y="1875338"/>
                    </a:cubicBezTo>
                    <a:cubicBezTo>
                      <a:pt x="1366485" y="1869898"/>
                      <a:pt x="1376870" y="1862974"/>
                      <a:pt x="1382310" y="1854567"/>
                    </a:cubicBezTo>
                    <a:cubicBezTo>
                      <a:pt x="1387750" y="1846160"/>
                      <a:pt x="1390470" y="1836516"/>
                      <a:pt x="1390470" y="1825636"/>
                    </a:cubicBezTo>
                    <a:cubicBezTo>
                      <a:pt x="1390470" y="1817723"/>
                      <a:pt x="1388245" y="1807091"/>
                      <a:pt x="1383794" y="1793738"/>
                    </a:cubicBezTo>
                    <a:cubicBezTo>
                      <a:pt x="1379343" y="1780385"/>
                      <a:pt x="1366238" y="1753433"/>
                      <a:pt x="1344478" y="1712880"/>
                    </a:cubicBezTo>
                    <a:lnTo>
                      <a:pt x="770313" y="844956"/>
                    </a:lnTo>
                    <a:lnTo>
                      <a:pt x="1297002" y="155068"/>
                    </a:lnTo>
                    <a:cubicBezTo>
                      <a:pt x="1321729" y="116494"/>
                      <a:pt x="1338543" y="88305"/>
                      <a:pt x="1347445" y="70501"/>
                    </a:cubicBezTo>
                    <a:cubicBezTo>
                      <a:pt x="1356347" y="52698"/>
                      <a:pt x="1360798" y="35389"/>
                      <a:pt x="1360798" y="18574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 algn="ctr">
                  <a:defRPr>
                    <a:solidFill>
                      <a:schemeClr val="lt1"/>
                    </a:solidFill>
                  </a:defRPr>
                </a:lvl1pPr>
                <a:lvl2pPr>
                  <a:defRPr>
                    <a:solidFill>
                      <a:schemeClr val="lt1"/>
                    </a:solidFill>
                  </a:defRPr>
                </a:lvl2pPr>
                <a:lvl3pPr>
                  <a:defRPr>
                    <a:solidFill>
                      <a:schemeClr val="lt1"/>
                    </a:solidFill>
                  </a:defRPr>
                </a:lvl3pPr>
                <a:lvl4pPr>
                  <a:defRPr>
                    <a:solidFill>
                      <a:schemeClr val="lt1"/>
                    </a:solidFill>
                  </a:defRPr>
                </a:lvl4pPr>
                <a:lvl5pPr>
                  <a:defRPr>
                    <a:solidFill>
                      <a:schemeClr val="lt1"/>
                    </a:solidFill>
                  </a:defRPr>
                </a:lvl5pPr>
                <a:lvl6pPr>
                  <a:defRPr>
                    <a:solidFill>
                      <a:schemeClr val="lt1"/>
                    </a:solidFill>
                  </a:defRPr>
                </a:lvl6pPr>
                <a:lvl7pPr>
                  <a:defRPr>
                    <a:solidFill>
                      <a:schemeClr val="lt1"/>
                    </a:solidFill>
                  </a:defRPr>
                </a:lvl7pPr>
                <a:lvl8pPr>
                  <a:defRPr>
                    <a:solidFill>
                      <a:schemeClr val="lt1"/>
                    </a:solidFill>
                  </a:defRPr>
                </a:lvl8pPr>
                <a:lvl9pPr>
                  <a:defRPr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8883052" y="3791351"/>
                <a:ext cx="500400" cy="550800"/>
              </a:xfrm>
              <a:custGeom>
                <a:avLst/>
                <a:gdLst/>
                <a:ahLst/>
                <a:cxnLst/>
                <a:rect l="l" t="t" r="r" b="b"/>
                <a:pathLst>
                  <a:path w="1402030" h="1937622">
                    <a:moveTo>
                      <a:pt x="195839" y="0"/>
                    </a:moveTo>
                    <a:cubicBezTo>
                      <a:pt x="234413" y="0"/>
                      <a:pt x="266064" y="1484"/>
                      <a:pt x="290791" y="4451"/>
                    </a:cubicBezTo>
                    <a:cubicBezTo>
                      <a:pt x="315518" y="7418"/>
                      <a:pt x="335300" y="11374"/>
                      <a:pt x="350136" y="16320"/>
                    </a:cubicBezTo>
                    <a:cubicBezTo>
                      <a:pt x="364973" y="21265"/>
                      <a:pt x="375358" y="27694"/>
                      <a:pt x="381293" y="35607"/>
                    </a:cubicBezTo>
                    <a:cubicBezTo>
                      <a:pt x="387227" y="43520"/>
                      <a:pt x="390194" y="52916"/>
                      <a:pt x="390194" y="63796"/>
                    </a:cubicBezTo>
                    <a:lnTo>
                      <a:pt x="390194" y="881276"/>
                    </a:lnTo>
                    <a:lnTo>
                      <a:pt x="952490" y="65280"/>
                    </a:lnTo>
                    <a:cubicBezTo>
                      <a:pt x="959414" y="52422"/>
                      <a:pt x="967821" y="41789"/>
                      <a:pt x="977712" y="33382"/>
                    </a:cubicBezTo>
                    <a:cubicBezTo>
                      <a:pt x="987603" y="24975"/>
                      <a:pt x="1000461" y="18298"/>
                      <a:pt x="1016286" y="13353"/>
                    </a:cubicBezTo>
                    <a:cubicBezTo>
                      <a:pt x="1032112" y="8407"/>
                      <a:pt x="1052388" y="4946"/>
                      <a:pt x="1077115" y="2967"/>
                    </a:cubicBezTo>
                    <a:cubicBezTo>
                      <a:pt x="1101842" y="989"/>
                      <a:pt x="1133493" y="0"/>
                      <a:pt x="1172068" y="0"/>
                    </a:cubicBezTo>
                    <a:cubicBezTo>
                      <a:pt x="1211631" y="0"/>
                      <a:pt x="1244271" y="1484"/>
                      <a:pt x="1269987" y="4451"/>
                    </a:cubicBezTo>
                    <a:cubicBezTo>
                      <a:pt x="1295703" y="7418"/>
                      <a:pt x="1316227" y="11622"/>
                      <a:pt x="1331558" y="17062"/>
                    </a:cubicBezTo>
                    <a:cubicBezTo>
                      <a:pt x="1346889" y="22502"/>
                      <a:pt x="1357521" y="29178"/>
                      <a:pt x="1363456" y="37091"/>
                    </a:cubicBezTo>
                    <a:cubicBezTo>
                      <a:pt x="1369390" y="45004"/>
                      <a:pt x="1372358" y="53905"/>
                      <a:pt x="1372358" y="63796"/>
                    </a:cubicBezTo>
                    <a:cubicBezTo>
                      <a:pt x="1372358" y="80611"/>
                      <a:pt x="1367907" y="97920"/>
                      <a:pt x="1359005" y="115723"/>
                    </a:cubicBezTo>
                    <a:cubicBezTo>
                      <a:pt x="1350103" y="133527"/>
                      <a:pt x="1333289" y="161716"/>
                      <a:pt x="1308562" y="200290"/>
                    </a:cubicBezTo>
                    <a:lnTo>
                      <a:pt x="781873" y="890178"/>
                    </a:lnTo>
                    <a:lnTo>
                      <a:pt x="1356038" y="1758102"/>
                    </a:lnTo>
                    <a:cubicBezTo>
                      <a:pt x="1377798" y="1798655"/>
                      <a:pt x="1390903" y="1825607"/>
                      <a:pt x="1395354" y="1838960"/>
                    </a:cubicBezTo>
                    <a:cubicBezTo>
                      <a:pt x="1399805" y="1852313"/>
                      <a:pt x="1402030" y="1862945"/>
                      <a:pt x="1402030" y="1870858"/>
                    </a:cubicBezTo>
                    <a:cubicBezTo>
                      <a:pt x="1402030" y="1881738"/>
                      <a:pt x="1399310" y="1891382"/>
                      <a:pt x="1393870" y="1899789"/>
                    </a:cubicBezTo>
                    <a:cubicBezTo>
                      <a:pt x="1388430" y="1908196"/>
                      <a:pt x="1378045" y="1915120"/>
                      <a:pt x="1362714" y="1920560"/>
                    </a:cubicBezTo>
                    <a:cubicBezTo>
                      <a:pt x="1347383" y="1926000"/>
                      <a:pt x="1326365" y="1930203"/>
                      <a:pt x="1299660" y="1933171"/>
                    </a:cubicBezTo>
                    <a:cubicBezTo>
                      <a:pt x="1272954" y="1936138"/>
                      <a:pt x="1239325" y="1937622"/>
                      <a:pt x="1198773" y="1937622"/>
                    </a:cubicBezTo>
                    <a:cubicBezTo>
                      <a:pt x="1134482" y="1937622"/>
                      <a:pt x="1088242" y="1935149"/>
                      <a:pt x="1060053" y="1930203"/>
                    </a:cubicBezTo>
                    <a:cubicBezTo>
                      <a:pt x="1031864" y="1925258"/>
                      <a:pt x="1011588" y="1917840"/>
                      <a:pt x="999225" y="1907949"/>
                    </a:cubicBezTo>
                    <a:cubicBezTo>
                      <a:pt x="986861" y="1898058"/>
                      <a:pt x="977218" y="1886189"/>
                      <a:pt x="970294" y="1872342"/>
                    </a:cubicBezTo>
                    <a:lnTo>
                      <a:pt x="390194" y="961393"/>
                    </a:lnTo>
                    <a:lnTo>
                      <a:pt x="390194" y="1872342"/>
                    </a:lnTo>
                    <a:cubicBezTo>
                      <a:pt x="390194" y="1883222"/>
                      <a:pt x="387227" y="1892618"/>
                      <a:pt x="381293" y="1900531"/>
                    </a:cubicBezTo>
                    <a:cubicBezTo>
                      <a:pt x="375358" y="1908443"/>
                      <a:pt x="364973" y="1915120"/>
                      <a:pt x="350136" y="1920560"/>
                    </a:cubicBezTo>
                    <a:cubicBezTo>
                      <a:pt x="335300" y="1926000"/>
                      <a:pt x="315518" y="1930203"/>
                      <a:pt x="290791" y="1933171"/>
                    </a:cubicBezTo>
                    <a:cubicBezTo>
                      <a:pt x="266064" y="1936138"/>
                      <a:pt x="234413" y="1937622"/>
                      <a:pt x="195839" y="1937622"/>
                    </a:cubicBezTo>
                    <a:cubicBezTo>
                      <a:pt x="158253" y="1937622"/>
                      <a:pt x="126850" y="1936138"/>
                      <a:pt x="101628" y="1933171"/>
                    </a:cubicBezTo>
                    <a:cubicBezTo>
                      <a:pt x="76407" y="1930203"/>
                      <a:pt x="56378" y="1926000"/>
                      <a:pt x="41541" y="1920560"/>
                    </a:cubicBezTo>
                    <a:cubicBezTo>
                      <a:pt x="26705" y="1915120"/>
                      <a:pt x="16072" y="1908443"/>
                      <a:pt x="9643" y="1900531"/>
                    </a:cubicBezTo>
                    <a:cubicBezTo>
                      <a:pt x="3214" y="1892618"/>
                      <a:pt x="0" y="1883222"/>
                      <a:pt x="0" y="1872342"/>
                    </a:cubicBezTo>
                    <a:lnTo>
                      <a:pt x="0" y="63796"/>
                    </a:lnTo>
                    <a:cubicBezTo>
                      <a:pt x="0" y="52916"/>
                      <a:pt x="3214" y="43520"/>
                      <a:pt x="9643" y="35607"/>
                    </a:cubicBezTo>
                    <a:cubicBezTo>
                      <a:pt x="16072" y="27694"/>
                      <a:pt x="26705" y="21265"/>
                      <a:pt x="41541" y="16320"/>
                    </a:cubicBezTo>
                    <a:cubicBezTo>
                      <a:pt x="56378" y="11374"/>
                      <a:pt x="76407" y="7418"/>
                      <a:pt x="101628" y="4451"/>
                    </a:cubicBezTo>
                    <a:cubicBezTo>
                      <a:pt x="126850" y="1484"/>
                      <a:pt x="158253" y="0"/>
                      <a:pt x="195839" y="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3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6" name="Группа 165"/>
            <p:cNvGrpSpPr/>
            <p:nvPr/>
          </p:nvGrpSpPr>
          <p:grpSpPr>
            <a:xfrm>
              <a:off x="334566" y="3186341"/>
              <a:ext cx="11699753" cy="3781742"/>
              <a:chOff x="334566" y="2329467"/>
              <a:chExt cx="11699753" cy="3781742"/>
            </a:xfrm>
          </p:grpSpPr>
          <p:grpSp>
            <p:nvGrpSpPr>
              <p:cNvPr id="167" name="Group 29"/>
              <p:cNvGrpSpPr/>
              <p:nvPr/>
            </p:nvGrpSpPr>
            <p:grpSpPr>
              <a:xfrm>
                <a:off x="334566" y="2358113"/>
                <a:ext cx="5705722" cy="2829766"/>
                <a:chOff x="1487488" y="1519991"/>
                <a:chExt cx="5705722" cy="2829766"/>
              </a:xfrm>
            </p:grpSpPr>
            <p:sp>
              <p:nvSpPr>
                <p:cNvPr id="197" name="Rectangle 35"/>
                <p:cNvSpPr/>
                <p:nvPr/>
              </p:nvSpPr>
              <p:spPr>
                <a:xfrm>
                  <a:off x="2348551" y="1519991"/>
                  <a:ext cx="4412611" cy="923330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r>
                    <a:rPr lang="ru-RU" sz="5400" b="1" spc="500" dirty="0" err="1" smtClean="0">
                      <a:solidFill>
                        <a:srgbClr val="2980B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ктуальності</a:t>
                  </a:r>
                  <a:endParaRPr lang="en-US" sz="4600" b="1" spc="500" dirty="0">
                    <a:solidFill>
                      <a:srgbClr val="2980B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198" name="Group 4"/>
                <p:cNvGrpSpPr/>
                <p:nvPr/>
              </p:nvGrpSpPr>
              <p:grpSpPr>
                <a:xfrm>
                  <a:off x="1487488" y="1557338"/>
                  <a:ext cx="857337" cy="1805089"/>
                  <a:chOff x="910194" y="1552926"/>
                  <a:chExt cx="1097110" cy="2309921"/>
                </a:xfrm>
              </p:grpSpPr>
              <p:sp>
                <p:nvSpPr>
                  <p:cNvPr id="201" name="Rectangle 12"/>
                  <p:cNvSpPr/>
                  <p:nvPr/>
                </p:nvSpPr>
                <p:spPr>
                  <a:xfrm>
                    <a:off x="910194" y="2765737"/>
                    <a:ext cx="1097110" cy="109711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Rectangle 20"/>
                  <p:cNvSpPr/>
                  <p:nvPr/>
                </p:nvSpPr>
                <p:spPr>
                  <a:xfrm>
                    <a:off x="910194" y="1552926"/>
                    <a:ext cx="1097110" cy="1097110"/>
                  </a:xfrm>
                  <a:prstGeom prst="rect">
                    <a:avLst/>
                  </a:prstGeom>
                  <a:solidFill>
                    <a:srgbClr val="2980B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99" name="Rectangle 36"/>
                <p:cNvSpPr/>
                <p:nvPr/>
              </p:nvSpPr>
              <p:spPr>
                <a:xfrm>
                  <a:off x="2318128" y="2488598"/>
                  <a:ext cx="4875082" cy="892552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r>
                    <a:rPr lang="ru-RU" sz="5200" b="1" spc="500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птимальності</a:t>
                  </a:r>
                  <a:endParaRPr lang="en-US" sz="5200" b="1" spc="500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00" name="Rectangle 37"/>
                <p:cNvSpPr/>
                <p:nvPr/>
              </p:nvSpPr>
              <p:spPr>
                <a:xfrm>
                  <a:off x="2348551" y="3426427"/>
                  <a:ext cx="4412611" cy="923330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r>
                    <a:rPr lang="ru-RU" sz="5400" b="1" spc="500" dirty="0" err="1">
                      <a:solidFill>
                        <a:srgbClr val="16A085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іагностики</a:t>
                  </a:r>
                  <a:endParaRPr lang="en-US" sz="5400" b="1" spc="500" dirty="0">
                    <a:solidFill>
                      <a:srgbClr val="16A085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68" name="Группа 167"/>
              <p:cNvGrpSpPr/>
              <p:nvPr/>
            </p:nvGrpSpPr>
            <p:grpSpPr>
              <a:xfrm>
                <a:off x="529381" y="2545252"/>
                <a:ext cx="678710" cy="686938"/>
                <a:chOff x="529381" y="2545252"/>
                <a:chExt cx="678710" cy="686938"/>
              </a:xfrm>
            </p:grpSpPr>
            <p:sp>
              <p:nvSpPr>
                <p:cNvPr id="195" name="Freeform 9"/>
                <p:cNvSpPr/>
                <p:nvPr/>
              </p:nvSpPr>
              <p:spPr>
                <a:xfrm>
                  <a:off x="545569" y="2560466"/>
                  <a:ext cx="662522" cy="671724"/>
                </a:xfrm>
                <a:custGeom>
                  <a:avLst/>
                  <a:gdLst>
                    <a:gd name="connsiteX0" fmla="*/ 804405 w 2338075"/>
                    <a:gd name="connsiteY0" fmla="*/ 321667 h 2370551"/>
                    <a:gd name="connsiteX1" fmla="*/ 805889 w 2338075"/>
                    <a:gd name="connsiteY1" fmla="*/ 321667 h 2370551"/>
                    <a:gd name="connsiteX2" fmla="*/ 1077393 w 2338075"/>
                    <a:gd name="connsiteY2" fmla="*/ 1137663 h 2370551"/>
                    <a:gd name="connsiteX3" fmla="*/ 532901 w 2338075"/>
                    <a:gd name="connsiteY3" fmla="*/ 1137663 h 2370551"/>
                    <a:gd name="connsiteX4" fmla="*/ 1080225 w 2338075"/>
                    <a:gd name="connsiteY4" fmla="*/ 0 h 2370551"/>
                    <a:gd name="connsiteX5" fmla="*/ 2338075 w 2338075"/>
                    <a:gd name="connsiteY5" fmla="*/ 1091143 h 2370551"/>
                    <a:gd name="connsiteX6" fmla="*/ 2338075 w 2338075"/>
                    <a:gd name="connsiteY6" fmla="*/ 2370551 h 2370551"/>
                    <a:gd name="connsiteX7" fmla="*/ 568165 w 2338075"/>
                    <a:gd name="connsiteY7" fmla="*/ 2370551 h 2370551"/>
                    <a:gd name="connsiteX8" fmla="*/ 0 w 2338075"/>
                    <a:gd name="connsiteY8" fmla="*/ 1877687 h 2370551"/>
                    <a:gd name="connsiteX9" fmla="*/ 7697 w 2338075"/>
                    <a:gd name="connsiteY9" fmla="*/ 1879480 h 2370551"/>
                    <a:gd name="connsiteX10" fmla="*/ 114518 w 2338075"/>
                    <a:gd name="connsiteY10" fmla="*/ 1883931 h 2370551"/>
                    <a:gd name="connsiteX11" fmla="*/ 217630 w 2338075"/>
                    <a:gd name="connsiteY11" fmla="*/ 1880963 h 2370551"/>
                    <a:gd name="connsiteX12" fmla="*/ 278459 w 2338075"/>
                    <a:gd name="connsiteY12" fmla="*/ 1869836 h 2370551"/>
                    <a:gd name="connsiteX13" fmla="*/ 309615 w 2338075"/>
                    <a:gd name="connsiteY13" fmla="*/ 1847582 h 2370551"/>
                    <a:gd name="connsiteX14" fmla="*/ 325194 w 2338075"/>
                    <a:gd name="connsiteY14" fmla="*/ 1812716 h 2370551"/>
                    <a:gd name="connsiteX15" fmla="*/ 446851 w 2338075"/>
                    <a:gd name="connsiteY15" fmla="*/ 1437358 h 2370551"/>
                    <a:gd name="connsiteX16" fmla="*/ 1167896 w 2338075"/>
                    <a:gd name="connsiteY16" fmla="*/ 1437358 h 2370551"/>
                    <a:gd name="connsiteX17" fmla="*/ 1296972 w 2338075"/>
                    <a:gd name="connsiteY17" fmla="*/ 1823102 h 2370551"/>
                    <a:gd name="connsiteX18" fmla="*/ 1311808 w 2338075"/>
                    <a:gd name="connsiteY18" fmla="*/ 1854258 h 2370551"/>
                    <a:gd name="connsiteX19" fmla="*/ 1342964 w 2338075"/>
                    <a:gd name="connsiteY19" fmla="*/ 1872803 h 2370551"/>
                    <a:gd name="connsiteX20" fmla="*/ 1407502 w 2338075"/>
                    <a:gd name="connsiteY20" fmla="*/ 1881705 h 2370551"/>
                    <a:gd name="connsiteX21" fmla="*/ 1525451 w 2338075"/>
                    <a:gd name="connsiteY21" fmla="*/ 1883931 h 2370551"/>
                    <a:gd name="connsiteX22" fmla="*/ 1639690 w 2338075"/>
                    <a:gd name="connsiteY22" fmla="*/ 1880221 h 2370551"/>
                    <a:gd name="connsiteX23" fmla="*/ 1697552 w 2338075"/>
                    <a:gd name="connsiteY23" fmla="*/ 1860934 h 2370551"/>
                    <a:gd name="connsiteX24" fmla="*/ 1709421 w 2338075"/>
                    <a:gd name="connsiteY24" fmla="*/ 1814200 h 2370551"/>
                    <a:gd name="connsiteX25" fmla="*/ 1687166 w 2338075"/>
                    <a:gd name="connsiteY25" fmla="*/ 1729633 h 2370551"/>
                    <a:gd name="connsiteX26" fmla="*/ 1093714 w 2338075"/>
                    <a:gd name="connsiteY26" fmla="*/ 27909 h 2370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2338075" h="2370551">
                      <a:moveTo>
                        <a:pt x="804405" y="321667"/>
                      </a:moveTo>
                      <a:lnTo>
                        <a:pt x="805889" y="321667"/>
                      </a:lnTo>
                      <a:lnTo>
                        <a:pt x="1077393" y="1137663"/>
                      </a:lnTo>
                      <a:lnTo>
                        <a:pt x="532901" y="1137663"/>
                      </a:lnTo>
                      <a:close/>
                      <a:moveTo>
                        <a:pt x="1080225" y="0"/>
                      </a:moveTo>
                      <a:lnTo>
                        <a:pt x="2338075" y="1091143"/>
                      </a:lnTo>
                      <a:lnTo>
                        <a:pt x="2338075" y="2370551"/>
                      </a:lnTo>
                      <a:lnTo>
                        <a:pt x="568165" y="2370551"/>
                      </a:lnTo>
                      <a:lnTo>
                        <a:pt x="0" y="1877687"/>
                      </a:lnTo>
                      <a:lnTo>
                        <a:pt x="7697" y="1879480"/>
                      </a:lnTo>
                      <a:cubicBezTo>
                        <a:pt x="33413" y="1882447"/>
                        <a:pt x="69020" y="1883931"/>
                        <a:pt x="114518" y="1883931"/>
                      </a:cubicBezTo>
                      <a:cubicBezTo>
                        <a:pt x="157049" y="1883931"/>
                        <a:pt x="191420" y="1882941"/>
                        <a:pt x="217630" y="1880963"/>
                      </a:cubicBezTo>
                      <a:cubicBezTo>
                        <a:pt x="243841" y="1878985"/>
                        <a:pt x="264117" y="1875276"/>
                        <a:pt x="278459" y="1869836"/>
                      </a:cubicBezTo>
                      <a:cubicBezTo>
                        <a:pt x="292801" y="1864396"/>
                        <a:pt x="303186" y="1856978"/>
                        <a:pt x="309615" y="1847582"/>
                      </a:cubicBezTo>
                      <a:cubicBezTo>
                        <a:pt x="316045" y="1838185"/>
                        <a:pt x="321237" y="1826563"/>
                        <a:pt x="325194" y="1812716"/>
                      </a:cubicBezTo>
                      <a:lnTo>
                        <a:pt x="446851" y="1437358"/>
                      </a:lnTo>
                      <a:lnTo>
                        <a:pt x="1167896" y="1437358"/>
                      </a:lnTo>
                      <a:lnTo>
                        <a:pt x="1296972" y="1823102"/>
                      </a:lnTo>
                      <a:cubicBezTo>
                        <a:pt x="1300928" y="1835960"/>
                        <a:pt x="1305873" y="1846345"/>
                        <a:pt x="1311808" y="1854258"/>
                      </a:cubicBezTo>
                      <a:cubicBezTo>
                        <a:pt x="1317742" y="1862171"/>
                        <a:pt x="1328128" y="1868352"/>
                        <a:pt x="1342964" y="1872803"/>
                      </a:cubicBezTo>
                      <a:cubicBezTo>
                        <a:pt x="1357800" y="1877254"/>
                        <a:pt x="1379313" y="1880221"/>
                        <a:pt x="1407502" y="1881705"/>
                      </a:cubicBezTo>
                      <a:cubicBezTo>
                        <a:pt x="1435691" y="1883189"/>
                        <a:pt x="1475007" y="1883931"/>
                        <a:pt x="1525451" y="1883931"/>
                      </a:cubicBezTo>
                      <a:cubicBezTo>
                        <a:pt x="1573916" y="1883931"/>
                        <a:pt x="1611996" y="1882694"/>
                        <a:pt x="1639690" y="1880221"/>
                      </a:cubicBezTo>
                      <a:cubicBezTo>
                        <a:pt x="1667385" y="1877749"/>
                        <a:pt x="1686672" y="1871320"/>
                        <a:pt x="1697552" y="1860934"/>
                      </a:cubicBezTo>
                      <a:cubicBezTo>
                        <a:pt x="1708432" y="1850549"/>
                        <a:pt x="1712388" y="1834971"/>
                        <a:pt x="1709421" y="1814200"/>
                      </a:cubicBezTo>
                      <a:cubicBezTo>
                        <a:pt x="1706454" y="1793429"/>
                        <a:pt x="1699035" y="1765240"/>
                        <a:pt x="1687166" y="1729633"/>
                      </a:cubicBezTo>
                      <a:lnTo>
                        <a:pt x="1093714" y="27909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TextBox 195"/>
                <p:cNvSpPr txBox="1"/>
                <p:nvPr/>
              </p:nvSpPr>
              <p:spPr>
                <a:xfrm>
                  <a:off x="529381" y="2545252"/>
                  <a:ext cx="500843" cy="5490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7501" h="1937622">
                      <a:moveTo>
                        <a:pt x="867468" y="0"/>
                      </a:moveTo>
                      <a:cubicBezTo>
                        <a:pt x="925824" y="0"/>
                        <a:pt x="972311" y="742"/>
                        <a:pt x="1006929" y="2225"/>
                      </a:cubicBezTo>
                      <a:cubicBezTo>
                        <a:pt x="1041547" y="3709"/>
                        <a:pt x="1068500" y="7171"/>
                        <a:pt x="1087787" y="12611"/>
                      </a:cubicBezTo>
                      <a:cubicBezTo>
                        <a:pt x="1107074" y="18051"/>
                        <a:pt x="1120921" y="26211"/>
                        <a:pt x="1129329" y="37091"/>
                      </a:cubicBezTo>
                      <a:cubicBezTo>
                        <a:pt x="1137736" y="47971"/>
                        <a:pt x="1144907" y="62807"/>
                        <a:pt x="1150841" y="81600"/>
                      </a:cubicBezTo>
                      <a:lnTo>
                        <a:pt x="1744293" y="1783324"/>
                      </a:lnTo>
                      <a:cubicBezTo>
                        <a:pt x="1756162" y="1818931"/>
                        <a:pt x="1763581" y="1847120"/>
                        <a:pt x="1766548" y="1867891"/>
                      </a:cubicBezTo>
                      <a:cubicBezTo>
                        <a:pt x="1769515" y="1888662"/>
                        <a:pt x="1765559" y="1904240"/>
                        <a:pt x="1754679" y="1914625"/>
                      </a:cubicBezTo>
                      <a:cubicBezTo>
                        <a:pt x="1743799" y="1925011"/>
                        <a:pt x="1724512" y="1931440"/>
                        <a:pt x="1696817" y="1933912"/>
                      </a:cubicBezTo>
                      <a:cubicBezTo>
                        <a:pt x="1669123" y="1936385"/>
                        <a:pt x="1631043" y="1937622"/>
                        <a:pt x="1582578" y="1937622"/>
                      </a:cubicBezTo>
                      <a:cubicBezTo>
                        <a:pt x="1532134" y="1937622"/>
                        <a:pt x="1492818" y="1936880"/>
                        <a:pt x="1464629" y="1935396"/>
                      </a:cubicBezTo>
                      <a:cubicBezTo>
                        <a:pt x="1436440" y="1933912"/>
                        <a:pt x="1414927" y="1930945"/>
                        <a:pt x="1400091" y="1926494"/>
                      </a:cubicBezTo>
                      <a:cubicBezTo>
                        <a:pt x="1385255" y="1922043"/>
                        <a:pt x="1374869" y="1915862"/>
                        <a:pt x="1368935" y="1907949"/>
                      </a:cubicBezTo>
                      <a:cubicBezTo>
                        <a:pt x="1363000" y="1900036"/>
                        <a:pt x="1358055" y="1889651"/>
                        <a:pt x="1354099" y="1876793"/>
                      </a:cubicBezTo>
                      <a:lnTo>
                        <a:pt x="1225023" y="1491049"/>
                      </a:lnTo>
                      <a:lnTo>
                        <a:pt x="503978" y="1491049"/>
                      </a:lnTo>
                      <a:lnTo>
                        <a:pt x="382321" y="1866407"/>
                      </a:lnTo>
                      <a:cubicBezTo>
                        <a:pt x="378364" y="1880254"/>
                        <a:pt x="373172" y="1891876"/>
                        <a:pt x="366742" y="1901273"/>
                      </a:cubicBezTo>
                      <a:cubicBezTo>
                        <a:pt x="360313" y="1910669"/>
                        <a:pt x="349928" y="1918087"/>
                        <a:pt x="335586" y="1923527"/>
                      </a:cubicBezTo>
                      <a:cubicBezTo>
                        <a:pt x="321244" y="1928967"/>
                        <a:pt x="300968" y="1932676"/>
                        <a:pt x="274757" y="1934654"/>
                      </a:cubicBezTo>
                      <a:cubicBezTo>
                        <a:pt x="248547" y="1936632"/>
                        <a:pt x="214176" y="1937622"/>
                        <a:pt x="171645" y="1937622"/>
                      </a:cubicBezTo>
                      <a:cubicBezTo>
                        <a:pt x="126147" y="1937622"/>
                        <a:pt x="90540" y="1936138"/>
                        <a:pt x="64824" y="1933171"/>
                      </a:cubicBezTo>
                      <a:cubicBezTo>
                        <a:pt x="39107" y="1930203"/>
                        <a:pt x="21304" y="1923032"/>
                        <a:pt x="11413" y="1911658"/>
                      </a:cubicBezTo>
                      <a:cubicBezTo>
                        <a:pt x="1522" y="1900283"/>
                        <a:pt x="-1940" y="1884211"/>
                        <a:pt x="1027" y="1863440"/>
                      </a:cubicBezTo>
                      <a:cubicBezTo>
                        <a:pt x="3995" y="1842669"/>
                        <a:pt x="11413" y="1814975"/>
                        <a:pt x="23282" y="1780357"/>
                      </a:cubicBezTo>
                      <a:lnTo>
                        <a:pt x="615251" y="77149"/>
                      </a:lnTo>
                      <a:cubicBezTo>
                        <a:pt x="621185" y="60334"/>
                        <a:pt x="628109" y="46734"/>
                        <a:pt x="636021" y="36349"/>
                      </a:cubicBezTo>
                      <a:cubicBezTo>
                        <a:pt x="643934" y="25964"/>
                        <a:pt x="656545" y="18051"/>
                        <a:pt x="673854" y="12611"/>
                      </a:cubicBezTo>
                      <a:cubicBezTo>
                        <a:pt x="691163" y="7171"/>
                        <a:pt x="715148" y="3709"/>
                        <a:pt x="745810" y="2225"/>
                      </a:cubicBezTo>
                      <a:cubicBezTo>
                        <a:pt x="776472" y="742"/>
                        <a:pt x="817024" y="0"/>
                        <a:pt x="867468" y="0"/>
                      </a:cubicBezTo>
                      <a:close/>
                      <a:moveTo>
                        <a:pt x="861533" y="375359"/>
                      </a:moveTo>
                      <a:lnTo>
                        <a:pt x="590029" y="1191355"/>
                      </a:lnTo>
                      <a:lnTo>
                        <a:pt x="1134521" y="1191355"/>
                      </a:lnTo>
                      <a:lnTo>
                        <a:pt x="863017" y="375359"/>
                      </a:lnTo>
                      <a:lnTo>
                        <a:pt x="861533" y="37535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23900" b="1" dirty="0"/>
                </a:p>
              </p:txBody>
            </p:sp>
          </p:grpSp>
          <p:grpSp>
            <p:nvGrpSpPr>
              <p:cNvPr id="169" name="Группа 168"/>
              <p:cNvGrpSpPr/>
              <p:nvPr/>
            </p:nvGrpSpPr>
            <p:grpSpPr>
              <a:xfrm>
                <a:off x="523982" y="3496480"/>
                <a:ext cx="675795" cy="703653"/>
                <a:chOff x="523982" y="3496480"/>
                <a:chExt cx="675795" cy="703653"/>
              </a:xfrm>
            </p:grpSpPr>
            <p:sp>
              <p:nvSpPr>
                <p:cNvPr id="193" name="TextBox 192"/>
                <p:cNvSpPr txBox="1"/>
                <p:nvPr/>
              </p:nvSpPr>
              <p:spPr>
                <a:xfrm>
                  <a:off x="611249" y="3516133"/>
                  <a:ext cx="588528" cy="684000"/>
                </a:xfrm>
                <a:custGeom>
                  <a:avLst/>
                  <a:gdLst>
                    <a:gd name="connsiteX0" fmla="*/ 627680 w 2134948"/>
                    <a:gd name="connsiteY0" fmla="*/ 83837 h 2212839"/>
                    <a:gd name="connsiteX1" fmla="*/ 865061 w 2134948"/>
                    <a:gd name="connsiteY1" fmla="*/ 132055 h 2212839"/>
                    <a:gd name="connsiteX2" fmla="*/ 1017133 w 2134948"/>
                    <a:gd name="connsiteY2" fmla="*/ 268549 h 2212839"/>
                    <a:gd name="connsiteX3" fmla="*/ 1097991 w 2134948"/>
                    <a:gd name="connsiteY3" fmla="*/ 480708 h 2212839"/>
                    <a:gd name="connsiteX4" fmla="*/ 1121729 w 2134948"/>
                    <a:gd name="connsiteY4" fmla="*/ 755921 h 2212839"/>
                    <a:gd name="connsiteX5" fmla="*/ 1097249 w 2134948"/>
                    <a:gd name="connsiteY5" fmla="*/ 1016298 h 2212839"/>
                    <a:gd name="connsiteX6" fmla="*/ 1013424 w 2134948"/>
                    <a:gd name="connsiteY6" fmla="*/ 1230683 h 2212839"/>
                    <a:gd name="connsiteX7" fmla="*/ 857643 w 2134948"/>
                    <a:gd name="connsiteY7" fmla="*/ 1376079 h 2212839"/>
                    <a:gd name="connsiteX8" fmla="*/ 617295 w 2134948"/>
                    <a:gd name="connsiteY8" fmla="*/ 1429489 h 2212839"/>
                    <a:gd name="connsiteX9" fmla="*/ 378430 w 2134948"/>
                    <a:gd name="connsiteY9" fmla="*/ 1382755 h 2212839"/>
                    <a:gd name="connsiteX10" fmla="*/ 227100 w 2134948"/>
                    <a:gd name="connsiteY10" fmla="*/ 1247003 h 2212839"/>
                    <a:gd name="connsiteX11" fmla="*/ 146984 w 2134948"/>
                    <a:gd name="connsiteY11" fmla="*/ 1032618 h 2212839"/>
                    <a:gd name="connsiteX12" fmla="*/ 123246 w 2134948"/>
                    <a:gd name="connsiteY12" fmla="*/ 749987 h 2212839"/>
                    <a:gd name="connsiteX13" fmla="*/ 147726 w 2134948"/>
                    <a:gd name="connsiteY13" fmla="*/ 494060 h 2212839"/>
                    <a:gd name="connsiteX14" fmla="*/ 231551 w 2134948"/>
                    <a:gd name="connsiteY14" fmla="*/ 282643 h 2212839"/>
                    <a:gd name="connsiteX15" fmla="*/ 387332 w 2134948"/>
                    <a:gd name="connsiteY15" fmla="*/ 137989 h 2212839"/>
                    <a:gd name="connsiteX16" fmla="*/ 627680 w 2134948"/>
                    <a:gd name="connsiteY16" fmla="*/ 83837 h 2212839"/>
                    <a:gd name="connsiteX17" fmla="*/ 1305555 w 2134948"/>
                    <a:gd name="connsiteY17" fmla="*/ 0 h 2212839"/>
                    <a:gd name="connsiteX18" fmla="*/ 2134948 w 2134948"/>
                    <a:gd name="connsiteY18" fmla="*/ 719471 h 2212839"/>
                    <a:gd name="connsiteX19" fmla="*/ 2134948 w 2134948"/>
                    <a:gd name="connsiteY19" fmla="*/ 2212839 h 2212839"/>
                    <a:gd name="connsiteX20" fmla="*/ 736833 w 2134948"/>
                    <a:gd name="connsiteY20" fmla="*/ 2212839 h 2212839"/>
                    <a:gd name="connsiteX21" fmla="*/ 0 w 2134948"/>
                    <a:gd name="connsiteY21" fmla="*/ 1573661 h 2212839"/>
                    <a:gd name="connsiteX22" fmla="*/ 61489 w 2134948"/>
                    <a:gd name="connsiteY22" fmla="*/ 1618839 h 2212839"/>
                    <a:gd name="connsiteX23" fmla="*/ 214488 w 2134948"/>
                    <a:gd name="connsiteY23" fmla="*/ 1692835 h 2212839"/>
                    <a:gd name="connsiteX24" fmla="*/ 605424 w 2134948"/>
                    <a:gd name="connsiteY24" fmla="*/ 1751438 h 2212839"/>
                    <a:gd name="connsiteX25" fmla="*/ 1005263 w 2134948"/>
                    <a:gd name="connsiteY25" fmla="*/ 1682449 h 2212839"/>
                    <a:gd name="connsiteX26" fmla="*/ 1295313 w 2134948"/>
                    <a:gd name="connsiteY26" fmla="*/ 1482159 h 2212839"/>
                    <a:gd name="connsiteX27" fmla="*/ 1471865 w 2134948"/>
                    <a:gd name="connsiteY27" fmla="*/ 1162437 h 2212839"/>
                    <a:gd name="connsiteX28" fmla="*/ 1531210 w 2134948"/>
                    <a:gd name="connsiteY28" fmla="*/ 735151 h 2212839"/>
                    <a:gd name="connsiteX29" fmla="*/ 1474090 w 2134948"/>
                    <a:gd name="connsiteY29" fmla="*/ 302673 h 2212839"/>
                    <a:gd name="connsiteX30" fmla="*/ 1357532 w 2134948"/>
                    <a:gd name="connsiteY30" fmla="*/ 63299 h 2212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2134948" h="2212839">
                      <a:moveTo>
                        <a:pt x="627680" y="83837"/>
                      </a:moveTo>
                      <a:cubicBezTo>
                        <a:pt x="722632" y="83837"/>
                        <a:pt x="801759" y="99909"/>
                        <a:pt x="865061" y="132055"/>
                      </a:cubicBezTo>
                      <a:cubicBezTo>
                        <a:pt x="928363" y="164200"/>
                        <a:pt x="979053" y="209698"/>
                        <a:pt x="1017133" y="268549"/>
                      </a:cubicBezTo>
                      <a:cubicBezTo>
                        <a:pt x="1055213" y="327399"/>
                        <a:pt x="1082165" y="398119"/>
                        <a:pt x="1097991" y="480708"/>
                      </a:cubicBezTo>
                      <a:cubicBezTo>
                        <a:pt x="1113816" y="563297"/>
                        <a:pt x="1121729" y="655034"/>
                        <a:pt x="1121729" y="755921"/>
                      </a:cubicBezTo>
                      <a:cubicBezTo>
                        <a:pt x="1121729" y="847906"/>
                        <a:pt x="1113569" y="934699"/>
                        <a:pt x="1097249" y="1016298"/>
                      </a:cubicBezTo>
                      <a:cubicBezTo>
                        <a:pt x="1080929" y="1097898"/>
                        <a:pt x="1052987" y="1169359"/>
                        <a:pt x="1013424" y="1230683"/>
                      </a:cubicBezTo>
                      <a:cubicBezTo>
                        <a:pt x="973860" y="1292006"/>
                        <a:pt x="921933" y="1340472"/>
                        <a:pt x="857643" y="1376079"/>
                      </a:cubicBezTo>
                      <a:cubicBezTo>
                        <a:pt x="793352" y="1411686"/>
                        <a:pt x="713236" y="1429489"/>
                        <a:pt x="617295" y="1429489"/>
                      </a:cubicBezTo>
                      <a:cubicBezTo>
                        <a:pt x="521353" y="1429489"/>
                        <a:pt x="441732" y="1413911"/>
                        <a:pt x="378430" y="1382755"/>
                      </a:cubicBezTo>
                      <a:cubicBezTo>
                        <a:pt x="315129" y="1351599"/>
                        <a:pt x="264685" y="1306348"/>
                        <a:pt x="227100" y="1247003"/>
                      </a:cubicBezTo>
                      <a:cubicBezTo>
                        <a:pt x="189514" y="1187658"/>
                        <a:pt x="162809" y="1116196"/>
                        <a:pt x="146984" y="1032618"/>
                      </a:cubicBezTo>
                      <a:cubicBezTo>
                        <a:pt x="131158" y="949040"/>
                        <a:pt x="123246" y="854830"/>
                        <a:pt x="123246" y="749987"/>
                      </a:cubicBezTo>
                      <a:cubicBezTo>
                        <a:pt x="123246" y="659980"/>
                        <a:pt x="131406" y="574671"/>
                        <a:pt x="147726" y="494060"/>
                      </a:cubicBezTo>
                      <a:cubicBezTo>
                        <a:pt x="164045" y="413450"/>
                        <a:pt x="191987" y="342977"/>
                        <a:pt x="231551" y="282643"/>
                      </a:cubicBezTo>
                      <a:cubicBezTo>
                        <a:pt x="271114" y="222309"/>
                        <a:pt x="323041" y="174091"/>
                        <a:pt x="387332" y="137989"/>
                      </a:cubicBezTo>
                      <a:cubicBezTo>
                        <a:pt x="451622" y="101887"/>
                        <a:pt x="531738" y="83837"/>
                        <a:pt x="627680" y="83837"/>
                      </a:cubicBezTo>
                      <a:close/>
                      <a:moveTo>
                        <a:pt x="1305555" y="0"/>
                      </a:moveTo>
                      <a:lnTo>
                        <a:pt x="2134948" y="719471"/>
                      </a:lnTo>
                      <a:lnTo>
                        <a:pt x="2134948" y="2212839"/>
                      </a:lnTo>
                      <a:lnTo>
                        <a:pt x="736833" y="2212839"/>
                      </a:lnTo>
                      <a:lnTo>
                        <a:pt x="0" y="1573661"/>
                      </a:lnTo>
                      <a:lnTo>
                        <a:pt x="61489" y="1618839"/>
                      </a:lnTo>
                      <a:cubicBezTo>
                        <a:pt x="107852" y="1648635"/>
                        <a:pt x="158852" y="1673301"/>
                        <a:pt x="214488" y="1692835"/>
                      </a:cubicBezTo>
                      <a:cubicBezTo>
                        <a:pt x="325760" y="1731904"/>
                        <a:pt x="456072" y="1751438"/>
                        <a:pt x="605424" y="1751438"/>
                      </a:cubicBezTo>
                      <a:cubicBezTo>
                        <a:pt x="756755" y="1751438"/>
                        <a:pt x="890034" y="1728442"/>
                        <a:pt x="1005263" y="1682449"/>
                      </a:cubicBezTo>
                      <a:cubicBezTo>
                        <a:pt x="1120492" y="1636457"/>
                        <a:pt x="1217175" y="1569694"/>
                        <a:pt x="1295313" y="1482159"/>
                      </a:cubicBezTo>
                      <a:cubicBezTo>
                        <a:pt x="1373450" y="1394625"/>
                        <a:pt x="1432301" y="1288051"/>
                        <a:pt x="1471865" y="1162437"/>
                      </a:cubicBezTo>
                      <a:cubicBezTo>
                        <a:pt x="1511428" y="1036823"/>
                        <a:pt x="1531210" y="894394"/>
                        <a:pt x="1531210" y="735151"/>
                      </a:cubicBezTo>
                      <a:cubicBezTo>
                        <a:pt x="1531210" y="568985"/>
                        <a:pt x="1512170" y="424825"/>
                        <a:pt x="1474090" y="302673"/>
                      </a:cubicBezTo>
                      <a:cubicBezTo>
                        <a:pt x="1445530" y="211059"/>
                        <a:pt x="1406678" y="131268"/>
                        <a:pt x="1357532" y="63299"/>
                      </a:cubicBez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rtlCol="0" anchor="ctr">
                  <a:noAutofit/>
                </a:bodyPr>
                <a:lstStyle>
                  <a:defPPr>
                    <a:defRPr lang="en-US"/>
                  </a:defPPr>
                  <a:lvl1pPr algn="ctr">
                    <a:defRPr>
                      <a:solidFill>
                        <a:schemeClr val="lt1"/>
                      </a:solidFill>
                    </a:defRPr>
                  </a:lvl1pPr>
                  <a:lvl2pPr>
                    <a:defRPr>
                      <a:solidFill>
                        <a:schemeClr val="lt1"/>
                      </a:solidFill>
                    </a:defRPr>
                  </a:lvl2pPr>
                  <a:lvl3pPr>
                    <a:defRPr>
                      <a:solidFill>
                        <a:schemeClr val="lt1"/>
                      </a:solidFill>
                    </a:defRPr>
                  </a:lvl3pPr>
                  <a:lvl4pPr>
                    <a:defRPr>
                      <a:solidFill>
                        <a:schemeClr val="lt1"/>
                      </a:solidFill>
                    </a:defRPr>
                  </a:lvl4pPr>
                  <a:lvl5pPr>
                    <a:defRPr>
                      <a:solidFill>
                        <a:schemeClr val="lt1"/>
                      </a:solidFill>
                    </a:defRPr>
                  </a:lvl5pPr>
                  <a:lvl6pPr>
                    <a:defRPr>
                      <a:solidFill>
                        <a:schemeClr val="lt1"/>
                      </a:solidFill>
                    </a:defRPr>
                  </a:lvl6pPr>
                  <a:lvl7pPr>
                    <a:defRPr>
                      <a:solidFill>
                        <a:schemeClr val="lt1"/>
                      </a:solidFill>
                    </a:defRPr>
                  </a:lvl7pPr>
                  <a:lvl8pPr>
                    <a:defRPr>
                      <a:solidFill>
                        <a:schemeClr val="lt1"/>
                      </a:solidFill>
                    </a:defRPr>
                  </a:lvl8pPr>
                  <a:lvl9pPr>
                    <a:defRPr>
                      <a:solidFill>
                        <a:schemeClr val="lt1"/>
                      </a:solidFill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523982" y="3496480"/>
                  <a:ext cx="500400" cy="550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7447" h="1988065">
                      <a:moveTo>
                        <a:pt x="927269" y="0"/>
                      </a:moveTo>
                      <a:cubicBezTo>
                        <a:pt x="1072665" y="0"/>
                        <a:pt x="1200999" y="19288"/>
                        <a:pt x="1312271" y="57862"/>
                      </a:cubicBezTo>
                      <a:cubicBezTo>
                        <a:pt x="1423543" y="96436"/>
                        <a:pt x="1516518" y="155782"/>
                        <a:pt x="1591194" y="235898"/>
                      </a:cubicBezTo>
                      <a:cubicBezTo>
                        <a:pt x="1665870" y="316014"/>
                        <a:pt x="1722248" y="417148"/>
                        <a:pt x="1760328" y="539300"/>
                      </a:cubicBezTo>
                      <a:cubicBezTo>
                        <a:pt x="1798407" y="661452"/>
                        <a:pt x="1817447" y="805612"/>
                        <a:pt x="1817447" y="971778"/>
                      </a:cubicBezTo>
                      <a:cubicBezTo>
                        <a:pt x="1817447" y="1131021"/>
                        <a:pt x="1797666" y="1273450"/>
                        <a:pt x="1758102" y="1399064"/>
                      </a:cubicBezTo>
                      <a:cubicBezTo>
                        <a:pt x="1718539" y="1524678"/>
                        <a:pt x="1659688" y="1631252"/>
                        <a:pt x="1581550" y="1718786"/>
                      </a:cubicBezTo>
                      <a:cubicBezTo>
                        <a:pt x="1503412" y="1806321"/>
                        <a:pt x="1406729" y="1873084"/>
                        <a:pt x="1291500" y="1919076"/>
                      </a:cubicBezTo>
                      <a:cubicBezTo>
                        <a:pt x="1176272" y="1965069"/>
                        <a:pt x="1042992" y="1988065"/>
                        <a:pt x="891662" y="1988065"/>
                      </a:cubicBezTo>
                      <a:cubicBezTo>
                        <a:pt x="742310" y="1988065"/>
                        <a:pt x="611998" y="1968531"/>
                        <a:pt x="500725" y="1929462"/>
                      </a:cubicBezTo>
                      <a:cubicBezTo>
                        <a:pt x="389453" y="1890393"/>
                        <a:pt x="296726" y="1830800"/>
                        <a:pt x="222545" y="1750684"/>
                      </a:cubicBezTo>
                      <a:cubicBezTo>
                        <a:pt x="148363" y="1670568"/>
                        <a:pt x="92727" y="1568692"/>
                        <a:pt x="55636" y="1445056"/>
                      </a:cubicBezTo>
                      <a:cubicBezTo>
                        <a:pt x="18545" y="1321420"/>
                        <a:pt x="0" y="1175036"/>
                        <a:pt x="0" y="1005902"/>
                      </a:cubicBezTo>
                      <a:cubicBezTo>
                        <a:pt x="0" y="850615"/>
                        <a:pt x="19782" y="710907"/>
                        <a:pt x="59345" y="586776"/>
                      </a:cubicBezTo>
                      <a:cubicBezTo>
                        <a:pt x="98909" y="462646"/>
                        <a:pt x="157759" y="357061"/>
                        <a:pt x="235897" y="270021"/>
                      </a:cubicBezTo>
                      <a:cubicBezTo>
                        <a:pt x="314035" y="182981"/>
                        <a:pt x="410718" y="116218"/>
                        <a:pt x="525947" y="69731"/>
                      </a:cubicBezTo>
                      <a:cubicBezTo>
                        <a:pt x="641176" y="23244"/>
                        <a:pt x="774950" y="0"/>
                        <a:pt x="927269" y="0"/>
                      </a:cubicBezTo>
                      <a:close/>
                      <a:moveTo>
                        <a:pt x="913916" y="320464"/>
                      </a:moveTo>
                      <a:cubicBezTo>
                        <a:pt x="817975" y="320464"/>
                        <a:pt x="737859" y="338515"/>
                        <a:pt x="673568" y="374617"/>
                      </a:cubicBezTo>
                      <a:cubicBezTo>
                        <a:pt x="609278" y="410719"/>
                        <a:pt x="557351" y="458937"/>
                        <a:pt x="517787" y="519271"/>
                      </a:cubicBezTo>
                      <a:cubicBezTo>
                        <a:pt x="478224" y="579605"/>
                        <a:pt x="450282" y="650078"/>
                        <a:pt x="433962" y="730688"/>
                      </a:cubicBezTo>
                      <a:cubicBezTo>
                        <a:pt x="417642" y="811299"/>
                        <a:pt x="409482" y="896608"/>
                        <a:pt x="409482" y="986615"/>
                      </a:cubicBezTo>
                      <a:cubicBezTo>
                        <a:pt x="409482" y="1091458"/>
                        <a:pt x="417395" y="1185668"/>
                        <a:pt x="433220" y="1269246"/>
                      </a:cubicBezTo>
                      <a:cubicBezTo>
                        <a:pt x="449046" y="1352824"/>
                        <a:pt x="475751" y="1424286"/>
                        <a:pt x="513336" y="1483631"/>
                      </a:cubicBezTo>
                      <a:cubicBezTo>
                        <a:pt x="550922" y="1542976"/>
                        <a:pt x="601365" y="1588227"/>
                        <a:pt x="664667" y="1619383"/>
                      </a:cubicBezTo>
                      <a:cubicBezTo>
                        <a:pt x="727968" y="1650539"/>
                        <a:pt x="807590" y="1666117"/>
                        <a:pt x="903531" y="1666117"/>
                      </a:cubicBezTo>
                      <a:cubicBezTo>
                        <a:pt x="999472" y="1666117"/>
                        <a:pt x="1079588" y="1648314"/>
                        <a:pt x="1143879" y="1612707"/>
                      </a:cubicBezTo>
                      <a:cubicBezTo>
                        <a:pt x="1208170" y="1577100"/>
                        <a:pt x="1260097" y="1528634"/>
                        <a:pt x="1299660" y="1467311"/>
                      </a:cubicBezTo>
                      <a:cubicBezTo>
                        <a:pt x="1339224" y="1405987"/>
                        <a:pt x="1367166" y="1334526"/>
                        <a:pt x="1383485" y="1252926"/>
                      </a:cubicBezTo>
                      <a:cubicBezTo>
                        <a:pt x="1399805" y="1171327"/>
                        <a:pt x="1407965" y="1084534"/>
                        <a:pt x="1407965" y="992549"/>
                      </a:cubicBezTo>
                      <a:cubicBezTo>
                        <a:pt x="1407965" y="891662"/>
                        <a:pt x="1400053" y="799924"/>
                        <a:pt x="1384227" y="717336"/>
                      </a:cubicBezTo>
                      <a:cubicBezTo>
                        <a:pt x="1368402" y="634747"/>
                        <a:pt x="1341449" y="564027"/>
                        <a:pt x="1303369" y="505176"/>
                      </a:cubicBezTo>
                      <a:cubicBezTo>
                        <a:pt x="1265289" y="446326"/>
                        <a:pt x="1214599" y="400828"/>
                        <a:pt x="1151297" y="368682"/>
                      </a:cubicBezTo>
                      <a:cubicBezTo>
                        <a:pt x="1087996" y="336537"/>
                        <a:pt x="1008869" y="320464"/>
                        <a:pt x="913916" y="320464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70" name="Группа 169"/>
              <p:cNvGrpSpPr/>
              <p:nvPr/>
            </p:nvGrpSpPr>
            <p:grpSpPr>
              <a:xfrm>
                <a:off x="406574" y="4100537"/>
                <a:ext cx="792087" cy="1015663"/>
                <a:chOff x="406574" y="4100537"/>
                <a:chExt cx="792087" cy="1015663"/>
              </a:xfrm>
            </p:grpSpPr>
            <p:sp>
              <p:nvSpPr>
                <p:cNvPr id="191" name="Rectangle 36"/>
                <p:cNvSpPr/>
                <p:nvPr/>
              </p:nvSpPr>
              <p:spPr>
                <a:xfrm>
                  <a:off x="406574" y="4100537"/>
                  <a:ext cx="623650" cy="1015663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r>
                    <a:rPr lang="ru-RU" sz="6000" b="1" spc="500" dirty="0" smtClean="0">
                      <a:solidFill>
                        <a:schemeClr val="bg1"/>
                      </a:solidFill>
                    </a:rPr>
                    <a:t>Д</a:t>
                  </a:r>
                  <a:endParaRPr lang="en-US" sz="6000" b="1" spc="500" dirty="0">
                    <a:solidFill>
                      <a:srgbClr val="16A085"/>
                    </a:solidFill>
                  </a:endParaRPr>
                </a:p>
              </p:txBody>
            </p:sp>
            <p:sp>
              <p:nvSpPr>
                <p:cNvPr id="192" name="Freeform 9"/>
                <p:cNvSpPr/>
                <p:nvPr/>
              </p:nvSpPr>
              <p:spPr>
                <a:xfrm>
                  <a:off x="523982" y="4492935"/>
                  <a:ext cx="674679" cy="615714"/>
                </a:xfrm>
                <a:custGeom>
                  <a:avLst/>
                  <a:gdLst>
                    <a:gd name="connsiteX0" fmla="*/ 804405 w 2338075"/>
                    <a:gd name="connsiteY0" fmla="*/ 321667 h 2370551"/>
                    <a:gd name="connsiteX1" fmla="*/ 805889 w 2338075"/>
                    <a:gd name="connsiteY1" fmla="*/ 321667 h 2370551"/>
                    <a:gd name="connsiteX2" fmla="*/ 1077393 w 2338075"/>
                    <a:gd name="connsiteY2" fmla="*/ 1137663 h 2370551"/>
                    <a:gd name="connsiteX3" fmla="*/ 532901 w 2338075"/>
                    <a:gd name="connsiteY3" fmla="*/ 1137663 h 2370551"/>
                    <a:gd name="connsiteX4" fmla="*/ 1080225 w 2338075"/>
                    <a:gd name="connsiteY4" fmla="*/ 0 h 2370551"/>
                    <a:gd name="connsiteX5" fmla="*/ 2338075 w 2338075"/>
                    <a:gd name="connsiteY5" fmla="*/ 1091143 h 2370551"/>
                    <a:gd name="connsiteX6" fmla="*/ 2338075 w 2338075"/>
                    <a:gd name="connsiteY6" fmla="*/ 2370551 h 2370551"/>
                    <a:gd name="connsiteX7" fmla="*/ 568165 w 2338075"/>
                    <a:gd name="connsiteY7" fmla="*/ 2370551 h 2370551"/>
                    <a:gd name="connsiteX8" fmla="*/ 0 w 2338075"/>
                    <a:gd name="connsiteY8" fmla="*/ 1877687 h 2370551"/>
                    <a:gd name="connsiteX9" fmla="*/ 7697 w 2338075"/>
                    <a:gd name="connsiteY9" fmla="*/ 1879480 h 2370551"/>
                    <a:gd name="connsiteX10" fmla="*/ 114518 w 2338075"/>
                    <a:gd name="connsiteY10" fmla="*/ 1883931 h 2370551"/>
                    <a:gd name="connsiteX11" fmla="*/ 217630 w 2338075"/>
                    <a:gd name="connsiteY11" fmla="*/ 1880963 h 2370551"/>
                    <a:gd name="connsiteX12" fmla="*/ 278459 w 2338075"/>
                    <a:gd name="connsiteY12" fmla="*/ 1869836 h 2370551"/>
                    <a:gd name="connsiteX13" fmla="*/ 309615 w 2338075"/>
                    <a:gd name="connsiteY13" fmla="*/ 1847582 h 2370551"/>
                    <a:gd name="connsiteX14" fmla="*/ 325194 w 2338075"/>
                    <a:gd name="connsiteY14" fmla="*/ 1812716 h 2370551"/>
                    <a:gd name="connsiteX15" fmla="*/ 446851 w 2338075"/>
                    <a:gd name="connsiteY15" fmla="*/ 1437358 h 2370551"/>
                    <a:gd name="connsiteX16" fmla="*/ 1167896 w 2338075"/>
                    <a:gd name="connsiteY16" fmla="*/ 1437358 h 2370551"/>
                    <a:gd name="connsiteX17" fmla="*/ 1296972 w 2338075"/>
                    <a:gd name="connsiteY17" fmla="*/ 1823102 h 2370551"/>
                    <a:gd name="connsiteX18" fmla="*/ 1311808 w 2338075"/>
                    <a:gd name="connsiteY18" fmla="*/ 1854258 h 2370551"/>
                    <a:gd name="connsiteX19" fmla="*/ 1342964 w 2338075"/>
                    <a:gd name="connsiteY19" fmla="*/ 1872803 h 2370551"/>
                    <a:gd name="connsiteX20" fmla="*/ 1407502 w 2338075"/>
                    <a:gd name="connsiteY20" fmla="*/ 1881705 h 2370551"/>
                    <a:gd name="connsiteX21" fmla="*/ 1525451 w 2338075"/>
                    <a:gd name="connsiteY21" fmla="*/ 1883931 h 2370551"/>
                    <a:gd name="connsiteX22" fmla="*/ 1639690 w 2338075"/>
                    <a:gd name="connsiteY22" fmla="*/ 1880221 h 2370551"/>
                    <a:gd name="connsiteX23" fmla="*/ 1697552 w 2338075"/>
                    <a:gd name="connsiteY23" fmla="*/ 1860934 h 2370551"/>
                    <a:gd name="connsiteX24" fmla="*/ 1709421 w 2338075"/>
                    <a:gd name="connsiteY24" fmla="*/ 1814200 h 2370551"/>
                    <a:gd name="connsiteX25" fmla="*/ 1687166 w 2338075"/>
                    <a:gd name="connsiteY25" fmla="*/ 1729633 h 2370551"/>
                    <a:gd name="connsiteX26" fmla="*/ 1093714 w 2338075"/>
                    <a:gd name="connsiteY26" fmla="*/ 27909 h 2370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2338075" h="2370551">
                      <a:moveTo>
                        <a:pt x="804405" y="321667"/>
                      </a:moveTo>
                      <a:lnTo>
                        <a:pt x="805889" y="321667"/>
                      </a:lnTo>
                      <a:lnTo>
                        <a:pt x="1077393" y="1137663"/>
                      </a:lnTo>
                      <a:lnTo>
                        <a:pt x="532901" y="1137663"/>
                      </a:lnTo>
                      <a:close/>
                      <a:moveTo>
                        <a:pt x="1080225" y="0"/>
                      </a:moveTo>
                      <a:lnTo>
                        <a:pt x="2338075" y="1091143"/>
                      </a:lnTo>
                      <a:lnTo>
                        <a:pt x="2338075" y="2370551"/>
                      </a:lnTo>
                      <a:lnTo>
                        <a:pt x="568165" y="2370551"/>
                      </a:lnTo>
                      <a:lnTo>
                        <a:pt x="0" y="1877687"/>
                      </a:lnTo>
                      <a:lnTo>
                        <a:pt x="7697" y="1879480"/>
                      </a:lnTo>
                      <a:cubicBezTo>
                        <a:pt x="33413" y="1882447"/>
                        <a:pt x="69020" y="1883931"/>
                        <a:pt x="114518" y="1883931"/>
                      </a:cubicBezTo>
                      <a:cubicBezTo>
                        <a:pt x="157049" y="1883931"/>
                        <a:pt x="191420" y="1882941"/>
                        <a:pt x="217630" y="1880963"/>
                      </a:cubicBezTo>
                      <a:cubicBezTo>
                        <a:pt x="243841" y="1878985"/>
                        <a:pt x="264117" y="1875276"/>
                        <a:pt x="278459" y="1869836"/>
                      </a:cubicBezTo>
                      <a:cubicBezTo>
                        <a:pt x="292801" y="1864396"/>
                        <a:pt x="303186" y="1856978"/>
                        <a:pt x="309615" y="1847582"/>
                      </a:cubicBezTo>
                      <a:cubicBezTo>
                        <a:pt x="316045" y="1838185"/>
                        <a:pt x="321237" y="1826563"/>
                        <a:pt x="325194" y="1812716"/>
                      </a:cubicBezTo>
                      <a:lnTo>
                        <a:pt x="446851" y="1437358"/>
                      </a:lnTo>
                      <a:lnTo>
                        <a:pt x="1167896" y="1437358"/>
                      </a:lnTo>
                      <a:lnTo>
                        <a:pt x="1296972" y="1823102"/>
                      </a:lnTo>
                      <a:cubicBezTo>
                        <a:pt x="1300928" y="1835960"/>
                        <a:pt x="1305873" y="1846345"/>
                        <a:pt x="1311808" y="1854258"/>
                      </a:cubicBezTo>
                      <a:cubicBezTo>
                        <a:pt x="1317742" y="1862171"/>
                        <a:pt x="1328128" y="1868352"/>
                        <a:pt x="1342964" y="1872803"/>
                      </a:cubicBezTo>
                      <a:cubicBezTo>
                        <a:pt x="1357800" y="1877254"/>
                        <a:pt x="1379313" y="1880221"/>
                        <a:pt x="1407502" y="1881705"/>
                      </a:cubicBezTo>
                      <a:cubicBezTo>
                        <a:pt x="1435691" y="1883189"/>
                        <a:pt x="1475007" y="1883931"/>
                        <a:pt x="1525451" y="1883931"/>
                      </a:cubicBezTo>
                      <a:cubicBezTo>
                        <a:pt x="1573916" y="1883931"/>
                        <a:pt x="1611996" y="1882694"/>
                        <a:pt x="1639690" y="1880221"/>
                      </a:cubicBezTo>
                      <a:cubicBezTo>
                        <a:pt x="1667385" y="1877749"/>
                        <a:pt x="1686672" y="1871320"/>
                        <a:pt x="1697552" y="1860934"/>
                      </a:cubicBezTo>
                      <a:cubicBezTo>
                        <a:pt x="1708432" y="1850549"/>
                        <a:pt x="1712388" y="1834971"/>
                        <a:pt x="1709421" y="1814200"/>
                      </a:cubicBezTo>
                      <a:cubicBezTo>
                        <a:pt x="1706454" y="1793429"/>
                        <a:pt x="1699035" y="1765240"/>
                        <a:pt x="1687166" y="1729633"/>
                      </a:cubicBezTo>
                      <a:lnTo>
                        <a:pt x="1093714" y="27909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1" name="Группа 170"/>
              <p:cNvGrpSpPr/>
              <p:nvPr/>
            </p:nvGrpSpPr>
            <p:grpSpPr>
              <a:xfrm>
                <a:off x="3574926" y="4090336"/>
                <a:ext cx="8459393" cy="2020873"/>
                <a:chOff x="3551882" y="3176697"/>
                <a:chExt cx="8459393" cy="2020873"/>
              </a:xfrm>
            </p:grpSpPr>
            <p:grpSp>
              <p:nvGrpSpPr>
                <p:cNvPr id="180" name="Group 29"/>
                <p:cNvGrpSpPr/>
                <p:nvPr/>
              </p:nvGrpSpPr>
              <p:grpSpPr>
                <a:xfrm>
                  <a:off x="3551882" y="3361252"/>
                  <a:ext cx="8459393" cy="1836318"/>
                  <a:chOff x="-1117678" y="2523130"/>
                  <a:chExt cx="7986715" cy="1836318"/>
                </a:xfrm>
              </p:grpSpPr>
              <p:sp>
                <p:nvSpPr>
                  <p:cNvPr id="183" name="Rectangle 35"/>
                  <p:cNvSpPr/>
                  <p:nvPr/>
                </p:nvSpPr>
                <p:spPr>
                  <a:xfrm>
                    <a:off x="2297681" y="2531947"/>
                    <a:ext cx="4571356" cy="830997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ru-RU" sz="4800" b="1" spc="500" dirty="0" err="1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езперервності</a:t>
                    </a:r>
                    <a:endParaRPr lang="en-US" sz="4800" b="1" spc="500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84" name="Group 4"/>
                  <p:cNvGrpSpPr/>
                  <p:nvPr/>
                </p:nvGrpSpPr>
                <p:grpSpPr>
                  <a:xfrm>
                    <a:off x="-1117678" y="2523130"/>
                    <a:ext cx="3430508" cy="1802206"/>
                    <a:chOff x="-2423563" y="2788822"/>
                    <a:chExt cx="4389925" cy="2306232"/>
                  </a:xfrm>
                </p:grpSpPr>
                <p:grpSp>
                  <p:nvGrpSpPr>
                    <p:cNvPr id="186" name="Group 1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-2423563" y="3997944"/>
                      <a:ext cx="1097110" cy="1097110"/>
                      <a:chOff x="-7810965" y="3572547"/>
                      <a:chExt cx="3025589" cy="3025589"/>
                    </a:xfrm>
                  </p:grpSpPr>
                  <p:sp>
                    <p:nvSpPr>
                      <p:cNvPr id="188" name="Rectangle 12"/>
                      <p:cNvSpPr/>
                      <p:nvPr/>
                    </p:nvSpPr>
                    <p:spPr>
                      <a:xfrm>
                        <a:off x="-7810965" y="3572547"/>
                        <a:ext cx="3025589" cy="3025589"/>
                      </a:xfrm>
                      <a:prstGeom prst="rect">
                        <a:avLst/>
                      </a:prstGeom>
                      <a:solidFill>
                        <a:srgbClr val="7030A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89" name="TextBox 188"/>
                      <p:cNvSpPr txBox="1"/>
                      <p:nvPr/>
                    </p:nvSpPr>
                    <p:spPr>
                      <a:xfrm>
                        <a:off x="-7406600" y="4230818"/>
                        <a:ext cx="2621224" cy="2367318"/>
                      </a:xfrm>
                      <a:custGeom>
                        <a:avLst/>
                        <a:gdLst>
                          <a:gd name="connsiteX0" fmla="*/ 633767 w 2621225"/>
                          <a:gd name="connsiteY0" fmla="*/ 44486 h 2367317"/>
                          <a:gd name="connsiteX1" fmla="*/ 1356744 w 2621225"/>
                          <a:gd name="connsiteY1" fmla="*/ 671645 h 2367317"/>
                          <a:gd name="connsiteX2" fmla="*/ 1113404 w 2621225"/>
                          <a:gd name="connsiteY2" fmla="*/ 1316915 h 2367317"/>
                          <a:gd name="connsiteX3" fmla="*/ 1107469 w 2621225"/>
                          <a:gd name="connsiteY3" fmla="*/ 1316915 h 2367317"/>
                          <a:gd name="connsiteX4" fmla="*/ 692053 w 2621225"/>
                          <a:gd name="connsiteY4" fmla="*/ 173036 h 2367317"/>
                          <a:gd name="connsiteX5" fmla="*/ 650511 w 2621225"/>
                          <a:gd name="connsiteY5" fmla="*/ 68440 h 2367317"/>
                          <a:gd name="connsiteX6" fmla="*/ 2190970 w 2621225"/>
                          <a:gd name="connsiteY6" fmla="*/ 0 h 2367317"/>
                          <a:gd name="connsiteX7" fmla="*/ 2621225 w 2621225"/>
                          <a:gd name="connsiteY7" fmla="*/ 373232 h 2367317"/>
                          <a:gd name="connsiteX8" fmla="*/ 2621225 w 2621225"/>
                          <a:gd name="connsiteY8" fmla="*/ 2367317 h 2367317"/>
                          <a:gd name="connsiteX9" fmla="*/ 598636 w 2621225"/>
                          <a:gd name="connsiteY9" fmla="*/ 2367317 h 2367317"/>
                          <a:gd name="connsiteX10" fmla="*/ 0 w 2621225"/>
                          <a:gd name="connsiteY10" fmla="*/ 1848020 h 2367317"/>
                          <a:gd name="connsiteX11" fmla="*/ 25161 w 2621225"/>
                          <a:gd name="connsiteY11" fmla="*/ 1864375 h 2367317"/>
                          <a:gd name="connsiteX12" fmla="*/ 82281 w 2621225"/>
                          <a:gd name="connsiteY12" fmla="*/ 1876244 h 2367317"/>
                          <a:gd name="connsiteX13" fmla="*/ 171299 w 2621225"/>
                          <a:gd name="connsiteY13" fmla="*/ 1880695 h 2367317"/>
                          <a:gd name="connsiteX14" fmla="*/ 261058 w 2621225"/>
                          <a:gd name="connsiteY14" fmla="*/ 1876244 h 2367317"/>
                          <a:gd name="connsiteX15" fmla="*/ 318178 w 2621225"/>
                          <a:gd name="connsiteY15" fmla="*/ 1864375 h 2367317"/>
                          <a:gd name="connsiteX16" fmla="*/ 348593 w 2621225"/>
                          <a:gd name="connsiteY16" fmla="*/ 1845087 h 2367317"/>
                          <a:gd name="connsiteX17" fmla="*/ 356753 w 2621225"/>
                          <a:gd name="connsiteY17" fmla="*/ 1818382 h 2367317"/>
                          <a:gd name="connsiteX18" fmla="*/ 356753 w 2621225"/>
                          <a:gd name="connsiteY18" fmla="*/ 256119 h 2367317"/>
                          <a:gd name="connsiteX19" fmla="*/ 359720 w 2621225"/>
                          <a:gd name="connsiteY19" fmla="*/ 256119 h 2367317"/>
                          <a:gd name="connsiteX20" fmla="*/ 896794 w 2621225"/>
                          <a:gd name="connsiteY20" fmla="*/ 1816898 h 2367317"/>
                          <a:gd name="connsiteX21" fmla="*/ 914598 w 2621225"/>
                          <a:gd name="connsiteY21" fmla="*/ 1845087 h 2367317"/>
                          <a:gd name="connsiteX22" fmla="*/ 950946 w 2621225"/>
                          <a:gd name="connsiteY22" fmla="*/ 1865116 h 2367317"/>
                          <a:gd name="connsiteX23" fmla="*/ 1009550 w 2621225"/>
                          <a:gd name="connsiteY23" fmla="*/ 1876985 h 2367317"/>
                          <a:gd name="connsiteX24" fmla="*/ 1095600 w 2621225"/>
                          <a:gd name="connsiteY24" fmla="*/ 1880695 h 2367317"/>
                          <a:gd name="connsiteX25" fmla="*/ 1181651 w 2621225"/>
                          <a:gd name="connsiteY25" fmla="*/ 1878469 h 2367317"/>
                          <a:gd name="connsiteX26" fmla="*/ 1240254 w 2621225"/>
                          <a:gd name="connsiteY26" fmla="*/ 1868825 h 2367317"/>
                          <a:gd name="connsiteX27" fmla="*/ 1276603 w 2621225"/>
                          <a:gd name="connsiteY27" fmla="*/ 1848796 h 2367317"/>
                          <a:gd name="connsiteX28" fmla="*/ 1295891 w 2621225"/>
                          <a:gd name="connsiteY28" fmla="*/ 1816898 h 2367317"/>
                          <a:gd name="connsiteX29" fmla="*/ 1852252 w 2621225"/>
                          <a:gd name="connsiteY29" fmla="*/ 256119 h 2367317"/>
                          <a:gd name="connsiteX30" fmla="*/ 1855219 w 2621225"/>
                          <a:gd name="connsiteY30" fmla="*/ 256119 h 2367317"/>
                          <a:gd name="connsiteX31" fmla="*/ 1855219 w 2621225"/>
                          <a:gd name="connsiteY31" fmla="*/ 1818382 h 2367317"/>
                          <a:gd name="connsiteX32" fmla="*/ 1864121 w 2621225"/>
                          <a:gd name="connsiteY32" fmla="*/ 1845087 h 2367317"/>
                          <a:gd name="connsiteX33" fmla="*/ 1893793 w 2621225"/>
                          <a:gd name="connsiteY33" fmla="*/ 1864375 h 2367317"/>
                          <a:gd name="connsiteX34" fmla="*/ 1950171 w 2621225"/>
                          <a:gd name="connsiteY34" fmla="*/ 1876244 h 2367317"/>
                          <a:gd name="connsiteX35" fmla="*/ 2039189 w 2621225"/>
                          <a:gd name="connsiteY35" fmla="*/ 1880695 h 2367317"/>
                          <a:gd name="connsiteX36" fmla="*/ 2129691 w 2621225"/>
                          <a:gd name="connsiteY36" fmla="*/ 1876244 h 2367317"/>
                          <a:gd name="connsiteX37" fmla="*/ 2186810 w 2621225"/>
                          <a:gd name="connsiteY37" fmla="*/ 1864375 h 2367317"/>
                          <a:gd name="connsiteX38" fmla="*/ 2216483 w 2621225"/>
                          <a:gd name="connsiteY38" fmla="*/ 1845087 h 2367317"/>
                          <a:gd name="connsiteX39" fmla="*/ 2224643 w 2621225"/>
                          <a:gd name="connsiteY39" fmla="*/ 1818382 h 2367317"/>
                          <a:gd name="connsiteX40" fmla="*/ 2224643 w 2621225"/>
                          <a:gd name="connsiteY40" fmla="*/ 107756 h 2367317"/>
                          <a:gd name="connsiteX41" fmla="*/ 2214999 w 2621225"/>
                          <a:gd name="connsiteY41" fmla="*/ 41734 h 23673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</a:cxnLst>
                        <a:rect l="l" t="t" r="r" b="b"/>
                        <a:pathLst>
                          <a:path w="2621225" h="2367317">
                            <a:moveTo>
                              <a:pt x="633767" y="44486"/>
                            </a:moveTo>
                            <a:lnTo>
                              <a:pt x="1356744" y="671645"/>
                            </a:lnTo>
                            <a:lnTo>
                              <a:pt x="1113404" y="1316915"/>
                            </a:lnTo>
                            <a:lnTo>
                              <a:pt x="1107469" y="1316915"/>
                            </a:lnTo>
                            <a:lnTo>
                              <a:pt x="692053" y="173036"/>
                            </a:lnTo>
                            <a:cubicBezTo>
                              <a:pt x="680184" y="131494"/>
                              <a:pt x="666337" y="96629"/>
                              <a:pt x="650511" y="68440"/>
                            </a:cubicBezTo>
                            <a:close/>
                            <a:moveTo>
                              <a:pt x="2190970" y="0"/>
                            </a:moveTo>
                            <a:lnTo>
                              <a:pt x="2621225" y="373232"/>
                            </a:lnTo>
                            <a:lnTo>
                              <a:pt x="2621225" y="2367317"/>
                            </a:lnTo>
                            <a:lnTo>
                              <a:pt x="598636" y="2367317"/>
                            </a:lnTo>
                            <a:lnTo>
                              <a:pt x="0" y="1848020"/>
                            </a:lnTo>
                            <a:lnTo>
                              <a:pt x="25161" y="1864375"/>
                            </a:lnTo>
                            <a:cubicBezTo>
                              <a:pt x="39503" y="1869320"/>
                              <a:pt x="58543" y="1873276"/>
                              <a:pt x="82281" y="1876244"/>
                            </a:cubicBezTo>
                            <a:cubicBezTo>
                              <a:pt x="106019" y="1879211"/>
                              <a:pt x="135692" y="1880695"/>
                              <a:pt x="171299" y="1880695"/>
                            </a:cubicBezTo>
                            <a:cubicBezTo>
                              <a:pt x="207895" y="1880695"/>
                              <a:pt x="237815" y="1879211"/>
                              <a:pt x="261058" y="1876244"/>
                            </a:cubicBezTo>
                            <a:cubicBezTo>
                              <a:pt x="284302" y="1873276"/>
                              <a:pt x="303342" y="1869320"/>
                              <a:pt x="318178" y="1864375"/>
                            </a:cubicBezTo>
                            <a:cubicBezTo>
                              <a:pt x="333014" y="1859429"/>
                              <a:pt x="343153" y="1853000"/>
                              <a:pt x="348593" y="1845087"/>
                            </a:cubicBezTo>
                            <a:cubicBezTo>
                              <a:pt x="354033" y="1837175"/>
                              <a:pt x="356753" y="1828273"/>
                              <a:pt x="356753" y="1818382"/>
                            </a:cubicBezTo>
                            <a:lnTo>
                              <a:pt x="356753" y="256119"/>
                            </a:lnTo>
                            <a:lnTo>
                              <a:pt x="359720" y="256119"/>
                            </a:lnTo>
                            <a:lnTo>
                              <a:pt x="896794" y="1816898"/>
                            </a:lnTo>
                            <a:cubicBezTo>
                              <a:pt x="899761" y="1827778"/>
                              <a:pt x="905696" y="1837175"/>
                              <a:pt x="914598" y="1845087"/>
                            </a:cubicBezTo>
                            <a:cubicBezTo>
                              <a:pt x="923499" y="1853000"/>
                              <a:pt x="935616" y="1859676"/>
                              <a:pt x="950946" y="1865116"/>
                            </a:cubicBezTo>
                            <a:cubicBezTo>
                              <a:pt x="966277" y="1870556"/>
                              <a:pt x="985812" y="1874513"/>
                              <a:pt x="1009550" y="1876985"/>
                            </a:cubicBezTo>
                            <a:cubicBezTo>
                              <a:pt x="1033288" y="1879458"/>
                              <a:pt x="1061971" y="1880695"/>
                              <a:pt x="1095600" y="1880695"/>
                            </a:cubicBezTo>
                            <a:cubicBezTo>
                              <a:pt x="1129229" y="1880695"/>
                              <a:pt x="1157913" y="1879953"/>
                              <a:pt x="1181651" y="1878469"/>
                            </a:cubicBezTo>
                            <a:cubicBezTo>
                              <a:pt x="1205389" y="1876985"/>
                              <a:pt x="1224924" y="1873771"/>
                              <a:pt x="1240254" y="1868825"/>
                            </a:cubicBezTo>
                            <a:cubicBezTo>
                              <a:pt x="1255585" y="1863880"/>
                              <a:pt x="1267702" y="1857204"/>
                              <a:pt x="1276603" y="1848796"/>
                            </a:cubicBezTo>
                            <a:cubicBezTo>
                              <a:pt x="1285505" y="1840389"/>
                              <a:pt x="1291934" y="1829756"/>
                              <a:pt x="1295891" y="1816898"/>
                            </a:cubicBezTo>
                            <a:lnTo>
                              <a:pt x="1852252" y="256119"/>
                            </a:lnTo>
                            <a:lnTo>
                              <a:pt x="1855219" y="256119"/>
                            </a:lnTo>
                            <a:lnTo>
                              <a:pt x="1855219" y="1818382"/>
                            </a:lnTo>
                            <a:cubicBezTo>
                              <a:pt x="1855219" y="1828273"/>
                              <a:pt x="1858186" y="1837175"/>
                              <a:pt x="1864121" y="1845087"/>
                            </a:cubicBezTo>
                            <a:cubicBezTo>
                              <a:pt x="1870055" y="1853000"/>
                              <a:pt x="1879946" y="1859429"/>
                              <a:pt x="1893793" y="1864375"/>
                            </a:cubicBezTo>
                            <a:cubicBezTo>
                              <a:pt x="1907641" y="1869320"/>
                              <a:pt x="1926433" y="1873276"/>
                              <a:pt x="1950171" y="1876244"/>
                            </a:cubicBezTo>
                            <a:cubicBezTo>
                              <a:pt x="1973910" y="1879211"/>
                              <a:pt x="2003582" y="1880695"/>
                              <a:pt x="2039189" y="1880695"/>
                            </a:cubicBezTo>
                            <a:cubicBezTo>
                              <a:pt x="2075785" y="1880695"/>
                              <a:pt x="2105953" y="1879211"/>
                              <a:pt x="2129691" y="1876244"/>
                            </a:cubicBezTo>
                            <a:cubicBezTo>
                              <a:pt x="2153429" y="1873276"/>
                              <a:pt x="2172469" y="1869320"/>
                              <a:pt x="2186810" y="1864375"/>
                            </a:cubicBezTo>
                            <a:cubicBezTo>
                              <a:pt x="2201152" y="1859429"/>
                              <a:pt x="2211043" y="1853000"/>
                              <a:pt x="2216483" y="1845087"/>
                            </a:cubicBezTo>
                            <a:cubicBezTo>
                              <a:pt x="2221923" y="1837175"/>
                              <a:pt x="2224643" y="1828273"/>
                              <a:pt x="2224643" y="1818382"/>
                            </a:cubicBezTo>
                            <a:lnTo>
                              <a:pt x="2224643" y="107756"/>
                            </a:lnTo>
                            <a:cubicBezTo>
                              <a:pt x="2224643" y="83029"/>
                              <a:pt x="2221429" y="61022"/>
                              <a:pt x="2214999" y="41734"/>
                            </a:cubicBezTo>
                            <a:close/>
                          </a:path>
                        </a:pathLst>
                      </a:custGeom>
                      <a:solidFill>
                        <a:srgbClr val="000000">
                          <a:alpha val="20000"/>
                        </a:srgb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>
                        <a:defPPr>
                          <a:defRPr lang="en-US"/>
                        </a:defPPr>
                        <a:lvl1pPr algn="ctr">
                          <a:defRPr>
                            <a:solidFill>
                              <a:schemeClr val="lt1"/>
                            </a:solidFill>
                          </a:defRPr>
                        </a:lvl1pPr>
                        <a:lvl2pPr>
                          <a:defRPr>
                            <a:solidFill>
                              <a:schemeClr val="lt1"/>
                            </a:solidFill>
                          </a:defRPr>
                        </a:lvl2pPr>
                        <a:lvl3pPr>
                          <a:defRPr>
                            <a:solidFill>
                              <a:schemeClr val="lt1"/>
                            </a:solidFill>
                          </a:defRPr>
                        </a:lvl3pPr>
                        <a:lvl4pPr>
                          <a:defRPr>
                            <a:solidFill>
                              <a:schemeClr val="lt1"/>
                            </a:solidFill>
                          </a:defRPr>
                        </a:lvl4pPr>
                        <a:lvl5pPr>
                          <a:defRPr>
                            <a:solidFill>
                              <a:schemeClr val="lt1"/>
                            </a:solidFill>
                          </a:defRPr>
                        </a:lvl5pPr>
                        <a:lvl6pPr>
                          <a:defRPr>
                            <a:solidFill>
                              <a:schemeClr val="lt1"/>
                            </a:solidFill>
                          </a:defRPr>
                        </a:lvl6pPr>
                        <a:lvl7pPr>
                          <a:defRPr>
                            <a:solidFill>
                              <a:schemeClr val="lt1"/>
                            </a:solidFill>
                          </a:defRPr>
                        </a:lvl7pPr>
                        <a:lvl8pPr>
                          <a:defRPr>
                            <a:solidFill>
                              <a:schemeClr val="lt1"/>
                            </a:solidFill>
                          </a:defRPr>
                        </a:lvl8pPr>
                        <a:lvl9pPr>
                          <a:defRPr>
                            <a:solidFill>
                              <a:schemeClr val="lt1"/>
                            </a:solidFill>
                          </a:defRPr>
                        </a:lvl9pPr>
                      </a:lstStyle>
                      <a:p>
                        <a:endParaRPr lang="en-US" dirty="0"/>
                      </a:p>
                    </p:txBody>
                  </p:sp>
                  <p:sp>
                    <p:nvSpPr>
                      <p:cNvPr id="190" name="Freeform 14"/>
                      <p:cNvSpPr/>
                      <p:nvPr/>
                    </p:nvSpPr>
                    <p:spPr>
                      <a:xfrm>
                        <a:off x="-7419275" y="4182795"/>
                        <a:ext cx="2237317" cy="1928720"/>
                      </a:xfrm>
                      <a:custGeom>
                        <a:avLst/>
                        <a:gdLst/>
                        <a:ahLst/>
                        <a:cxnLst/>
                        <a:rect l="l" t="t" r="r" b="b"/>
                        <a:pathLst>
                          <a:path w="2237315" h="1928720">
                            <a:moveTo>
                              <a:pt x="146880" y="0"/>
                            </a:moveTo>
                            <a:lnTo>
                              <a:pt x="402064" y="0"/>
                            </a:lnTo>
                            <a:cubicBezTo>
                              <a:pt x="447562" y="0"/>
                              <a:pt x="486631" y="3709"/>
                              <a:pt x="519271" y="11127"/>
                            </a:cubicBezTo>
                            <a:cubicBezTo>
                              <a:pt x="551911" y="18545"/>
                              <a:pt x="580100" y="30909"/>
                              <a:pt x="603838" y="48218"/>
                            </a:cubicBezTo>
                            <a:cubicBezTo>
                              <a:pt x="627576" y="65527"/>
                              <a:pt x="647358" y="88276"/>
                              <a:pt x="663183" y="116465"/>
                            </a:cubicBezTo>
                            <a:cubicBezTo>
                              <a:pt x="679009" y="144654"/>
                              <a:pt x="692856" y="179519"/>
                              <a:pt x="704725" y="221061"/>
                            </a:cubicBezTo>
                            <a:lnTo>
                              <a:pt x="1120141" y="1364940"/>
                            </a:lnTo>
                            <a:lnTo>
                              <a:pt x="1126076" y="1364940"/>
                            </a:lnTo>
                            <a:lnTo>
                              <a:pt x="1556329" y="224028"/>
                            </a:lnTo>
                            <a:cubicBezTo>
                              <a:pt x="1569187" y="182486"/>
                              <a:pt x="1583281" y="147374"/>
                              <a:pt x="1598612" y="118690"/>
                            </a:cubicBezTo>
                            <a:cubicBezTo>
                              <a:pt x="1613943" y="90007"/>
                              <a:pt x="1631747" y="66763"/>
                              <a:pt x="1652023" y="48960"/>
                            </a:cubicBezTo>
                            <a:cubicBezTo>
                              <a:pt x="1672299" y="31156"/>
                              <a:pt x="1696285" y="18545"/>
                              <a:pt x="1723979" y="11127"/>
                            </a:cubicBezTo>
                            <a:cubicBezTo>
                              <a:pt x="1751673" y="3709"/>
                              <a:pt x="1783819" y="0"/>
                              <a:pt x="1820415" y="0"/>
                            </a:cubicBezTo>
                            <a:lnTo>
                              <a:pt x="2083018" y="0"/>
                            </a:lnTo>
                            <a:cubicBezTo>
                              <a:pt x="2109723" y="0"/>
                              <a:pt x="2132719" y="3462"/>
                              <a:pt x="2152006" y="10385"/>
                            </a:cubicBezTo>
                            <a:cubicBezTo>
                              <a:pt x="2171294" y="17309"/>
                              <a:pt x="2187119" y="27447"/>
                              <a:pt x="2199482" y="40800"/>
                            </a:cubicBezTo>
                            <a:cubicBezTo>
                              <a:pt x="2211846" y="54152"/>
                              <a:pt x="2221243" y="70472"/>
                              <a:pt x="2227671" y="89759"/>
                            </a:cubicBezTo>
                            <a:cubicBezTo>
                              <a:pt x="2234101" y="109047"/>
                              <a:pt x="2237315" y="131054"/>
                              <a:pt x="2237315" y="155781"/>
                            </a:cubicBezTo>
                            <a:lnTo>
                              <a:pt x="2237315" y="1866407"/>
                            </a:lnTo>
                            <a:cubicBezTo>
                              <a:pt x="2237315" y="1876298"/>
                              <a:pt x="2234595" y="1885200"/>
                              <a:pt x="2229155" y="1893112"/>
                            </a:cubicBezTo>
                            <a:cubicBezTo>
                              <a:pt x="2223715" y="1901025"/>
                              <a:pt x="2213824" y="1907454"/>
                              <a:pt x="2199482" y="1912400"/>
                            </a:cubicBezTo>
                            <a:cubicBezTo>
                              <a:pt x="2185141" y="1917345"/>
                              <a:pt x="2166101" y="1921301"/>
                              <a:pt x="2142363" y="1924269"/>
                            </a:cubicBezTo>
                            <a:cubicBezTo>
                              <a:pt x="2118625" y="1927236"/>
                              <a:pt x="2088457" y="1928720"/>
                              <a:pt x="2051861" y="1928720"/>
                            </a:cubicBezTo>
                            <a:cubicBezTo>
                              <a:pt x="2016254" y="1928720"/>
                              <a:pt x="1986582" y="1927236"/>
                              <a:pt x="1962843" y="1924269"/>
                            </a:cubicBezTo>
                            <a:cubicBezTo>
                              <a:pt x="1939105" y="1921301"/>
                              <a:pt x="1920313" y="1917345"/>
                              <a:pt x="1906465" y="1912400"/>
                            </a:cubicBezTo>
                            <a:cubicBezTo>
                              <a:pt x="1892618" y="1907454"/>
                              <a:pt x="1882727" y="1901025"/>
                              <a:pt x="1876793" y="1893112"/>
                            </a:cubicBezTo>
                            <a:cubicBezTo>
                              <a:pt x="1870858" y="1885200"/>
                              <a:pt x="1867891" y="1876298"/>
                              <a:pt x="1867891" y="1866407"/>
                            </a:cubicBezTo>
                            <a:lnTo>
                              <a:pt x="1867891" y="304144"/>
                            </a:lnTo>
                            <a:lnTo>
                              <a:pt x="1864924" y="304144"/>
                            </a:lnTo>
                            <a:lnTo>
                              <a:pt x="1308563" y="1864923"/>
                            </a:lnTo>
                            <a:cubicBezTo>
                              <a:pt x="1304606" y="1877781"/>
                              <a:pt x="1298177" y="1888414"/>
                              <a:pt x="1289275" y="1896821"/>
                            </a:cubicBezTo>
                            <a:cubicBezTo>
                              <a:pt x="1280374" y="1905229"/>
                              <a:pt x="1268257" y="1911905"/>
                              <a:pt x="1252926" y="1916850"/>
                            </a:cubicBezTo>
                            <a:cubicBezTo>
                              <a:pt x="1237596" y="1921796"/>
                              <a:pt x="1218061" y="1925010"/>
                              <a:pt x="1194323" y="1926494"/>
                            </a:cubicBezTo>
                            <a:cubicBezTo>
                              <a:pt x="1170585" y="1927978"/>
                              <a:pt x="1141901" y="1928720"/>
                              <a:pt x="1108272" y="1928720"/>
                            </a:cubicBezTo>
                            <a:cubicBezTo>
                              <a:pt x="1074643" y="1928720"/>
                              <a:pt x="1045960" y="1927483"/>
                              <a:pt x="1022222" y="1925010"/>
                            </a:cubicBezTo>
                            <a:cubicBezTo>
                              <a:pt x="998484" y="1922538"/>
                              <a:pt x="978949" y="1918581"/>
                              <a:pt x="963618" y="1913141"/>
                            </a:cubicBezTo>
                            <a:cubicBezTo>
                              <a:pt x="948288" y="1907701"/>
                              <a:pt x="936171" y="1901025"/>
                              <a:pt x="927270" y="1893112"/>
                            </a:cubicBezTo>
                            <a:cubicBezTo>
                              <a:pt x="918368" y="1885200"/>
                              <a:pt x="912433" y="1875803"/>
                              <a:pt x="909466" y="1864923"/>
                            </a:cubicBezTo>
                            <a:lnTo>
                              <a:pt x="372392" y="304144"/>
                            </a:lnTo>
                            <a:lnTo>
                              <a:pt x="369425" y="304144"/>
                            </a:lnTo>
                            <a:lnTo>
                              <a:pt x="369425" y="1866407"/>
                            </a:lnTo>
                            <a:cubicBezTo>
                              <a:pt x="369425" y="1876298"/>
                              <a:pt x="366705" y="1885200"/>
                              <a:pt x="361265" y="1893112"/>
                            </a:cubicBezTo>
                            <a:cubicBezTo>
                              <a:pt x="355825" y="1901025"/>
                              <a:pt x="345686" y="1907454"/>
                              <a:pt x="330850" y="1912400"/>
                            </a:cubicBezTo>
                            <a:cubicBezTo>
                              <a:pt x="316014" y="1917345"/>
                              <a:pt x="296974" y="1921301"/>
                              <a:pt x="273730" y="1924269"/>
                            </a:cubicBezTo>
                            <a:cubicBezTo>
                              <a:pt x="250487" y="1927236"/>
                              <a:pt x="220567" y="1928720"/>
                              <a:pt x="183971" y="1928720"/>
                            </a:cubicBezTo>
                            <a:cubicBezTo>
                              <a:pt x="148364" y="1928720"/>
                              <a:pt x="118691" y="1927236"/>
                              <a:pt x="94953" y="1924269"/>
                            </a:cubicBezTo>
                            <a:cubicBezTo>
                              <a:pt x="71215" y="1921301"/>
                              <a:pt x="52175" y="1917345"/>
                              <a:pt x="37833" y="1912400"/>
                            </a:cubicBezTo>
                            <a:cubicBezTo>
                              <a:pt x="23491" y="1907454"/>
                              <a:pt x="13600" y="1901025"/>
                              <a:pt x="8160" y="1893112"/>
                            </a:cubicBezTo>
                            <a:cubicBezTo>
                              <a:pt x="2720" y="1885200"/>
                              <a:pt x="0" y="1876298"/>
                              <a:pt x="0" y="1866407"/>
                            </a:cubicBezTo>
                            <a:lnTo>
                              <a:pt x="0" y="155781"/>
                            </a:lnTo>
                            <a:cubicBezTo>
                              <a:pt x="0" y="105338"/>
                              <a:pt x="13353" y="66763"/>
                              <a:pt x="40059" y="40058"/>
                            </a:cubicBezTo>
                            <a:cubicBezTo>
                              <a:pt x="66764" y="13352"/>
                              <a:pt x="102371" y="0"/>
                              <a:pt x="146880" y="0"/>
                            </a:cubicBezTo>
                            <a:close/>
                          </a:path>
                        </a:pathLst>
                      </a:cu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wrap="square" rtlCol="0" anchor="ctr">
                        <a:noAutofit/>
                      </a:bodyPr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87" name="Rectangle 20"/>
                    <p:cNvSpPr/>
                    <p:nvPr/>
                  </p:nvSpPr>
                  <p:spPr>
                    <a:xfrm>
                      <a:off x="869252" y="2788822"/>
                      <a:ext cx="1097110" cy="109711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85" name="Rectangle 36"/>
                  <p:cNvSpPr/>
                  <p:nvPr/>
                </p:nvSpPr>
                <p:spPr>
                  <a:xfrm>
                    <a:off x="-285729" y="3436118"/>
                    <a:ext cx="4412611" cy="923330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ru-RU" sz="5400" b="1" spc="500" dirty="0" err="1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обільності</a:t>
                    </a:r>
                    <a:r>
                      <a:rPr lang="ru-RU" sz="5400" b="1" spc="5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</a:t>
                    </a:r>
                    <a:endParaRPr lang="en-US" sz="5400" b="1" spc="500" dirty="0">
                      <a:solidFill>
                        <a:srgbClr val="7030A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81" name="Rectangle 36"/>
                <p:cNvSpPr/>
                <p:nvPr/>
              </p:nvSpPr>
              <p:spPr>
                <a:xfrm>
                  <a:off x="6394147" y="3176697"/>
                  <a:ext cx="651110" cy="1169551"/>
                </a:xfrm>
                <a:prstGeom prst="rect">
                  <a:avLst/>
                </a:prstGeom>
              </p:spPr>
              <p:txBody>
                <a:bodyPr wrap="square" anchor="ctr">
                  <a:spAutoFit/>
                </a:bodyPr>
                <a:lstStyle/>
                <a:p>
                  <a:r>
                    <a:rPr lang="ru-RU" sz="7000" b="1" spc="500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Б</a:t>
                  </a:r>
                  <a:endParaRPr lang="en-US" sz="7000" b="1" spc="5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82" name="Freeform 22"/>
                <p:cNvSpPr/>
                <p:nvPr/>
              </p:nvSpPr>
              <p:spPr>
                <a:xfrm>
                  <a:off x="6571896" y="3543476"/>
                  <a:ext cx="613522" cy="658756"/>
                </a:xfrm>
                <a:custGeom>
                  <a:avLst/>
                  <a:gdLst>
                    <a:gd name="connsiteX0" fmla="*/ 1014087 w 2044172"/>
                    <a:gd name="connsiteY0" fmla="*/ 0 h 2324784"/>
                    <a:gd name="connsiteX1" fmla="*/ 2044172 w 2044172"/>
                    <a:gd name="connsiteY1" fmla="*/ 893564 h 2324784"/>
                    <a:gd name="connsiteX2" fmla="*/ 2044172 w 2044172"/>
                    <a:gd name="connsiteY2" fmla="*/ 2324784 h 2324784"/>
                    <a:gd name="connsiteX3" fmla="*/ 650948 w 2044172"/>
                    <a:gd name="connsiteY3" fmla="*/ 2324784 h 2324784"/>
                    <a:gd name="connsiteX4" fmla="*/ 0 w 2044172"/>
                    <a:gd name="connsiteY4" fmla="*/ 1760108 h 2324784"/>
                    <a:gd name="connsiteX5" fmla="*/ 47991 w 2044172"/>
                    <a:gd name="connsiteY5" fmla="*/ 1784194 h 2324784"/>
                    <a:gd name="connsiteX6" fmla="*/ 107893 w 2044172"/>
                    <a:gd name="connsiteY6" fmla="*/ 1807747 h 2324784"/>
                    <a:gd name="connsiteX7" fmla="*/ 258481 w 2044172"/>
                    <a:gd name="connsiteY7" fmla="*/ 1847063 h 2324784"/>
                    <a:gd name="connsiteX8" fmla="*/ 443193 w 2044172"/>
                    <a:gd name="connsiteY8" fmla="*/ 1863383 h 2324784"/>
                    <a:gd name="connsiteX9" fmla="*/ 719148 w 2044172"/>
                    <a:gd name="connsiteY9" fmla="*/ 1824809 h 2324784"/>
                    <a:gd name="connsiteX10" fmla="*/ 944660 w 2044172"/>
                    <a:gd name="connsiteY10" fmla="*/ 1709827 h 2324784"/>
                    <a:gd name="connsiteX11" fmla="*/ 1097474 w 2044172"/>
                    <a:gd name="connsiteY11" fmla="*/ 1519181 h 2324784"/>
                    <a:gd name="connsiteX12" fmla="*/ 1153852 w 2044172"/>
                    <a:gd name="connsiteY12" fmla="*/ 1253611 h 2324784"/>
                    <a:gd name="connsiteX13" fmla="*/ 1118245 w 2044172"/>
                    <a:gd name="connsiteY13" fmla="*/ 1052579 h 2324784"/>
                    <a:gd name="connsiteX14" fmla="*/ 1024776 w 2044172"/>
                    <a:gd name="connsiteY14" fmla="*/ 904216 h 2324784"/>
                    <a:gd name="connsiteX15" fmla="*/ 892733 w 2044172"/>
                    <a:gd name="connsiteY15" fmla="*/ 795911 h 2324784"/>
                    <a:gd name="connsiteX16" fmla="*/ 741403 w 2044172"/>
                    <a:gd name="connsiteY16" fmla="*/ 715053 h 2324784"/>
                    <a:gd name="connsiteX17" fmla="*/ 590073 w 2044172"/>
                    <a:gd name="connsiteY17" fmla="*/ 647548 h 2324784"/>
                    <a:gd name="connsiteX18" fmla="*/ 457288 w 2044172"/>
                    <a:gd name="connsiteY18" fmla="*/ 579301 h 2324784"/>
                    <a:gd name="connsiteX19" fmla="*/ 363819 w 2044172"/>
                    <a:gd name="connsiteY19" fmla="*/ 496218 h 2324784"/>
                    <a:gd name="connsiteX20" fmla="*/ 328954 w 2044172"/>
                    <a:gd name="connsiteY20" fmla="*/ 385687 h 2324784"/>
                    <a:gd name="connsiteX21" fmla="*/ 344532 w 2044172"/>
                    <a:gd name="connsiteY21" fmla="*/ 304088 h 2324784"/>
                    <a:gd name="connsiteX22" fmla="*/ 392008 w 2044172"/>
                    <a:gd name="connsiteY22" fmla="*/ 238066 h 2324784"/>
                    <a:gd name="connsiteX23" fmla="*/ 471382 w 2044172"/>
                    <a:gd name="connsiteY23" fmla="*/ 195041 h 2324784"/>
                    <a:gd name="connsiteX24" fmla="*/ 582654 w 2044172"/>
                    <a:gd name="connsiteY24" fmla="*/ 179463 h 2324784"/>
                    <a:gd name="connsiteX25" fmla="*/ 732501 w 2044172"/>
                    <a:gd name="connsiteY25" fmla="*/ 199492 h 2324784"/>
                    <a:gd name="connsiteX26" fmla="*/ 852675 w 2044172"/>
                    <a:gd name="connsiteY26" fmla="*/ 244000 h 2324784"/>
                    <a:gd name="connsiteX27" fmla="*/ 940209 w 2044172"/>
                    <a:gd name="connsiteY27" fmla="*/ 289251 h 2324784"/>
                    <a:gd name="connsiteX28" fmla="*/ 992136 w 2044172"/>
                    <a:gd name="connsiteY28" fmla="*/ 310022 h 2324784"/>
                    <a:gd name="connsiteX29" fmla="*/ 1018100 w 2044172"/>
                    <a:gd name="connsiteY29" fmla="*/ 301120 h 2324784"/>
                    <a:gd name="connsiteX30" fmla="*/ 1032936 w 2044172"/>
                    <a:gd name="connsiteY30" fmla="*/ 272931 h 2324784"/>
                    <a:gd name="connsiteX31" fmla="*/ 1040354 w 2044172"/>
                    <a:gd name="connsiteY31" fmla="*/ 223971 h 2324784"/>
                    <a:gd name="connsiteX32" fmla="*/ 1042580 w 2044172"/>
                    <a:gd name="connsiteY32" fmla="*/ 151274 h 2324784"/>
                    <a:gd name="connsiteX33" fmla="*/ 1041096 w 2044172"/>
                    <a:gd name="connsiteY33" fmla="*/ 86736 h 2324784"/>
                    <a:gd name="connsiteX34" fmla="*/ 1035903 w 2044172"/>
                    <a:gd name="connsiteY34" fmla="*/ 43710 h 2324784"/>
                    <a:gd name="connsiteX35" fmla="*/ 1027002 w 2044172"/>
                    <a:gd name="connsiteY35" fmla="*/ 16263 h 2324784"/>
                    <a:gd name="connsiteX36" fmla="*/ 1014087 w 2044172"/>
                    <a:gd name="connsiteY36" fmla="*/ 0 h 23247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2044172" h="2324784">
                      <a:moveTo>
                        <a:pt x="1014087" y="0"/>
                      </a:moveTo>
                      <a:lnTo>
                        <a:pt x="2044172" y="893564"/>
                      </a:lnTo>
                      <a:lnTo>
                        <a:pt x="2044172" y="2324784"/>
                      </a:lnTo>
                      <a:lnTo>
                        <a:pt x="650948" y="2324784"/>
                      </a:lnTo>
                      <a:lnTo>
                        <a:pt x="0" y="1760108"/>
                      </a:lnTo>
                      <a:lnTo>
                        <a:pt x="47991" y="1784194"/>
                      </a:lnTo>
                      <a:cubicBezTo>
                        <a:pt x="66166" y="1792231"/>
                        <a:pt x="86133" y="1800082"/>
                        <a:pt x="107893" y="1807747"/>
                      </a:cubicBezTo>
                      <a:cubicBezTo>
                        <a:pt x="151412" y="1823078"/>
                        <a:pt x="201609" y="1836183"/>
                        <a:pt x="258481" y="1847063"/>
                      </a:cubicBezTo>
                      <a:cubicBezTo>
                        <a:pt x="315354" y="1857943"/>
                        <a:pt x="376924" y="1863383"/>
                        <a:pt x="443193" y="1863383"/>
                      </a:cubicBezTo>
                      <a:cubicBezTo>
                        <a:pt x="541113" y="1863383"/>
                        <a:pt x="633098" y="1850525"/>
                        <a:pt x="719148" y="1824809"/>
                      </a:cubicBezTo>
                      <a:cubicBezTo>
                        <a:pt x="805199" y="1799092"/>
                        <a:pt x="880370" y="1760765"/>
                        <a:pt x="944660" y="1709827"/>
                      </a:cubicBezTo>
                      <a:cubicBezTo>
                        <a:pt x="1008951" y="1658889"/>
                        <a:pt x="1059889" y="1595341"/>
                        <a:pt x="1097474" y="1519181"/>
                      </a:cubicBezTo>
                      <a:cubicBezTo>
                        <a:pt x="1135059" y="1443021"/>
                        <a:pt x="1153852" y="1354498"/>
                        <a:pt x="1153852" y="1253611"/>
                      </a:cubicBezTo>
                      <a:cubicBezTo>
                        <a:pt x="1153852" y="1176462"/>
                        <a:pt x="1141983" y="1109452"/>
                        <a:pt x="1118245" y="1052579"/>
                      </a:cubicBezTo>
                      <a:cubicBezTo>
                        <a:pt x="1094507" y="995707"/>
                        <a:pt x="1063351" y="946252"/>
                        <a:pt x="1024776" y="904216"/>
                      </a:cubicBezTo>
                      <a:cubicBezTo>
                        <a:pt x="986202" y="862180"/>
                        <a:pt x="942187" y="826078"/>
                        <a:pt x="892733" y="795911"/>
                      </a:cubicBezTo>
                      <a:cubicBezTo>
                        <a:pt x="843279" y="765744"/>
                        <a:pt x="792835" y="738791"/>
                        <a:pt x="741403" y="715053"/>
                      </a:cubicBezTo>
                      <a:cubicBezTo>
                        <a:pt x="689970" y="691315"/>
                        <a:pt x="639527" y="668813"/>
                        <a:pt x="590073" y="647548"/>
                      </a:cubicBezTo>
                      <a:cubicBezTo>
                        <a:pt x="540618" y="626283"/>
                        <a:pt x="496357" y="603533"/>
                        <a:pt x="457288" y="579301"/>
                      </a:cubicBezTo>
                      <a:cubicBezTo>
                        <a:pt x="418219" y="555068"/>
                        <a:pt x="387062" y="527374"/>
                        <a:pt x="363819" y="496218"/>
                      </a:cubicBezTo>
                      <a:cubicBezTo>
                        <a:pt x="340575" y="465061"/>
                        <a:pt x="328954" y="428218"/>
                        <a:pt x="328954" y="385687"/>
                      </a:cubicBezTo>
                      <a:cubicBezTo>
                        <a:pt x="328954" y="357004"/>
                        <a:pt x="334146" y="329804"/>
                        <a:pt x="344532" y="304088"/>
                      </a:cubicBezTo>
                      <a:cubicBezTo>
                        <a:pt x="354917" y="278371"/>
                        <a:pt x="370743" y="256364"/>
                        <a:pt x="392008" y="238066"/>
                      </a:cubicBezTo>
                      <a:cubicBezTo>
                        <a:pt x="413273" y="219768"/>
                        <a:pt x="439731" y="205426"/>
                        <a:pt x="471382" y="195041"/>
                      </a:cubicBezTo>
                      <a:cubicBezTo>
                        <a:pt x="503033" y="184655"/>
                        <a:pt x="540124" y="179463"/>
                        <a:pt x="582654" y="179463"/>
                      </a:cubicBezTo>
                      <a:cubicBezTo>
                        <a:pt x="637054" y="179463"/>
                        <a:pt x="687003" y="186139"/>
                        <a:pt x="732501" y="199492"/>
                      </a:cubicBezTo>
                      <a:cubicBezTo>
                        <a:pt x="777999" y="212844"/>
                        <a:pt x="818057" y="227681"/>
                        <a:pt x="852675" y="244000"/>
                      </a:cubicBezTo>
                      <a:cubicBezTo>
                        <a:pt x="887293" y="260320"/>
                        <a:pt x="916471" y="275404"/>
                        <a:pt x="940209" y="289251"/>
                      </a:cubicBezTo>
                      <a:cubicBezTo>
                        <a:pt x="963947" y="303098"/>
                        <a:pt x="981256" y="310022"/>
                        <a:pt x="992136" y="310022"/>
                      </a:cubicBezTo>
                      <a:cubicBezTo>
                        <a:pt x="1003016" y="310022"/>
                        <a:pt x="1011671" y="307055"/>
                        <a:pt x="1018100" y="301120"/>
                      </a:cubicBezTo>
                      <a:cubicBezTo>
                        <a:pt x="1024529" y="295186"/>
                        <a:pt x="1029475" y="285789"/>
                        <a:pt x="1032936" y="272931"/>
                      </a:cubicBezTo>
                      <a:cubicBezTo>
                        <a:pt x="1036398" y="260073"/>
                        <a:pt x="1038871" y="243753"/>
                        <a:pt x="1040354" y="223971"/>
                      </a:cubicBezTo>
                      <a:cubicBezTo>
                        <a:pt x="1041838" y="204190"/>
                        <a:pt x="1042580" y="179957"/>
                        <a:pt x="1042580" y="151274"/>
                      </a:cubicBezTo>
                      <a:cubicBezTo>
                        <a:pt x="1042580" y="125557"/>
                        <a:pt x="1042085" y="104045"/>
                        <a:pt x="1041096" y="86736"/>
                      </a:cubicBezTo>
                      <a:cubicBezTo>
                        <a:pt x="1040107" y="69427"/>
                        <a:pt x="1038376" y="55085"/>
                        <a:pt x="1035903" y="43710"/>
                      </a:cubicBezTo>
                      <a:cubicBezTo>
                        <a:pt x="1033431" y="32336"/>
                        <a:pt x="1030463" y="23187"/>
                        <a:pt x="1027002" y="16263"/>
                      </a:cubicBezTo>
                      <a:lnTo>
                        <a:pt x="1014087" y="0"/>
                      </a:lnTo>
                      <a:close/>
                    </a:path>
                  </a:pathLst>
                </a:custGeom>
                <a:solidFill>
                  <a:srgbClr val="000000">
                    <a:alpha val="2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2" name="Группа 171"/>
              <p:cNvGrpSpPr/>
              <p:nvPr/>
            </p:nvGrpSpPr>
            <p:grpSpPr>
              <a:xfrm>
                <a:off x="6328320" y="2329467"/>
                <a:ext cx="5256584" cy="923330"/>
                <a:chOff x="6055417" y="4608368"/>
                <a:chExt cx="5256584" cy="923330"/>
              </a:xfrm>
            </p:grpSpPr>
            <p:grpSp>
              <p:nvGrpSpPr>
                <p:cNvPr id="173" name="Group 29"/>
                <p:cNvGrpSpPr/>
                <p:nvPr/>
              </p:nvGrpSpPr>
              <p:grpSpPr>
                <a:xfrm>
                  <a:off x="6055417" y="4608368"/>
                  <a:ext cx="5256584" cy="923330"/>
                  <a:chOff x="1487488" y="4379645"/>
                  <a:chExt cx="5256584" cy="923330"/>
                </a:xfrm>
              </p:grpSpPr>
              <p:sp>
                <p:nvSpPr>
                  <p:cNvPr id="178" name="Rectangle 16"/>
                  <p:cNvSpPr/>
                  <p:nvPr/>
                </p:nvSpPr>
                <p:spPr>
                  <a:xfrm>
                    <a:off x="1487488" y="4400593"/>
                    <a:ext cx="857337" cy="857337"/>
                  </a:xfrm>
                  <a:prstGeom prst="rect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Rectangle 38"/>
                  <p:cNvSpPr/>
                  <p:nvPr/>
                </p:nvSpPr>
                <p:spPr>
                  <a:xfrm>
                    <a:off x="2331461" y="4379645"/>
                    <a:ext cx="4412611" cy="923330"/>
                  </a:xfrm>
                  <a:prstGeom prst="rect">
                    <a:avLst/>
                  </a:prstGeom>
                </p:spPr>
                <p:txBody>
                  <a:bodyPr wrap="square" anchor="ctr">
                    <a:spAutoFit/>
                  </a:bodyPr>
                  <a:lstStyle/>
                  <a:p>
                    <a:r>
                      <a:rPr lang="ru-RU" sz="5400" b="1" spc="500" dirty="0" err="1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истемності</a:t>
                    </a:r>
                    <a:endParaRPr lang="en-US" sz="5400" b="1" spc="500" dirty="0">
                      <a:solidFill>
                        <a:srgbClr val="FFC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74" name="Группа 173"/>
                <p:cNvGrpSpPr/>
                <p:nvPr/>
              </p:nvGrpSpPr>
              <p:grpSpPr>
                <a:xfrm>
                  <a:off x="6095206" y="4676601"/>
                  <a:ext cx="813345" cy="813346"/>
                  <a:chOff x="6095206" y="4676601"/>
                  <a:chExt cx="813345" cy="813346"/>
                </a:xfrm>
              </p:grpSpPr>
              <p:sp>
                <p:nvSpPr>
                  <p:cNvPr id="175" name="Rectangle 97"/>
                  <p:cNvSpPr/>
                  <p:nvPr/>
                </p:nvSpPr>
                <p:spPr>
                  <a:xfrm>
                    <a:off x="6095206" y="4676601"/>
                    <a:ext cx="813345" cy="81334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TextBox 175"/>
                  <p:cNvSpPr txBox="1"/>
                  <p:nvPr/>
                </p:nvSpPr>
                <p:spPr>
                  <a:xfrm>
                    <a:off x="6333326" y="4808229"/>
                    <a:ext cx="575225" cy="681718"/>
                  </a:xfrm>
                  <a:custGeom>
                    <a:avLst/>
                    <a:gdLst>
                      <a:gd name="connsiteX0" fmla="*/ 1102503 w 1907190"/>
                      <a:gd name="connsiteY0" fmla="*/ 0 h 2266337"/>
                      <a:gd name="connsiteX1" fmla="*/ 1907190 w 1907190"/>
                      <a:gd name="connsiteY1" fmla="*/ 698039 h 2266337"/>
                      <a:gd name="connsiteX2" fmla="*/ 1907190 w 1907190"/>
                      <a:gd name="connsiteY2" fmla="*/ 2266337 h 2266337"/>
                      <a:gd name="connsiteX3" fmla="*/ 747579 w 1907190"/>
                      <a:gd name="connsiteY3" fmla="*/ 2266337 h 2266337"/>
                      <a:gd name="connsiteX4" fmla="*/ 0 w 1907190"/>
                      <a:gd name="connsiteY4" fmla="*/ 1617838 h 2266337"/>
                      <a:gd name="connsiteX5" fmla="*/ 62256 w 1907190"/>
                      <a:gd name="connsiteY5" fmla="*/ 1665289 h 2266337"/>
                      <a:gd name="connsiteX6" fmla="*/ 209135 w 1907190"/>
                      <a:gd name="connsiteY6" fmla="*/ 1741140 h 2266337"/>
                      <a:gd name="connsiteX7" fmla="*/ 565206 w 1907190"/>
                      <a:gd name="connsiteY7" fmla="*/ 1801969 h 2266337"/>
                      <a:gd name="connsiteX8" fmla="*/ 752886 w 1907190"/>
                      <a:gd name="connsiteY8" fmla="*/ 1785649 h 2266337"/>
                      <a:gd name="connsiteX9" fmla="*/ 907183 w 1907190"/>
                      <a:gd name="connsiteY9" fmla="*/ 1744849 h 2266337"/>
                      <a:gd name="connsiteX10" fmla="*/ 1021423 w 1907190"/>
                      <a:gd name="connsiteY10" fmla="*/ 1693664 h 2266337"/>
                      <a:gd name="connsiteX11" fmla="*/ 1084477 w 1907190"/>
                      <a:gd name="connsiteY11" fmla="*/ 1649897 h 2266337"/>
                      <a:gd name="connsiteX12" fmla="*/ 1108215 w 1907190"/>
                      <a:gd name="connsiteY12" fmla="*/ 1619482 h 2266337"/>
                      <a:gd name="connsiteX13" fmla="*/ 1120084 w 1907190"/>
                      <a:gd name="connsiteY13" fmla="*/ 1587584 h 2266337"/>
                      <a:gd name="connsiteX14" fmla="*/ 1126760 w 1907190"/>
                      <a:gd name="connsiteY14" fmla="*/ 1543075 h 2266337"/>
                      <a:gd name="connsiteX15" fmla="*/ 1128986 w 1907190"/>
                      <a:gd name="connsiteY15" fmla="*/ 1480021 h 2266337"/>
                      <a:gd name="connsiteX16" fmla="*/ 1126019 w 1907190"/>
                      <a:gd name="connsiteY16" fmla="*/ 1394712 h 2266337"/>
                      <a:gd name="connsiteX17" fmla="*/ 1117117 w 1907190"/>
                      <a:gd name="connsiteY17" fmla="*/ 1345011 h 2266337"/>
                      <a:gd name="connsiteX18" fmla="*/ 1102280 w 1907190"/>
                      <a:gd name="connsiteY18" fmla="*/ 1321273 h 2266337"/>
                      <a:gd name="connsiteX19" fmla="*/ 1078542 w 1907190"/>
                      <a:gd name="connsiteY19" fmla="*/ 1315338 h 2266337"/>
                      <a:gd name="connsiteX20" fmla="*/ 1024390 w 1907190"/>
                      <a:gd name="connsiteY20" fmla="*/ 1339076 h 2266337"/>
                      <a:gd name="connsiteX21" fmla="*/ 935372 w 1907190"/>
                      <a:gd name="connsiteY21" fmla="*/ 1392487 h 2266337"/>
                      <a:gd name="connsiteX22" fmla="*/ 805554 w 1907190"/>
                      <a:gd name="connsiteY22" fmla="*/ 1446640 h 2266337"/>
                      <a:gd name="connsiteX23" fmla="*/ 626035 w 1907190"/>
                      <a:gd name="connsiteY23" fmla="*/ 1471119 h 2266337"/>
                      <a:gd name="connsiteX24" fmla="*/ 420552 w 1907190"/>
                      <a:gd name="connsiteY24" fmla="*/ 1431803 h 2266337"/>
                      <a:gd name="connsiteX25" fmla="*/ 264771 w 1907190"/>
                      <a:gd name="connsiteY25" fmla="*/ 1312371 h 2266337"/>
                      <a:gd name="connsiteX26" fmla="*/ 165368 w 1907190"/>
                      <a:gd name="connsiteY26" fmla="*/ 1108372 h 2266337"/>
                      <a:gd name="connsiteX27" fmla="*/ 130502 w 1907190"/>
                      <a:gd name="connsiteY27" fmla="*/ 815355 h 2266337"/>
                      <a:gd name="connsiteX28" fmla="*/ 163142 w 1907190"/>
                      <a:gd name="connsiteY28" fmla="*/ 537916 h 2266337"/>
                      <a:gd name="connsiteX29" fmla="*/ 258836 w 1907190"/>
                      <a:gd name="connsiteY29" fmla="*/ 327982 h 2266337"/>
                      <a:gd name="connsiteX30" fmla="*/ 411650 w 1907190"/>
                      <a:gd name="connsiteY30" fmla="*/ 194455 h 2266337"/>
                      <a:gd name="connsiteX31" fmla="*/ 615650 w 1907190"/>
                      <a:gd name="connsiteY31" fmla="*/ 147721 h 2266337"/>
                      <a:gd name="connsiteX32" fmla="*/ 794427 w 1907190"/>
                      <a:gd name="connsiteY32" fmla="*/ 173684 h 2266337"/>
                      <a:gd name="connsiteX33" fmla="*/ 923503 w 1907190"/>
                      <a:gd name="connsiteY33" fmla="*/ 231546 h 2266337"/>
                      <a:gd name="connsiteX34" fmla="*/ 1011779 w 1907190"/>
                      <a:gd name="connsiteY34" fmla="*/ 289408 h 2266337"/>
                      <a:gd name="connsiteX35" fmla="*/ 1068157 w 1907190"/>
                      <a:gd name="connsiteY35" fmla="*/ 315371 h 2266337"/>
                      <a:gd name="connsiteX36" fmla="*/ 1091895 w 1907190"/>
                      <a:gd name="connsiteY36" fmla="*/ 306469 h 2266337"/>
                      <a:gd name="connsiteX37" fmla="*/ 1109699 w 1907190"/>
                      <a:gd name="connsiteY37" fmla="*/ 278280 h 2266337"/>
                      <a:gd name="connsiteX38" fmla="*/ 1120084 w 1907190"/>
                      <a:gd name="connsiteY38" fmla="*/ 227837 h 2266337"/>
                      <a:gd name="connsiteX39" fmla="*/ 1123051 w 1907190"/>
                      <a:gd name="connsiteY39" fmla="*/ 152172 h 2266337"/>
                      <a:gd name="connsiteX40" fmla="*/ 1120826 w 1907190"/>
                      <a:gd name="connsiteY40" fmla="*/ 82441 h 2266337"/>
                      <a:gd name="connsiteX41" fmla="*/ 1114150 w 1907190"/>
                      <a:gd name="connsiteY41" fmla="*/ 33481 h 2266337"/>
                      <a:gd name="connsiteX42" fmla="*/ 1102503 w 1907190"/>
                      <a:gd name="connsiteY42" fmla="*/ 0 h 22663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1907190" h="2266337">
                        <a:moveTo>
                          <a:pt x="1102503" y="0"/>
                        </a:moveTo>
                        <a:lnTo>
                          <a:pt x="1907190" y="698039"/>
                        </a:lnTo>
                        <a:lnTo>
                          <a:pt x="1907190" y="2266337"/>
                        </a:lnTo>
                        <a:lnTo>
                          <a:pt x="747579" y="2266337"/>
                        </a:lnTo>
                        <a:lnTo>
                          <a:pt x="0" y="1617838"/>
                        </a:lnTo>
                        <a:lnTo>
                          <a:pt x="62256" y="1665289"/>
                        </a:lnTo>
                        <a:cubicBezTo>
                          <a:pt x="107259" y="1695580"/>
                          <a:pt x="156219" y="1720864"/>
                          <a:pt x="209135" y="1741140"/>
                        </a:cubicBezTo>
                        <a:cubicBezTo>
                          <a:pt x="314967" y="1781693"/>
                          <a:pt x="433658" y="1801969"/>
                          <a:pt x="565206" y="1801969"/>
                        </a:cubicBezTo>
                        <a:cubicBezTo>
                          <a:pt x="632464" y="1801969"/>
                          <a:pt x="695024" y="1796529"/>
                          <a:pt x="752886" y="1785649"/>
                        </a:cubicBezTo>
                        <a:cubicBezTo>
                          <a:pt x="810747" y="1774769"/>
                          <a:pt x="862180" y="1761169"/>
                          <a:pt x="907183" y="1744849"/>
                        </a:cubicBezTo>
                        <a:cubicBezTo>
                          <a:pt x="952186" y="1728529"/>
                          <a:pt x="990266" y="1711468"/>
                          <a:pt x="1021423" y="1693664"/>
                        </a:cubicBezTo>
                        <a:cubicBezTo>
                          <a:pt x="1052579" y="1675860"/>
                          <a:pt x="1073597" y="1661271"/>
                          <a:pt x="1084477" y="1649897"/>
                        </a:cubicBezTo>
                        <a:cubicBezTo>
                          <a:pt x="1095357" y="1638522"/>
                          <a:pt x="1103270" y="1628384"/>
                          <a:pt x="1108215" y="1619482"/>
                        </a:cubicBezTo>
                        <a:cubicBezTo>
                          <a:pt x="1113160" y="1610581"/>
                          <a:pt x="1117117" y="1599948"/>
                          <a:pt x="1120084" y="1587584"/>
                        </a:cubicBezTo>
                        <a:cubicBezTo>
                          <a:pt x="1123051" y="1575221"/>
                          <a:pt x="1125277" y="1560384"/>
                          <a:pt x="1126760" y="1543075"/>
                        </a:cubicBezTo>
                        <a:cubicBezTo>
                          <a:pt x="1128244" y="1525766"/>
                          <a:pt x="1128986" y="1504748"/>
                          <a:pt x="1128986" y="1480021"/>
                        </a:cubicBezTo>
                        <a:cubicBezTo>
                          <a:pt x="1128986" y="1444414"/>
                          <a:pt x="1127997" y="1415978"/>
                          <a:pt x="1126019" y="1394712"/>
                        </a:cubicBezTo>
                        <a:cubicBezTo>
                          <a:pt x="1124040" y="1373447"/>
                          <a:pt x="1121073" y="1356880"/>
                          <a:pt x="1117117" y="1345011"/>
                        </a:cubicBezTo>
                        <a:cubicBezTo>
                          <a:pt x="1113160" y="1333142"/>
                          <a:pt x="1108215" y="1325229"/>
                          <a:pt x="1102280" y="1321273"/>
                        </a:cubicBezTo>
                        <a:cubicBezTo>
                          <a:pt x="1096346" y="1317316"/>
                          <a:pt x="1088433" y="1315338"/>
                          <a:pt x="1078542" y="1315338"/>
                        </a:cubicBezTo>
                        <a:cubicBezTo>
                          <a:pt x="1065684" y="1315338"/>
                          <a:pt x="1047634" y="1323251"/>
                          <a:pt x="1024390" y="1339076"/>
                        </a:cubicBezTo>
                        <a:cubicBezTo>
                          <a:pt x="1001146" y="1354902"/>
                          <a:pt x="971474" y="1372705"/>
                          <a:pt x="935372" y="1392487"/>
                        </a:cubicBezTo>
                        <a:cubicBezTo>
                          <a:pt x="899270" y="1412269"/>
                          <a:pt x="855998" y="1430320"/>
                          <a:pt x="805554" y="1446640"/>
                        </a:cubicBezTo>
                        <a:cubicBezTo>
                          <a:pt x="755111" y="1462959"/>
                          <a:pt x="695271" y="1471119"/>
                          <a:pt x="626035" y="1471119"/>
                        </a:cubicBezTo>
                        <a:cubicBezTo>
                          <a:pt x="549875" y="1471119"/>
                          <a:pt x="481381" y="1458014"/>
                          <a:pt x="420552" y="1431803"/>
                        </a:cubicBezTo>
                        <a:cubicBezTo>
                          <a:pt x="359723" y="1405592"/>
                          <a:pt x="307796" y="1365782"/>
                          <a:pt x="264771" y="1312371"/>
                        </a:cubicBezTo>
                        <a:cubicBezTo>
                          <a:pt x="221746" y="1258960"/>
                          <a:pt x="188611" y="1190960"/>
                          <a:pt x="165368" y="1108372"/>
                        </a:cubicBezTo>
                        <a:cubicBezTo>
                          <a:pt x="142124" y="1025783"/>
                          <a:pt x="130502" y="928110"/>
                          <a:pt x="130502" y="815355"/>
                        </a:cubicBezTo>
                        <a:cubicBezTo>
                          <a:pt x="130502" y="712490"/>
                          <a:pt x="141382" y="620010"/>
                          <a:pt x="163142" y="537916"/>
                        </a:cubicBezTo>
                        <a:cubicBezTo>
                          <a:pt x="184902" y="455822"/>
                          <a:pt x="216800" y="385844"/>
                          <a:pt x="258836" y="327982"/>
                        </a:cubicBezTo>
                        <a:cubicBezTo>
                          <a:pt x="300873" y="270120"/>
                          <a:pt x="351811" y="225612"/>
                          <a:pt x="411650" y="194455"/>
                        </a:cubicBezTo>
                        <a:cubicBezTo>
                          <a:pt x="471490" y="163299"/>
                          <a:pt x="539490" y="147721"/>
                          <a:pt x="615650" y="147721"/>
                        </a:cubicBezTo>
                        <a:cubicBezTo>
                          <a:pt x="684886" y="147721"/>
                          <a:pt x="744478" y="156375"/>
                          <a:pt x="794427" y="173684"/>
                        </a:cubicBezTo>
                        <a:cubicBezTo>
                          <a:pt x="844376" y="190993"/>
                          <a:pt x="887401" y="210281"/>
                          <a:pt x="923503" y="231546"/>
                        </a:cubicBezTo>
                        <a:cubicBezTo>
                          <a:pt x="959605" y="252811"/>
                          <a:pt x="989030" y="272098"/>
                          <a:pt x="1011779" y="289408"/>
                        </a:cubicBezTo>
                        <a:cubicBezTo>
                          <a:pt x="1034528" y="306717"/>
                          <a:pt x="1053321" y="315371"/>
                          <a:pt x="1068157" y="315371"/>
                        </a:cubicBezTo>
                        <a:cubicBezTo>
                          <a:pt x="1077059" y="315371"/>
                          <a:pt x="1084971" y="312404"/>
                          <a:pt x="1091895" y="306469"/>
                        </a:cubicBezTo>
                        <a:cubicBezTo>
                          <a:pt x="1098819" y="300535"/>
                          <a:pt x="1104753" y="291139"/>
                          <a:pt x="1109699" y="278280"/>
                        </a:cubicBezTo>
                        <a:cubicBezTo>
                          <a:pt x="1114644" y="265422"/>
                          <a:pt x="1118106" y="248608"/>
                          <a:pt x="1120084" y="227837"/>
                        </a:cubicBezTo>
                        <a:cubicBezTo>
                          <a:pt x="1122062" y="207066"/>
                          <a:pt x="1123051" y="181844"/>
                          <a:pt x="1123051" y="152172"/>
                        </a:cubicBezTo>
                        <a:cubicBezTo>
                          <a:pt x="1123051" y="124477"/>
                          <a:pt x="1122309" y="101234"/>
                          <a:pt x="1120826" y="82441"/>
                        </a:cubicBezTo>
                        <a:cubicBezTo>
                          <a:pt x="1119342" y="63649"/>
                          <a:pt x="1117117" y="47329"/>
                          <a:pt x="1114150" y="33481"/>
                        </a:cubicBezTo>
                        <a:lnTo>
                          <a:pt x="1102503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2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algn="ctr">
                      <a:defRPr>
                        <a:solidFill>
                          <a:schemeClr val="lt1"/>
                        </a:solidFill>
                      </a:defRPr>
                    </a:lvl1pPr>
                    <a:lvl2pPr>
                      <a:defRPr>
                        <a:solidFill>
                          <a:schemeClr val="lt1"/>
                        </a:solidFill>
                      </a:defRPr>
                    </a:lvl2pPr>
                    <a:lvl3pPr>
                      <a:defRPr>
                        <a:solidFill>
                          <a:schemeClr val="lt1"/>
                        </a:solidFill>
                      </a:defRPr>
                    </a:lvl3pPr>
                    <a:lvl4pPr>
                      <a:defRPr>
                        <a:solidFill>
                          <a:schemeClr val="lt1"/>
                        </a:solidFill>
                      </a:defRPr>
                    </a:lvl4pPr>
                    <a:lvl5pPr>
                      <a:defRPr>
                        <a:solidFill>
                          <a:schemeClr val="lt1"/>
                        </a:solidFill>
                      </a:defRPr>
                    </a:lvl5pPr>
                    <a:lvl6pPr>
                      <a:defRPr>
                        <a:solidFill>
                          <a:schemeClr val="lt1"/>
                        </a:solidFill>
                      </a:defRPr>
                    </a:lvl6pPr>
                    <a:lvl7pPr>
                      <a:defRPr>
                        <a:solidFill>
                          <a:schemeClr val="lt1"/>
                        </a:solidFill>
                      </a:defRPr>
                    </a:lvl7pPr>
                    <a:lvl8pPr>
                      <a:defRPr>
                        <a:solidFill>
                          <a:schemeClr val="lt1"/>
                        </a:solidFill>
                      </a:defRPr>
                    </a:lvl8pPr>
                    <a:lvl9pPr>
                      <a:defRPr>
                        <a:solidFill>
                          <a:schemeClr val="lt1"/>
                        </a:solidFill>
                      </a:defRPr>
                    </a:lvl9pPr>
                  </a:lstStyle>
                  <a:p>
                    <a:endParaRPr lang="en-US" dirty="0"/>
                  </a:p>
                </p:txBody>
              </p:sp>
              <p:sp>
                <p:nvSpPr>
                  <p:cNvPr id="177" name="Freeform 99"/>
                  <p:cNvSpPr/>
                  <p:nvPr/>
                </p:nvSpPr>
                <p:spPr>
                  <a:xfrm>
                    <a:off x="6251580" y="4736220"/>
                    <a:ext cx="447773" cy="6288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19835" h="1982130">
                        <a:moveTo>
                          <a:pt x="890179" y="0"/>
                        </a:moveTo>
                        <a:cubicBezTo>
                          <a:pt x="943589" y="0"/>
                          <a:pt x="995022" y="4450"/>
                          <a:pt x="1044476" y="13352"/>
                        </a:cubicBezTo>
                        <a:cubicBezTo>
                          <a:pt x="1093931" y="22254"/>
                          <a:pt x="1139676" y="33876"/>
                          <a:pt x="1181712" y="48218"/>
                        </a:cubicBezTo>
                        <a:cubicBezTo>
                          <a:pt x="1223748" y="62559"/>
                          <a:pt x="1261581" y="79127"/>
                          <a:pt x="1295210" y="97919"/>
                        </a:cubicBezTo>
                        <a:cubicBezTo>
                          <a:pt x="1328839" y="116712"/>
                          <a:pt x="1352330" y="132785"/>
                          <a:pt x="1365682" y="146137"/>
                        </a:cubicBezTo>
                        <a:cubicBezTo>
                          <a:pt x="1379035" y="159490"/>
                          <a:pt x="1388184" y="170617"/>
                          <a:pt x="1393129" y="179519"/>
                        </a:cubicBezTo>
                        <a:cubicBezTo>
                          <a:pt x="1398075" y="188421"/>
                          <a:pt x="1402031" y="199795"/>
                          <a:pt x="1404999" y="213642"/>
                        </a:cubicBezTo>
                        <a:cubicBezTo>
                          <a:pt x="1407966" y="227490"/>
                          <a:pt x="1410191" y="243810"/>
                          <a:pt x="1411675" y="262602"/>
                        </a:cubicBezTo>
                        <a:cubicBezTo>
                          <a:pt x="1413158" y="281395"/>
                          <a:pt x="1413900" y="304638"/>
                          <a:pt x="1413900" y="332333"/>
                        </a:cubicBezTo>
                        <a:cubicBezTo>
                          <a:pt x="1413900" y="362005"/>
                          <a:pt x="1412911" y="387227"/>
                          <a:pt x="1410933" y="407998"/>
                        </a:cubicBezTo>
                        <a:cubicBezTo>
                          <a:pt x="1408955" y="428769"/>
                          <a:pt x="1405493" y="445583"/>
                          <a:pt x="1400548" y="458441"/>
                        </a:cubicBezTo>
                        <a:cubicBezTo>
                          <a:pt x="1395602" y="471300"/>
                          <a:pt x="1389668" y="480696"/>
                          <a:pt x="1382744" y="486630"/>
                        </a:cubicBezTo>
                        <a:cubicBezTo>
                          <a:pt x="1375820" y="492565"/>
                          <a:pt x="1367908" y="495532"/>
                          <a:pt x="1359006" y="495532"/>
                        </a:cubicBezTo>
                        <a:cubicBezTo>
                          <a:pt x="1344170" y="495532"/>
                          <a:pt x="1325377" y="486878"/>
                          <a:pt x="1302628" y="469569"/>
                        </a:cubicBezTo>
                        <a:cubicBezTo>
                          <a:pt x="1279879" y="452259"/>
                          <a:pt x="1250454" y="432972"/>
                          <a:pt x="1214352" y="411707"/>
                        </a:cubicBezTo>
                        <a:cubicBezTo>
                          <a:pt x="1178250" y="390442"/>
                          <a:pt x="1135225" y="371154"/>
                          <a:pt x="1085276" y="353845"/>
                        </a:cubicBezTo>
                        <a:cubicBezTo>
                          <a:pt x="1035327" y="336536"/>
                          <a:pt x="975735" y="327882"/>
                          <a:pt x="906499" y="327882"/>
                        </a:cubicBezTo>
                        <a:cubicBezTo>
                          <a:pt x="830339" y="327882"/>
                          <a:pt x="762339" y="343460"/>
                          <a:pt x="702499" y="374616"/>
                        </a:cubicBezTo>
                        <a:cubicBezTo>
                          <a:pt x="642660" y="405773"/>
                          <a:pt x="591722" y="450281"/>
                          <a:pt x="549685" y="508143"/>
                        </a:cubicBezTo>
                        <a:cubicBezTo>
                          <a:pt x="507649" y="566005"/>
                          <a:pt x="475751" y="635983"/>
                          <a:pt x="453991" y="718077"/>
                        </a:cubicBezTo>
                        <a:cubicBezTo>
                          <a:pt x="432231" y="800171"/>
                          <a:pt x="421351" y="892651"/>
                          <a:pt x="421351" y="995516"/>
                        </a:cubicBezTo>
                        <a:cubicBezTo>
                          <a:pt x="421351" y="1108271"/>
                          <a:pt x="432973" y="1205944"/>
                          <a:pt x="456217" y="1288533"/>
                        </a:cubicBezTo>
                        <a:cubicBezTo>
                          <a:pt x="479460" y="1371121"/>
                          <a:pt x="512595" y="1439121"/>
                          <a:pt x="555620" y="1492532"/>
                        </a:cubicBezTo>
                        <a:cubicBezTo>
                          <a:pt x="598645" y="1545943"/>
                          <a:pt x="650572" y="1585753"/>
                          <a:pt x="711401" y="1611964"/>
                        </a:cubicBezTo>
                        <a:cubicBezTo>
                          <a:pt x="772230" y="1638175"/>
                          <a:pt x="840724" y="1651280"/>
                          <a:pt x="916884" y="1651280"/>
                        </a:cubicBezTo>
                        <a:cubicBezTo>
                          <a:pt x="986120" y="1651280"/>
                          <a:pt x="1045960" y="1643120"/>
                          <a:pt x="1096403" y="1626801"/>
                        </a:cubicBezTo>
                        <a:cubicBezTo>
                          <a:pt x="1146847" y="1610481"/>
                          <a:pt x="1190119" y="1592430"/>
                          <a:pt x="1226221" y="1572648"/>
                        </a:cubicBezTo>
                        <a:cubicBezTo>
                          <a:pt x="1262323" y="1552866"/>
                          <a:pt x="1291995" y="1535063"/>
                          <a:pt x="1315239" y="1519237"/>
                        </a:cubicBezTo>
                        <a:cubicBezTo>
                          <a:pt x="1338483" y="1503412"/>
                          <a:pt x="1356533" y="1495499"/>
                          <a:pt x="1369391" y="1495499"/>
                        </a:cubicBezTo>
                        <a:cubicBezTo>
                          <a:pt x="1379282" y="1495499"/>
                          <a:pt x="1387195" y="1497477"/>
                          <a:pt x="1393129" y="1501434"/>
                        </a:cubicBezTo>
                        <a:cubicBezTo>
                          <a:pt x="1399064" y="1505390"/>
                          <a:pt x="1404009" y="1513303"/>
                          <a:pt x="1407966" y="1525172"/>
                        </a:cubicBezTo>
                        <a:cubicBezTo>
                          <a:pt x="1411922" y="1537041"/>
                          <a:pt x="1414889" y="1553608"/>
                          <a:pt x="1416868" y="1574873"/>
                        </a:cubicBezTo>
                        <a:cubicBezTo>
                          <a:pt x="1418846" y="1596139"/>
                          <a:pt x="1419835" y="1624575"/>
                          <a:pt x="1419835" y="1660182"/>
                        </a:cubicBezTo>
                        <a:cubicBezTo>
                          <a:pt x="1419835" y="1684909"/>
                          <a:pt x="1419093" y="1705927"/>
                          <a:pt x="1417609" y="1723236"/>
                        </a:cubicBezTo>
                        <a:cubicBezTo>
                          <a:pt x="1416126" y="1740545"/>
                          <a:pt x="1413900" y="1755382"/>
                          <a:pt x="1410933" y="1767745"/>
                        </a:cubicBezTo>
                        <a:cubicBezTo>
                          <a:pt x="1407966" y="1780109"/>
                          <a:pt x="1404009" y="1790742"/>
                          <a:pt x="1399064" y="1799643"/>
                        </a:cubicBezTo>
                        <a:cubicBezTo>
                          <a:pt x="1394119" y="1808545"/>
                          <a:pt x="1386206" y="1818683"/>
                          <a:pt x="1375326" y="1830058"/>
                        </a:cubicBezTo>
                        <a:cubicBezTo>
                          <a:pt x="1364446" y="1841432"/>
                          <a:pt x="1343428" y="1856021"/>
                          <a:pt x="1312272" y="1873825"/>
                        </a:cubicBezTo>
                        <a:cubicBezTo>
                          <a:pt x="1281115" y="1891629"/>
                          <a:pt x="1243035" y="1908690"/>
                          <a:pt x="1198032" y="1925010"/>
                        </a:cubicBezTo>
                        <a:cubicBezTo>
                          <a:pt x="1153029" y="1941330"/>
                          <a:pt x="1101596" y="1954930"/>
                          <a:pt x="1043735" y="1965810"/>
                        </a:cubicBezTo>
                        <a:cubicBezTo>
                          <a:pt x="985873" y="1976690"/>
                          <a:pt x="923313" y="1982130"/>
                          <a:pt x="856055" y="1982130"/>
                        </a:cubicBezTo>
                        <a:cubicBezTo>
                          <a:pt x="724507" y="1982130"/>
                          <a:pt x="605816" y="1961854"/>
                          <a:pt x="499984" y="1921301"/>
                        </a:cubicBezTo>
                        <a:cubicBezTo>
                          <a:pt x="394152" y="1880748"/>
                          <a:pt x="304145" y="1820167"/>
                          <a:pt x="229963" y="1739556"/>
                        </a:cubicBezTo>
                        <a:cubicBezTo>
                          <a:pt x="155782" y="1658946"/>
                          <a:pt x="98909" y="1558306"/>
                          <a:pt x="59346" y="1437637"/>
                        </a:cubicBezTo>
                        <a:cubicBezTo>
                          <a:pt x="19782" y="1316969"/>
                          <a:pt x="0" y="1176519"/>
                          <a:pt x="0" y="1016286"/>
                        </a:cubicBezTo>
                        <a:cubicBezTo>
                          <a:pt x="0" y="853087"/>
                          <a:pt x="21760" y="708186"/>
                          <a:pt x="65280" y="581583"/>
                        </a:cubicBezTo>
                        <a:cubicBezTo>
                          <a:pt x="108800" y="454980"/>
                          <a:pt x="169629" y="348653"/>
                          <a:pt x="247767" y="262602"/>
                        </a:cubicBezTo>
                        <a:cubicBezTo>
                          <a:pt x="325905" y="176552"/>
                          <a:pt x="419621" y="111272"/>
                          <a:pt x="528915" y="66763"/>
                        </a:cubicBezTo>
                        <a:cubicBezTo>
                          <a:pt x="638209" y="22254"/>
                          <a:pt x="758630" y="0"/>
                          <a:pt x="89017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45049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161" y="983074"/>
            <a:ext cx="12051725" cy="6188770"/>
          </a:xfrm>
        </p:spPr>
        <p:txBody>
          <a:bodyPr>
            <a:noAutofit/>
          </a:bodyPr>
          <a:lstStyle/>
          <a:p>
            <a:pPr marL="182563" indent="1249363">
              <a:lnSpc>
                <a:spcPts val="47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Організація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єдиної системи підвищення кваліфікації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педагогічних 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працівників.</a:t>
            </a:r>
          </a:p>
          <a:p>
            <a:pPr marL="182563" indent="1249363">
              <a:lnSpc>
                <a:spcPts val="47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Єдині підходи до організації методичної роботи, орієнтовані на інтереси, потреби та утруднення педагогів, також формують особливе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рефлексивне середовище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1249363">
              <a:lnSpc>
                <a:spcPts val="4700"/>
              </a:lnSpc>
              <a:spcBef>
                <a:spcPts val="600"/>
              </a:spcBef>
              <a:buNone/>
            </a:pP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</a:t>
            </a:r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спільної методичної роботи </a:t>
            </a:r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залучають </a:t>
            </a:r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«педагоги-майстри» (наставництво, творчі групи, майстер-класи тощо), які працюють у школах-філіях.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3919"/>
            <a:ext cx="12190413" cy="1080000"/>
          </a:xfrm>
        </p:spPr>
        <p:txBody>
          <a:bodyPr>
            <a:noAutofit/>
          </a:bodyPr>
          <a:lstStyle/>
          <a:p>
            <a:pPr>
              <a:lnSpc>
                <a:spcPts val="7461"/>
              </a:lnSpc>
            </a:pPr>
            <a:r>
              <a:rPr lang="uk-UA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</a:t>
            </a:r>
            <a:r>
              <a:rPr lang="uk-UA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</a:t>
            </a:r>
            <a:r>
              <a:rPr lang="uk-UA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округу: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4" y="976494"/>
            <a:ext cx="747778" cy="7477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4" y="2228329"/>
            <a:ext cx="747778" cy="7477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4" y="4710309"/>
            <a:ext cx="747778" cy="7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0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76064"/>
            <a:ext cx="12190413" cy="62607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Можливість </a:t>
            </a:r>
            <a:r>
              <a:rPr lang="uk-UA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урізноманітнити </a:t>
            </a:r>
            <a:r>
              <a:rPr lang="uk-UA" sz="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 методичної </a:t>
            </a:r>
            <a: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b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 </a:t>
            </a:r>
            <a:r>
              <a:rPr lang="uk-UA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педагогами філій </a:t>
            </a: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шляхом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їх </a:t>
            </a:r>
            <a:r>
              <a:rPr lang="uk-UA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залучення до спільних методичних </a:t>
            </a: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заходів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 </a:t>
            </a:r>
            <a:r>
              <a:rPr lang="uk-UA" sz="6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міжатестаційний</a:t>
            </a:r>
            <a:r>
              <a:rPr lang="uk-UA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період</a:t>
            </a:r>
            <a:endParaRPr lang="ru-RU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4460577"/>
            <a:ext cx="1367207" cy="1367207"/>
          </a:xfrm>
          <a:prstGeom prst="rect">
            <a:avLst/>
          </a:prstGeom>
        </p:spPr>
      </p:pic>
      <p:pic>
        <p:nvPicPr>
          <p:cNvPr id="5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1862" y="4459784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086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481" y="500137"/>
            <a:ext cx="12190413" cy="62607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Використання </a:t>
            </a:r>
            <a: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 технологій та ресурсів</a:t>
            </a:r>
            <a:b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освітньому просторі округу, створення єдиного освітнього середовища для учнів, педагогів і батьків</a:t>
            </a:r>
            <a:endParaRPr lang="uk-UA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90" y="4676753"/>
            <a:ext cx="1368000" cy="1368000"/>
          </a:xfrm>
          <a:prstGeom prst="rect">
            <a:avLst/>
          </a:prstGeom>
        </p:spPr>
      </p:pic>
      <p:pic>
        <p:nvPicPr>
          <p:cNvPr id="8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886" y="5828881"/>
            <a:ext cx="1368000" cy="136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678" y="4676753"/>
            <a:ext cx="1368000" cy="136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758" y="5828729"/>
            <a:ext cx="1368000" cy="1368000"/>
          </a:xfrm>
          <a:prstGeom prst="rect">
            <a:avLst/>
          </a:prstGeom>
        </p:spPr>
      </p:pic>
      <p:pic>
        <p:nvPicPr>
          <p:cNvPr id="11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4" y="5824963"/>
            <a:ext cx="1368000" cy="136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62" y="5828881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970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6121"/>
            <a:ext cx="12190413" cy="5396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Створення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 включення в структуру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округу єдиного 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психолого-соціального (психолого-реабілітаційного) центру</a:t>
            </a:r>
            <a:endParaRPr lang="uk-UA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702" y="2732385"/>
            <a:ext cx="1367207" cy="1367207"/>
          </a:xfrm>
          <a:prstGeom prst="rect">
            <a:avLst/>
          </a:prstGeom>
        </p:spPr>
      </p:pic>
      <p:pic>
        <p:nvPicPr>
          <p:cNvPr id="6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212105"/>
            <a:ext cx="1368000" cy="140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834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0177"/>
            <a:ext cx="12190413" cy="51088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Раціональне використання </a:t>
            </a: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навчально-методичної, матеріально-технічної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бази суб’єктів округу,</a:t>
            </a:r>
            <a:b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її зміцнення та модернізація</a:t>
            </a:r>
            <a:endParaRPr lang="uk-UA" sz="6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82" y="5824963"/>
            <a:ext cx="1368000" cy="136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902" y="5824963"/>
            <a:ext cx="1368000" cy="136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8" y="5249"/>
            <a:ext cx="1368000" cy="136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214" y="5824963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137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547</TotalTime>
  <Words>183</Words>
  <Application>Microsoft Office PowerPoint</Application>
  <PresentationFormat>Произвольный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Організація методичної роботи з педагогами в умовах освітнього округу</vt:lpstr>
      <vt:lpstr>Презентация PowerPoint</vt:lpstr>
      <vt:lpstr>Формування нових компетентностей:</vt:lpstr>
      <vt:lpstr>Моделювання ефективної системи організаційно-методичної роботи з педкадрами в освітньому окрузі ґрунтується на принципах </vt:lpstr>
      <vt:lpstr>Переваги освітнього округу: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Проблеми освітнього округу</vt:lpstr>
      <vt:lpstr>Розв’язання проблем освітнього округу СТВОРЕННЯ: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office</cp:lastModifiedBy>
  <cp:revision>115</cp:revision>
  <dcterms:created xsi:type="dcterms:W3CDTF">2017-01-16T14:24:24Z</dcterms:created>
  <dcterms:modified xsi:type="dcterms:W3CDTF">2017-02-28T15:49:29Z</dcterms:modified>
</cp:coreProperties>
</file>