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641B0-D4F2-4802-A375-4BA7D75ABE3C}" type="doc">
      <dgm:prSet loTypeId="urn:microsoft.com/office/officeart/2005/8/layout/defaul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741752E-BBA7-48D5-AA39-FA6D7F1840DE}">
      <dgm:prSet phldrT="[Текст]"/>
      <dgm:spPr/>
      <dgm:t>
        <a:bodyPr/>
        <a:lstStyle/>
        <a:p>
          <a:r>
            <a:rPr lang="uk-UA" dirty="0" smtClean="0"/>
            <a:t>Проведення семінарів-практикумів</a:t>
          </a:r>
          <a:endParaRPr lang="ru-RU" dirty="0"/>
        </a:p>
      </dgm:t>
    </dgm:pt>
    <dgm:pt modelId="{9A9CCF5C-C807-4DF5-B33F-ADEF826E6D7D}" type="parTrans" cxnId="{7DFFDA15-BF34-44E0-B9F1-F364F2BC46E4}">
      <dgm:prSet/>
      <dgm:spPr/>
      <dgm:t>
        <a:bodyPr/>
        <a:lstStyle/>
        <a:p>
          <a:endParaRPr lang="ru-RU"/>
        </a:p>
      </dgm:t>
    </dgm:pt>
    <dgm:pt modelId="{535B4EB1-4777-442B-B37A-84259A29EB5E}" type="sibTrans" cxnId="{7DFFDA15-BF34-44E0-B9F1-F364F2BC46E4}">
      <dgm:prSet/>
      <dgm:spPr/>
      <dgm:t>
        <a:bodyPr/>
        <a:lstStyle/>
        <a:p>
          <a:endParaRPr lang="ru-RU"/>
        </a:p>
      </dgm:t>
    </dgm:pt>
    <dgm:pt modelId="{DD585CA8-B4D7-4D96-8A80-6322B710505C}">
      <dgm:prSet phldrT="[Текст]"/>
      <dgm:spPr/>
      <dgm:t>
        <a:bodyPr/>
        <a:lstStyle/>
        <a:p>
          <a:r>
            <a:rPr lang="uk-UA" dirty="0" smtClean="0"/>
            <a:t>Залучення учнів 10-11 класів до організації суддівства  шкільних змагань </a:t>
          </a:r>
          <a:endParaRPr lang="ru-RU" dirty="0"/>
        </a:p>
      </dgm:t>
    </dgm:pt>
    <dgm:pt modelId="{C888FCBD-7D3A-4F09-9136-BB54BD570119}" type="parTrans" cxnId="{AF4D567E-9B1A-428F-824B-A6C23EF3E68C}">
      <dgm:prSet/>
      <dgm:spPr/>
      <dgm:t>
        <a:bodyPr/>
        <a:lstStyle/>
        <a:p>
          <a:endParaRPr lang="ru-RU"/>
        </a:p>
      </dgm:t>
    </dgm:pt>
    <dgm:pt modelId="{E8E53A8F-CD5E-4611-8A06-3C488DD7EA3A}" type="sibTrans" cxnId="{AF4D567E-9B1A-428F-824B-A6C23EF3E68C}">
      <dgm:prSet/>
      <dgm:spPr/>
      <dgm:t>
        <a:bodyPr/>
        <a:lstStyle/>
        <a:p>
          <a:endParaRPr lang="ru-RU"/>
        </a:p>
      </dgm:t>
    </dgm:pt>
    <dgm:pt modelId="{2A8A13BD-1EDE-4F3C-A95E-0010B3CAA2BE}">
      <dgm:prSet phldrT="[Текст]"/>
      <dgm:spPr/>
      <dgm:t>
        <a:bodyPr/>
        <a:lstStyle/>
        <a:p>
          <a:r>
            <a:rPr lang="uk-UA" dirty="0" smtClean="0"/>
            <a:t>Надання спортивної бази ПНЗ для проведення занять та змагань</a:t>
          </a:r>
          <a:endParaRPr lang="ru-RU" dirty="0"/>
        </a:p>
      </dgm:t>
    </dgm:pt>
    <dgm:pt modelId="{68CA718C-EEBF-4040-A88C-8B51417F8DB7}" type="parTrans" cxnId="{8097F1C3-BF0E-45D9-9607-02D2989E9550}">
      <dgm:prSet/>
      <dgm:spPr/>
      <dgm:t>
        <a:bodyPr/>
        <a:lstStyle/>
        <a:p>
          <a:endParaRPr lang="ru-RU"/>
        </a:p>
      </dgm:t>
    </dgm:pt>
    <dgm:pt modelId="{874D28C3-E473-4576-9440-82CF89AE4C57}" type="sibTrans" cxnId="{8097F1C3-BF0E-45D9-9607-02D2989E9550}">
      <dgm:prSet/>
      <dgm:spPr/>
      <dgm:t>
        <a:bodyPr/>
        <a:lstStyle/>
        <a:p>
          <a:endParaRPr lang="ru-RU"/>
        </a:p>
      </dgm:t>
    </dgm:pt>
    <dgm:pt modelId="{886797E8-D32C-4D3A-8E53-A888E1AEFF3B}">
      <dgm:prSet phldrT="[Текст]"/>
      <dgm:spPr/>
      <dgm:t>
        <a:bodyPr/>
        <a:lstStyle/>
        <a:p>
          <a:r>
            <a:rPr lang="uk-UA" dirty="0" smtClean="0"/>
            <a:t>Проведення майстер класів  з видів спорту</a:t>
          </a:r>
          <a:endParaRPr lang="ru-RU" dirty="0"/>
        </a:p>
      </dgm:t>
    </dgm:pt>
    <dgm:pt modelId="{5EFFEB53-1CF1-45E0-AAC4-407B31A1044E}" type="parTrans" cxnId="{5CFDCB97-E28F-4388-94D0-B7247D71A82C}">
      <dgm:prSet/>
      <dgm:spPr/>
      <dgm:t>
        <a:bodyPr/>
        <a:lstStyle/>
        <a:p>
          <a:endParaRPr lang="ru-RU"/>
        </a:p>
      </dgm:t>
    </dgm:pt>
    <dgm:pt modelId="{7421499A-F50E-40BE-BC27-21B027821724}" type="sibTrans" cxnId="{5CFDCB97-E28F-4388-94D0-B7247D71A82C}">
      <dgm:prSet/>
      <dgm:spPr/>
      <dgm:t>
        <a:bodyPr/>
        <a:lstStyle/>
        <a:p>
          <a:endParaRPr lang="ru-RU"/>
        </a:p>
      </dgm:t>
    </dgm:pt>
    <dgm:pt modelId="{E6251B7C-73D8-4349-A233-86CE93A9059B}">
      <dgm:prSet phldrT="[Текст]"/>
      <dgm:spPr/>
      <dgm:t>
        <a:bodyPr/>
        <a:lstStyle/>
        <a:p>
          <a:r>
            <a:rPr lang="uk-UA" dirty="0" smtClean="0"/>
            <a:t>Співпраця із засобами масової інформації </a:t>
          </a:r>
          <a:endParaRPr lang="ru-RU" dirty="0"/>
        </a:p>
      </dgm:t>
    </dgm:pt>
    <dgm:pt modelId="{8B85BBC3-FC34-4994-A2C8-28F74A311B52}" type="parTrans" cxnId="{EE51025C-E6D2-4D99-B4BD-7E378A664474}">
      <dgm:prSet/>
      <dgm:spPr/>
      <dgm:t>
        <a:bodyPr/>
        <a:lstStyle/>
        <a:p>
          <a:endParaRPr lang="ru-RU"/>
        </a:p>
      </dgm:t>
    </dgm:pt>
    <dgm:pt modelId="{1569899C-795D-48CE-B131-314D77A8B49C}" type="sibTrans" cxnId="{EE51025C-E6D2-4D99-B4BD-7E378A664474}">
      <dgm:prSet/>
      <dgm:spPr/>
      <dgm:t>
        <a:bodyPr/>
        <a:lstStyle/>
        <a:p>
          <a:endParaRPr lang="ru-RU"/>
        </a:p>
      </dgm:t>
    </dgm:pt>
    <dgm:pt modelId="{7547CA85-C085-4D78-9677-7E04E5902EFB}" type="pres">
      <dgm:prSet presAssocID="{AF4641B0-D4F2-4802-A375-4BA7D75ABE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5E33BF-9D22-470C-B9FD-C5063426B539}" type="pres">
      <dgm:prSet presAssocID="{D741752E-BBA7-48D5-AA39-FA6D7F1840D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C7B04-2718-4081-8B9A-0D073ED7D999}" type="pres">
      <dgm:prSet presAssocID="{535B4EB1-4777-442B-B37A-84259A29EB5E}" presName="sibTrans" presStyleCnt="0"/>
      <dgm:spPr/>
    </dgm:pt>
    <dgm:pt modelId="{EE2BA146-E363-4047-8465-4494CCFF76EA}" type="pres">
      <dgm:prSet presAssocID="{DD585CA8-B4D7-4D96-8A80-6322B710505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B9F96-93BF-4F34-8FEC-EA9AC9FAF9DA}" type="pres">
      <dgm:prSet presAssocID="{E8E53A8F-CD5E-4611-8A06-3C488DD7EA3A}" presName="sibTrans" presStyleCnt="0"/>
      <dgm:spPr/>
    </dgm:pt>
    <dgm:pt modelId="{349B522E-1204-44A4-8B6C-D99078FA0FE7}" type="pres">
      <dgm:prSet presAssocID="{2A8A13BD-1EDE-4F3C-A95E-0010B3CAA2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A1DE0-7413-4AFC-890D-0E3F6433E81A}" type="pres">
      <dgm:prSet presAssocID="{874D28C3-E473-4576-9440-82CF89AE4C57}" presName="sibTrans" presStyleCnt="0"/>
      <dgm:spPr/>
    </dgm:pt>
    <dgm:pt modelId="{54B4500D-88F7-4846-9B85-520F1977571A}" type="pres">
      <dgm:prSet presAssocID="{886797E8-D32C-4D3A-8E53-A888E1AEFF3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87726-B056-4685-A125-F222D5F10438}" type="pres">
      <dgm:prSet presAssocID="{7421499A-F50E-40BE-BC27-21B027821724}" presName="sibTrans" presStyleCnt="0"/>
      <dgm:spPr/>
    </dgm:pt>
    <dgm:pt modelId="{4DC3A812-3C00-43D8-BE4B-97CEA1CF5F7E}" type="pres">
      <dgm:prSet presAssocID="{E6251B7C-73D8-4349-A233-86CE93A9059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FDCB97-E28F-4388-94D0-B7247D71A82C}" srcId="{AF4641B0-D4F2-4802-A375-4BA7D75ABE3C}" destId="{886797E8-D32C-4D3A-8E53-A888E1AEFF3B}" srcOrd="3" destOrd="0" parTransId="{5EFFEB53-1CF1-45E0-AAC4-407B31A1044E}" sibTransId="{7421499A-F50E-40BE-BC27-21B027821724}"/>
    <dgm:cxn modelId="{8097F1C3-BF0E-45D9-9607-02D2989E9550}" srcId="{AF4641B0-D4F2-4802-A375-4BA7D75ABE3C}" destId="{2A8A13BD-1EDE-4F3C-A95E-0010B3CAA2BE}" srcOrd="2" destOrd="0" parTransId="{68CA718C-EEBF-4040-A88C-8B51417F8DB7}" sibTransId="{874D28C3-E473-4576-9440-82CF89AE4C57}"/>
    <dgm:cxn modelId="{AF4D567E-9B1A-428F-824B-A6C23EF3E68C}" srcId="{AF4641B0-D4F2-4802-A375-4BA7D75ABE3C}" destId="{DD585CA8-B4D7-4D96-8A80-6322B710505C}" srcOrd="1" destOrd="0" parTransId="{C888FCBD-7D3A-4F09-9136-BB54BD570119}" sibTransId="{E8E53A8F-CD5E-4611-8A06-3C488DD7EA3A}"/>
    <dgm:cxn modelId="{3F6E8E29-C368-4A38-8AD6-3E30D626D983}" type="presOf" srcId="{AF4641B0-D4F2-4802-A375-4BA7D75ABE3C}" destId="{7547CA85-C085-4D78-9677-7E04E5902EFB}" srcOrd="0" destOrd="0" presId="urn:microsoft.com/office/officeart/2005/8/layout/default"/>
    <dgm:cxn modelId="{C6520058-2F22-4E34-9B8F-65B6B2B252A1}" type="presOf" srcId="{886797E8-D32C-4D3A-8E53-A888E1AEFF3B}" destId="{54B4500D-88F7-4846-9B85-520F1977571A}" srcOrd="0" destOrd="0" presId="urn:microsoft.com/office/officeart/2005/8/layout/default"/>
    <dgm:cxn modelId="{EE51025C-E6D2-4D99-B4BD-7E378A664474}" srcId="{AF4641B0-D4F2-4802-A375-4BA7D75ABE3C}" destId="{E6251B7C-73D8-4349-A233-86CE93A9059B}" srcOrd="4" destOrd="0" parTransId="{8B85BBC3-FC34-4994-A2C8-28F74A311B52}" sibTransId="{1569899C-795D-48CE-B131-314D77A8B49C}"/>
    <dgm:cxn modelId="{29A5E9BE-BE67-40B9-8BB8-7E04167555B1}" type="presOf" srcId="{2A8A13BD-1EDE-4F3C-A95E-0010B3CAA2BE}" destId="{349B522E-1204-44A4-8B6C-D99078FA0FE7}" srcOrd="0" destOrd="0" presId="urn:microsoft.com/office/officeart/2005/8/layout/default"/>
    <dgm:cxn modelId="{6585CAC6-EE46-4C8F-A36B-4114BCA9314F}" type="presOf" srcId="{E6251B7C-73D8-4349-A233-86CE93A9059B}" destId="{4DC3A812-3C00-43D8-BE4B-97CEA1CF5F7E}" srcOrd="0" destOrd="0" presId="urn:microsoft.com/office/officeart/2005/8/layout/default"/>
    <dgm:cxn modelId="{08EF42A4-60B8-46D7-ADCA-2E5F0FC81206}" type="presOf" srcId="{DD585CA8-B4D7-4D96-8A80-6322B710505C}" destId="{EE2BA146-E363-4047-8465-4494CCFF76EA}" srcOrd="0" destOrd="0" presId="urn:microsoft.com/office/officeart/2005/8/layout/default"/>
    <dgm:cxn modelId="{96981B29-E427-40EE-AF79-53A8A1281669}" type="presOf" srcId="{D741752E-BBA7-48D5-AA39-FA6D7F1840DE}" destId="{245E33BF-9D22-470C-B9FD-C5063426B539}" srcOrd="0" destOrd="0" presId="urn:microsoft.com/office/officeart/2005/8/layout/default"/>
    <dgm:cxn modelId="{7DFFDA15-BF34-44E0-B9F1-F364F2BC46E4}" srcId="{AF4641B0-D4F2-4802-A375-4BA7D75ABE3C}" destId="{D741752E-BBA7-48D5-AA39-FA6D7F1840DE}" srcOrd="0" destOrd="0" parTransId="{9A9CCF5C-C807-4DF5-B33F-ADEF826E6D7D}" sibTransId="{535B4EB1-4777-442B-B37A-84259A29EB5E}"/>
    <dgm:cxn modelId="{CE95A571-AA0D-470C-9FBB-CF5FF14ED4AD}" type="presParOf" srcId="{7547CA85-C085-4D78-9677-7E04E5902EFB}" destId="{245E33BF-9D22-470C-B9FD-C5063426B539}" srcOrd="0" destOrd="0" presId="urn:microsoft.com/office/officeart/2005/8/layout/default"/>
    <dgm:cxn modelId="{6755AAC3-A330-4478-A44E-F8CDA40C5127}" type="presParOf" srcId="{7547CA85-C085-4D78-9677-7E04E5902EFB}" destId="{A9CC7B04-2718-4081-8B9A-0D073ED7D999}" srcOrd="1" destOrd="0" presId="urn:microsoft.com/office/officeart/2005/8/layout/default"/>
    <dgm:cxn modelId="{8A438DC3-59B0-4D2B-AE1F-2878206DE886}" type="presParOf" srcId="{7547CA85-C085-4D78-9677-7E04E5902EFB}" destId="{EE2BA146-E363-4047-8465-4494CCFF76EA}" srcOrd="2" destOrd="0" presId="urn:microsoft.com/office/officeart/2005/8/layout/default"/>
    <dgm:cxn modelId="{97D67943-63AF-41CB-A850-25924F2C6D1D}" type="presParOf" srcId="{7547CA85-C085-4D78-9677-7E04E5902EFB}" destId="{953B9F96-93BF-4F34-8FEC-EA9AC9FAF9DA}" srcOrd="3" destOrd="0" presId="urn:microsoft.com/office/officeart/2005/8/layout/default"/>
    <dgm:cxn modelId="{3A66F8F7-7C86-4AA9-A86E-CBD55A334DCA}" type="presParOf" srcId="{7547CA85-C085-4D78-9677-7E04E5902EFB}" destId="{349B522E-1204-44A4-8B6C-D99078FA0FE7}" srcOrd="4" destOrd="0" presId="urn:microsoft.com/office/officeart/2005/8/layout/default"/>
    <dgm:cxn modelId="{048373D0-CB6E-456F-9249-164306052C03}" type="presParOf" srcId="{7547CA85-C085-4D78-9677-7E04E5902EFB}" destId="{C18A1DE0-7413-4AFC-890D-0E3F6433E81A}" srcOrd="5" destOrd="0" presId="urn:microsoft.com/office/officeart/2005/8/layout/default"/>
    <dgm:cxn modelId="{30CA5067-B169-4920-974A-3FD6E33310B7}" type="presParOf" srcId="{7547CA85-C085-4D78-9677-7E04E5902EFB}" destId="{54B4500D-88F7-4846-9B85-520F1977571A}" srcOrd="6" destOrd="0" presId="urn:microsoft.com/office/officeart/2005/8/layout/default"/>
    <dgm:cxn modelId="{9A226814-2968-44EC-A4E9-1FA2D7407693}" type="presParOf" srcId="{7547CA85-C085-4D78-9677-7E04E5902EFB}" destId="{A4387726-B056-4685-A125-F222D5F10438}" srcOrd="7" destOrd="0" presId="urn:microsoft.com/office/officeart/2005/8/layout/default"/>
    <dgm:cxn modelId="{0B69C1D9-6CE6-4545-A061-B76A57E0650F}" type="presParOf" srcId="{7547CA85-C085-4D78-9677-7E04E5902EFB}" destId="{4DC3A812-3C00-43D8-BE4B-97CEA1CF5F7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D32FAC-6C96-43D0-8600-910610B34091}" type="doc">
      <dgm:prSet loTypeId="urn:microsoft.com/office/officeart/2005/8/layout/default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506DB834-1997-4C39-B087-DFCA02900E9C}">
      <dgm:prSet phldrT="[Текст]"/>
      <dgm:spPr/>
      <dgm:t>
        <a:bodyPr/>
        <a:lstStyle/>
        <a:p>
          <a:r>
            <a:rPr lang="uk-UA" dirty="0" smtClean="0"/>
            <a:t>Робота гуртків ДЮКФП </a:t>
          </a:r>
          <a:r>
            <a:rPr lang="uk-UA" dirty="0" err="1" smtClean="0"/>
            <a:t>“Олімп”</a:t>
          </a:r>
          <a:r>
            <a:rPr lang="uk-UA" dirty="0" smtClean="0"/>
            <a:t> на базі ЗНЗ</a:t>
          </a:r>
          <a:endParaRPr lang="ru-RU" dirty="0"/>
        </a:p>
      </dgm:t>
    </dgm:pt>
    <dgm:pt modelId="{0DEEA660-C2BD-43F0-BD14-D6E296F91B99}" type="parTrans" cxnId="{CC54B35D-010D-43B6-BEA5-BBAAB01B1BD0}">
      <dgm:prSet/>
      <dgm:spPr/>
      <dgm:t>
        <a:bodyPr/>
        <a:lstStyle/>
        <a:p>
          <a:endParaRPr lang="ru-RU"/>
        </a:p>
      </dgm:t>
    </dgm:pt>
    <dgm:pt modelId="{33670E99-0270-4954-9E14-E5C23FD334FD}" type="sibTrans" cxnId="{CC54B35D-010D-43B6-BEA5-BBAAB01B1BD0}">
      <dgm:prSet/>
      <dgm:spPr/>
      <dgm:t>
        <a:bodyPr/>
        <a:lstStyle/>
        <a:p>
          <a:endParaRPr lang="ru-RU"/>
        </a:p>
      </dgm:t>
    </dgm:pt>
    <dgm:pt modelId="{0C027280-38AF-40E7-8F3F-8F547414D43A}">
      <dgm:prSet phldrT="[Текст]"/>
      <dgm:spPr/>
      <dgm:t>
        <a:bodyPr/>
        <a:lstStyle/>
        <a:p>
          <a:r>
            <a:rPr lang="uk-UA" dirty="0" smtClean="0"/>
            <a:t>Проведення навчальних занять для учнів  ЗНЗ на базі ДЮКФП </a:t>
          </a:r>
          <a:r>
            <a:rPr lang="uk-UA" dirty="0" err="1" smtClean="0"/>
            <a:t>“Олімп”</a:t>
          </a:r>
          <a:endParaRPr lang="ru-RU" dirty="0"/>
        </a:p>
      </dgm:t>
    </dgm:pt>
    <dgm:pt modelId="{EF7F86CA-AF09-4379-B666-4EEFE276016F}" type="parTrans" cxnId="{CDFA7652-73CD-4557-8EFB-CCAF156A8F10}">
      <dgm:prSet/>
      <dgm:spPr/>
      <dgm:t>
        <a:bodyPr/>
        <a:lstStyle/>
        <a:p>
          <a:endParaRPr lang="ru-RU"/>
        </a:p>
      </dgm:t>
    </dgm:pt>
    <dgm:pt modelId="{49FCDDF7-1745-44C7-9FE6-E675DB537B19}" type="sibTrans" cxnId="{CDFA7652-73CD-4557-8EFB-CCAF156A8F10}">
      <dgm:prSet/>
      <dgm:spPr/>
      <dgm:t>
        <a:bodyPr/>
        <a:lstStyle/>
        <a:p>
          <a:endParaRPr lang="ru-RU"/>
        </a:p>
      </dgm:t>
    </dgm:pt>
    <dgm:pt modelId="{53C998EB-95F0-45A9-9F1C-8010589F454B}">
      <dgm:prSet phldrT="[Текст]"/>
      <dgm:spPr/>
      <dgm:t>
        <a:bodyPr/>
        <a:lstStyle/>
        <a:p>
          <a:r>
            <a:rPr lang="uk-UA" dirty="0" smtClean="0"/>
            <a:t>Участь в районних, обласних етапах спортивних змагань</a:t>
          </a:r>
          <a:endParaRPr lang="ru-RU" dirty="0"/>
        </a:p>
      </dgm:t>
    </dgm:pt>
    <dgm:pt modelId="{8E11E62F-8F24-472D-8445-52E8A08F0976}" type="parTrans" cxnId="{87B6EC9E-4141-496D-B4CF-D37DDBFA95AD}">
      <dgm:prSet/>
      <dgm:spPr/>
      <dgm:t>
        <a:bodyPr/>
        <a:lstStyle/>
        <a:p>
          <a:endParaRPr lang="ru-RU"/>
        </a:p>
      </dgm:t>
    </dgm:pt>
    <dgm:pt modelId="{2C790C62-4DE3-4634-9539-ECC82C091CD7}" type="sibTrans" cxnId="{87B6EC9E-4141-496D-B4CF-D37DDBFA95AD}">
      <dgm:prSet/>
      <dgm:spPr/>
      <dgm:t>
        <a:bodyPr/>
        <a:lstStyle/>
        <a:p>
          <a:endParaRPr lang="ru-RU"/>
        </a:p>
      </dgm:t>
    </dgm:pt>
    <dgm:pt modelId="{380CAE6D-AE3A-46FF-9450-13DDB2FD96B1}">
      <dgm:prSet phldrT="[Текст]"/>
      <dgm:spPr/>
      <dgm:t>
        <a:bodyPr/>
        <a:lstStyle/>
        <a:p>
          <a:r>
            <a:rPr lang="uk-UA" dirty="0" smtClean="0"/>
            <a:t>Проведення навчально-тренувальних зборів для спортивно-обдарованих дітей</a:t>
          </a:r>
          <a:endParaRPr lang="ru-RU" dirty="0"/>
        </a:p>
      </dgm:t>
    </dgm:pt>
    <dgm:pt modelId="{DBE9D033-B20C-450D-B29E-46BC5CC603F6}" type="parTrans" cxnId="{DC4174C0-2394-4F9F-85AE-2D114E6452BC}">
      <dgm:prSet/>
      <dgm:spPr/>
      <dgm:t>
        <a:bodyPr/>
        <a:lstStyle/>
        <a:p>
          <a:endParaRPr lang="ru-RU"/>
        </a:p>
      </dgm:t>
    </dgm:pt>
    <dgm:pt modelId="{23906BBC-31EA-41C0-9FEB-EAE469273ADA}" type="sibTrans" cxnId="{DC4174C0-2394-4F9F-85AE-2D114E6452BC}">
      <dgm:prSet/>
      <dgm:spPr/>
      <dgm:t>
        <a:bodyPr/>
        <a:lstStyle/>
        <a:p>
          <a:endParaRPr lang="ru-RU"/>
        </a:p>
      </dgm:t>
    </dgm:pt>
    <dgm:pt modelId="{4D7BCC11-55ED-48D2-B842-3C633E32ECFD}">
      <dgm:prSet phldrT="[Текст]"/>
      <dgm:spPr/>
      <dgm:t>
        <a:bodyPr/>
        <a:lstStyle/>
        <a:p>
          <a:r>
            <a:rPr lang="uk-UA" dirty="0" smtClean="0"/>
            <a:t>Організація спортивної зміни в  оздоровчому таборі</a:t>
          </a:r>
          <a:endParaRPr lang="ru-RU" dirty="0"/>
        </a:p>
      </dgm:t>
    </dgm:pt>
    <dgm:pt modelId="{59573257-E63C-45D3-BF8A-E17FF6B81CA8}" type="parTrans" cxnId="{52C43375-1598-4AD8-A99A-DA9937E32E65}">
      <dgm:prSet/>
      <dgm:spPr/>
      <dgm:t>
        <a:bodyPr/>
        <a:lstStyle/>
        <a:p>
          <a:endParaRPr lang="ru-RU"/>
        </a:p>
      </dgm:t>
    </dgm:pt>
    <dgm:pt modelId="{CD128594-BB2A-4BF3-860B-E77EF02DAE39}" type="sibTrans" cxnId="{52C43375-1598-4AD8-A99A-DA9937E32E65}">
      <dgm:prSet/>
      <dgm:spPr/>
      <dgm:t>
        <a:bodyPr/>
        <a:lstStyle/>
        <a:p>
          <a:endParaRPr lang="ru-RU"/>
        </a:p>
      </dgm:t>
    </dgm:pt>
    <dgm:pt modelId="{0AF8BC06-BEDF-4CAA-A00E-340901192EB8}" type="pres">
      <dgm:prSet presAssocID="{BAD32FAC-6C96-43D0-8600-910610B3409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F75806-90BB-41DE-B72E-C525D386C0A8}" type="pres">
      <dgm:prSet presAssocID="{506DB834-1997-4C39-B087-DFCA02900E9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D9EA9-8F33-4311-B035-13C760C50E42}" type="pres">
      <dgm:prSet presAssocID="{33670E99-0270-4954-9E14-E5C23FD334FD}" presName="sibTrans" presStyleCnt="0"/>
      <dgm:spPr/>
    </dgm:pt>
    <dgm:pt modelId="{4DE4C3CF-9AE9-4E37-81E5-2D7A9D6F97BD}" type="pres">
      <dgm:prSet presAssocID="{0C027280-38AF-40E7-8F3F-8F547414D43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40F2A-30C1-457A-B268-633C4AA728FA}" type="pres">
      <dgm:prSet presAssocID="{49FCDDF7-1745-44C7-9FE6-E675DB537B19}" presName="sibTrans" presStyleCnt="0"/>
      <dgm:spPr/>
    </dgm:pt>
    <dgm:pt modelId="{AE6EB12F-E9F4-4171-A9CC-20086A65885C}" type="pres">
      <dgm:prSet presAssocID="{53C998EB-95F0-45A9-9F1C-8010589F45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3FE77-7FD2-44C0-BAC5-FD0FD2056E6E}" type="pres">
      <dgm:prSet presAssocID="{2C790C62-4DE3-4634-9539-ECC82C091CD7}" presName="sibTrans" presStyleCnt="0"/>
      <dgm:spPr/>
    </dgm:pt>
    <dgm:pt modelId="{142EFA0A-0716-4F5B-83A0-F13DF0F5C7E0}" type="pres">
      <dgm:prSet presAssocID="{380CAE6D-AE3A-46FF-9450-13DDB2FD96B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EE1F7-F660-4D3F-A21B-C956CFC69FDD}" type="pres">
      <dgm:prSet presAssocID="{23906BBC-31EA-41C0-9FEB-EAE469273ADA}" presName="sibTrans" presStyleCnt="0"/>
      <dgm:spPr/>
    </dgm:pt>
    <dgm:pt modelId="{CE009229-19EC-423C-A246-37CEF8C3DAA2}" type="pres">
      <dgm:prSet presAssocID="{4D7BCC11-55ED-48D2-B842-3C633E32EC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2A92C7-2D37-4022-B85B-212FC53B3359}" type="presOf" srcId="{BAD32FAC-6C96-43D0-8600-910610B34091}" destId="{0AF8BC06-BEDF-4CAA-A00E-340901192EB8}" srcOrd="0" destOrd="0" presId="urn:microsoft.com/office/officeart/2005/8/layout/default"/>
    <dgm:cxn modelId="{0B2E5D31-778F-4DAE-A207-BBFE61A970EA}" type="presOf" srcId="{380CAE6D-AE3A-46FF-9450-13DDB2FD96B1}" destId="{142EFA0A-0716-4F5B-83A0-F13DF0F5C7E0}" srcOrd="0" destOrd="0" presId="urn:microsoft.com/office/officeart/2005/8/layout/default"/>
    <dgm:cxn modelId="{DC4174C0-2394-4F9F-85AE-2D114E6452BC}" srcId="{BAD32FAC-6C96-43D0-8600-910610B34091}" destId="{380CAE6D-AE3A-46FF-9450-13DDB2FD96B1}" srcOrd="3" destOrd="0" parTransId="{DBE9D033-B20C-450D-B29E-46BC5CC603F6}" sibTransId="{23906BBC-31EA-41C0-9FEB-EAE469273ADA}"/>
    <dgm:cxn modelId="{87B6EC9E-4141-496D-B4CF-D37DDBFA95AD}" srcId="{BAD32FAC-6C96-43D0-8600-910610B34091}" destId="{53C998EB-95F0-45A9-9F1C-8010589F454B}" srcOrd="2" destOrd="0" parTransId="{8E11E62F-8F24-472D-8445-52E8A08F0976}" sibTransId="{2C790C62-4DE3-4634-9539-ECC82C091CD7}"/>
    <dgm:cxn modelId="{CDFA7652-73CD-4557-8EFB-CCAF156A8F10}" srcId="{BAD32FAC-6C96-43D0-8600-910610B34091}" destId="{0C027280-38AF-40E7-8F3F-8F547414D43A}" srcOrd="1" destOrd="0" parTransId="{EF7F86CA-AF09-4379-B666-4EEFE276016F}" sibTransId="{49FCDDF7-1745-44C7-9FE6-E675DB537B19}"/>
    <dgm:cxn modelId="{B3B7ABAA-975B-4C6E-AEC5-E1D1146F93A8}" type="presOf" srcId="{4D7BCC11-55ED-48D2-B842-3C633E32ECFD}" destId="{CE009229-19EC-423C-A246-37CEF8C3DAA2}" srcOrd="0" destOrd="0" presId="urn:microsoft.com/office/officeart/2005/8/layout/default"/>
    <dgm:cxn modelId="{FCA53298-D315-4A5C-BD3F-16920CDE902B}" type="presOf" srcId="{53C998EB-95F0-45A9-9F1C-8010589F454B}" destId="{AE6EB12F-E9F4-4171-A9CC-20086A65885C}" srcOrd="0" destOrd="0" presId="urn:microsoft.com/office/officeart/2005/8/layout/default"/>
    <dgm:cxn modelId="{C36C5016-20AD-4F1E-AB25-ED13DB7F066A}" type="presOf" srcId="{0C027280-38AF-40E7-8F3F-8F547414D43A}" destId="{4DE4C3CF-9AE9-4E37-81E5-2D7A9D6F97BD}" srcOrd="0" destOrd="0" presId="urn:microsoft.com/office/officeart/2005/8/layout/default"/>
    <dgm:cxn modelId="{99F4EB5A-185B-4851-A9CC-4A5046CA340F}" type="presOf" srcId="{506DB834-1997-4C39-B087-DFCA02900E9C}" destId="{83F75806-90BB-41DE-B72E-C525D386C0A8}" srcOrd="0" destOrd="0" presId="urn:microsoft.com/office/officeart/2005/8/layout/default"/>
    <dgm:cxn modelId="{52C43375-1598-4AD8-A99A-DA9937E32E65}" srcId="{BAD32FAC-6C96-43D0-8600-910610B34091}" destId="{4D7BCC11-55ED-48D2-B842-3C633E32ECFD}" srcOrd="4" destOrd="0" parTransId="{59573257-E63C-45D3-BF8A-E17FF6B81CA8}" sibTransId="{CD128594-BB2A-4BF3-860B-E77EF02DAE39}"/>
    <dgm:cxn modelId="{CC54B35D-010D-43B6-BEA5-BBAAB01B1BD0}" srcId="{BAD32FAC-6C96-43D0-8600-910610B34091}" destId="{506DB834-1997-4C39-B087-DFCA02900E9C}" srcOrd="0" destOrd="0" parTransId="{0DEEA660-C2BD-43F0-BD14-D6E296F91B99}" sibTransId="{33670E99-0270-4954-9E14-E5C23FD334FD}"/>
    <dgm:cxn modelId="{05956919-D977-4EE3-BB84-D7F7E85C8710}" type="presParOf" srcId="{0AF8BC06-BEDF-4CAA-A00E-340901192EB8}" destId="{83F75806-90BB-41DE-B72E-C525D386C0A8}" srcOrd="0" destOrd="0" presId="urn:microsoft.com/office/officeart/2005/8/layout/default"/>
    <dgm:cxn modelId="{35B6DE6B-9ECE-4ED8-8F2F-DAA3D4549ECD}" type="presParOf" srcId="{0AF8BC06-BEDF-4CAA-A00E-340901192EB8}" destId="{E69D9EA9-8F33-4311-B035-13C760C50E42}" srcOrd="1" destOrd="0" presId="urn:microsoft.com/office/officeart/2005/8/layout/default"/>
    <dgm:cxn modelId="{61A56D84-C67A-401B-AE51-699DB377C3AC}" type="presParOf" srcId="{0AF8BC06-BEDF-4CAA-A00E-340901192EB8}" destId="{4DE4C3CF-9AE9-4E37-81E5-2D7A9D6F97BD}" srcOrd="2" destOrd="0" presId="urn:microsoft.com/office/officeart/2005/8/layout/default"/>
    <dgm:cxn modelId="{4CFD31C3-D884-4ABB-8EB6-E20451B6B61F}" type="presParOf" srcId="{0AF8BC06-BEDF-4CAA-A00E-340901192EB8}" destId="{ED940F2A-30C1-457A-B268-633C4AA728FA}" srcOrd="3" destOrd="0" presId="urn:microsoft.com/office/officeart/2005/8/layout/default"/>
    <dgm:cxn modelId="{5BF9270F-43E6-4506-9289-DB3ACA59BC4A}" type="presParOf" srcId="{0AF8BC06-BEDF-4CAA-A00E-340901192EB8}" destId="{AE6EB12F-E9F4-4171-A9CC-20086A65885C}" srcOrd="4" destOrd="0" presId="urn:microsoft.com/office/officeart/2005/8/layout/default"/>
    <dgm:cxn modelId="{71146915-E86C-41BB-812A-9D3F3AA08BD8}" type="presParOf" srcId="{0AF8BC06-BEDF-4CAA-A00E-340901192EB8}" destId="{EC13FE77-7FD2-44C0-BAC5-FD0FD2056E6E}" srcOrd="5" destOrd="0" presId="urn:microsoft.com/office/officeart/2005/8/layout/default"/>
    <dgm:cxn modelId="{AD8FA57E-AE6D-419B-BEAF-2CFF05861070}" type="presParOf" srcId="{0AF8BC06-BEDF-4CAA-A00E-340901192EB8}" destId="{142EFA0A-0716-4F5B-83A0-F13DF0F5C7E0}" srcOrd="6" destOrd="0" presId="urn:microsoft.com/office/officeart/2005/8/layout/default"/>
    <dgm:cxn modelId="{3CBC8CAC-0BDD-4C07-8BD8-256A2EA53720}" type="presParOf" srcId="{0AF8BC06-BEDF-4CAA-A00E-340901192EB8}" destId="{716EE1F7-F660-4D3F-A21B-C956CFC69FDD}" srcOrd="7" destOrd="0" presId="urn:microsoft.com/office/officeart/2005/8/layout/default"/>
    <dgm:cxn modelId="{59717F5E-22B4-4BB9-9B88-AA45A763FD33}" type="presParOf" srcId="{0AF8BC06-BEDF-4CAA-A00E-340901192EB8}" destId="{CE009229-19EC-423C-A246-37CEF8C3DAA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092C70-DC10-4D46-9AC6-89075C2AB1C4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017D92-403C-4D37-B224-982EC04B7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CD286-44AA-4850-8EED-D8B223321B63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217D3-4E3F-49A5-B4A8-3298EAB96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65CCB-B09C-4894-ABEA-381EAFBBE53B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29E65-FC73-4EE1-9737-985EFAB0C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9E8D6-1D82-4F9F-A68A-9A6F667E37BA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8084-D099-4452-876C-1FC9C5E94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79DED4-0351-4E7B-818F-8CEA96F59661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016D05-2AFB-4472-814C-27C3A7C0A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0D599-5884-4987-A4D2-7F3755955558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D76A-6272-42EE-87B5-13C9D43FA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2801-B368-4063-8DDF-67E2AE5986FF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7E189-AD12-4687-B904-B8C44C75B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D966-9808-4BBB-8E67-6C90754E05ED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F7DAD-8408-42D3-9C63-23CB8A52E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C87FEB-D803-4C85-BD99-6C3481A231C3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94685-E780-40D8-9766-F0D563EC5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4D0D-113E-403A-8F2B-07400A242B66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FAC2-BB75-48D0-9081-F6D3F6828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2CDF57-F1DA-4C34-A6B1-80B826946D5D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510034-1A91-4D60-85B1-BB38C487F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29C9751-917D-427B-9A13-8994FE6AF609}" type="datetimeFigureOut">
              <a:rPr lang="ru-RU"/>
              <a:pPr>
                <a:defRPr/>
              </a:pPr>
              <a:t>21.04.2017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CAAE3AB-CE0A-41F6-915C-A6A3A2A21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89" r:id="rId5"/>
    <p:sldLayoutId id="2147483788" r:id="rId6"/>
    <p:sldLayoutId id="2147483794" r:id="rId7"/>
    <p:sldLayoutId id="2147483787" r:id="rId8"/>
    <p:sldLayoutId id="2147483795" r:id="rId9"/>
    <p:sldLayoutId id="2147483786" r:id="rId10"/>
    <p:sldLayoutId id="214748378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Співпраця позашкільного навчального закладу із школами в організації профільного навчання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4143375"/>
            <a:ext cx="7772400" cy="10001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Пахущий В.І., директор </a:t>
            </a:r>
            <a:r>
              <a:rPr lang="uk-UA" dirty="0" err="1" smtClean="0"/>
              <a:t>Сахновщинського</a:t>
            </a:r>
            <a:r>
              <a:rPr lang="uk-UA" dirty="0" smtClean="0"/>
              <a:t> ДЮКФП </a:t>
            </a:r>
            <a:r>
              <a:rPr lang="uk-UA" dirty="0" err="1" smtClean="0"/>
              <a:t>“Олімп”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Передумови вибору профілю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Спортивний профіль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sz="half" idx="1"/>
          </p:nvPr>
        </p:nvSpPr>
        <p:spPr>
          <a:xfrm>
            <a:off x="514350" y="530225"/>
            <a:ext cx="3932238" cy="43894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uk-UA" b="1" i="1" u="sng" smtClean="0"/>
              <a:t>Профільне </a:t>
            </a:r>
          </a:p>
          <a:p>
            <a:pPr algn="ctr">
              <a:buFont typeface="Wingdings 2" pitchFamily="18" charset="2"/>
              <a:buNone/>
            </a:pPr>
            <a:endParaRPr lang="uk-UA" b="1" i="1" u="sng" smtClean="0"/>
          </a:p>
          <a:p>
            <a:r>
              <a:rPr lang="uk-UA" smtClean="0"/>
              <a:t>Сугарівська ЗОШ І-ІІІ ступенів,</a:t>
            </a:r>
          </a:p>
          <a:p>
            <a:r>
              <a:rPr lang="uk-UA" smtClean="0"/>
              <a:t>Костянтинівська ЗОШ І-ІІІступенів,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15363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530225"/>
            <a:ext cx="3930650" cy="43894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uk-UA" b="1" i="1" u="sng" smtClean="0"/>
              <a:t>Допрофільне </a:t>
            </a:r>
          </a:p>
          <a:p>
            <a:pPr algn="ctr">
              <a:buFont typeface="Wingdings 2" pitchFamily="18" charset="2"/>
              <a:buNone/>
            </a:pPr>
            <a:endParaRPr lang="uk-UA" b="1" i="1" u="sng" smtClean="0"/>
          </a:p>
          <a:p>
            <a:r>
              <a:rPr lang="uk-UA" smtClean="0"/>
              <a:t>Огіївський НВК</a:t>
            </a:r>
          </a:p>
          <a:p>
            <a:r>
              <a:rPr lang="uk-UA" smtClean="0"/>
              <a:t>Тавежнянська ЗОШ І-ІІІ ступенів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i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Шляхи співпраці</a:t>
            </a:r>
            <a:endParaRPr lang="ru-RU" i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Професійна орієнтація дітей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Співпраця з батьками,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Проведення на базі позашкільного навчального закладу відбору спортивно обдарованих дітей  фахівцями обласного училища фізичної культури для продовження їх профільного навчання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Проведення матчевих зустрічей з видів спорту між командами </a:t>
            </a:r>
            <a:r>
              <a:rPr lang="uk-UA" dirty="0" err="1" smtClean="0"/>
              <a:t>Красноградського</a:t>
            </a:r>
            <a:r>
              <a:rPr lang="uk-UA" dirty="0" smtClean="0"/>
              <a:t>, </a:t>
            </a:r>
            <a:r>
              <a:rPr lang="uk-UA" dirty="0" err="1" smtClean="0"/>
              <a:t>Кегичівського</a:t>
            </a:r>
            <a:r>
              <a:rPr lang="uk-UA" dirty="0" smtClean="0"/>
              <a:t> районів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Професійна орієнтація дітей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uk-UA" smtClean="0"/>
              <a:t>Проведення зустрічей з відомими спортсменами-земляками,</a:t>
            </a:r>
          </a:p>
          <a:p>
            <a:r>
              <a:rPr lang="uk-UA" smtClean="0"/>
              <a:t>Проведення спортивних свят до Дня працівників фізичної культури та спорту, підведення підсумків спортивного сезону (за участю найкращих вихованців ДЮКФП “Олімп” та кращих спортсменів ЗНЗ)</a:t>
            </a: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107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Verdana</vt:lpstr>
      <vt:lpstr>Arial</vt:lpstr>
      <vt:lpstr>Wingdings 2</vt:lpstr>
      <vt:lpstr>Calibri</vt:lpstr>
      <vt:lpstr>Аспект</vt:lpstr>
      <vt:lpstr>Аспект</vt:lpstr>
      <vt:lpstr>Аспект</vt:lpstr>
      <vt:lpstr>Аспект</vt:lpstr>
      <vt:lpstr>Аспект</vt:lpstr>
      <vt:lpstr>Співпраця позашкільного навчального закладу із школами в організації профільного навчання</vt:lpstr>
      <vt:lpstr>Передумови вибору профілю</vt:lpstr>
      <vt:lpstr>Спортивний профіль</vt:lpstr>
      <vt:lpstr>Шляхи співпраці</vt:lpstr>
      <vt:lpstr>Професійна орієнтація дітей</vt:lpstr>
      <vt:lpstr>Професійна орієнтація дітей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Співпраця позашкільного навчального закладу із школами в організації профільного навчання</dc:title>
  <dc:creator>Ivan</dc:creator>
  <cp:lastModifiedBy>Admin</cp:lastModifiedBy>
  <cp:revision>12</cp:revision>
  <dcterms:created xsi:type="dcterms:W3CDTF">2017-04-21T08:16:40Z</dcterms:created>
  <dcterms:modified xsi:type="dcterms:W3CDTF">2017-04-21T10:13:30Z</dcterms:modified>
</cp:coreProperties>
</file>