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025" r:id="rId3"/>
    <p:sldMasterId id="2147484037" r:id="rId4"/>
    <p:sldMasterId id="2147484049" r:id="rId5"/>
    <p:sldMasterId id="2147484061" r:id="rId6"/>
    <p:sldMasterId id="2147484073" r:id="rId7"/>
    <p:sldMasterId id="2147484085" r:id="rId8"/>
    <p:sldMasterId id="2147484097" r:id="rId9"/>
    <p:sldMasterId id="2147484109" r:id="rId10"/>
  </p:sldMasterIdLst>
  <p:notesMasterIdLst>
    <p:notesMasterId r:id="rId29"/>
  </p:notesMasterIdLst>
  <p:sldIdLst>
    <p:sldId id="306" r:id="rId11"/>
    <p:sldId id="256" r:id="rId12"/>
    <p:sldId id="257" r:id="rId13"/>
    <p:sldId id="259" r:id="rId14"/>
    <p:sldId id="292" r:id="rId15"/>
    <p:sldId id="311" r:id="rId16"/>
    <p:sldId id="310" r:id="rId17"/>
    <p:sldId id="307" r:id="rId18"/>
    <p:sldId id="309" r:id="rId19"/>
    <p:sldId id="296" r:id="rId20"/>
    <p:sldId id="297" r:id="rId21"/>
    <p:sldId id="298" r:id="rId22"/>
    <p:sldId id="299" r:id="rId23"/>
    <p:sldId id="304" r:id="rId24"/>
    <p:sldId id="305" r:id="rId25"/>
    <p:sldId id="300" r:id="rId26"/>
    <p:sldId id="301" r:id="rId27"/>
    <p:sldId id="30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F91D1-C977-48FB-9D00-C864C359C358}" type="datetimeFigureOut">
              <a:rPr lang="uk-UA" smtClean="0"/>
              <a:t>22.05.2017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9506A-7AA3-474D-9F26-0A5E0DFD79F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6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949E6-EC88-46AC-8140-1865D80AA94D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3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265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50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078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731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436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mtClean="0">
                <a:solidFill>
                  <a:srgbClr val="3333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mtClean="0">
                <a:solidFill>
                  <a:srgbClr val="3333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1" lang="uk-UA">
                      <a:solidFill>
                        <a:srgbClr val="333300"/>
                      </a:solidFill>
                      <a:latin typeface="Times New Roman" pitchFamily="18" charset="0"/>
                      <a:cs typeface="Arial" charset="0"/>
                    </a:endParaRPr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1" lang="uk-UA">
                      <a:solidFill>
                        <a:srgbClr val="333300"/>
                      </a:solidFill>
                      <a:latin typeface="Times New Roman" pitchFamily="18" charset="0"/>
                      <a:cs typeface="Arial" charset="0"/>
                    </a:endParaRPr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1" lang="uk-UA">
                      <a:solidFill>
                        <a:srgbClr val="333300"/>
                      </a:solidFill>
                      <a:latin typeface="Times New Roman" pitchFamily="18" charset="0"/>
                      <a:cs typeface="Arial" charset="0"/>
                    </a:endParaRPr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1" lang="uk-UA">
                      <a:solidFill>
                        <a:srgbClr val="333300"/>
                      </a:solidFill>
                      <a:latin typeface="Times New Roman" pitchFamily="18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uk-UA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uk-UA" altLang="uk-UA" sz="2400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uk-UA" altLang="uk-UA" sz="2400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uk-UA" altLang="uk-UA" sz="2400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</p:grpSp>
          <p:grpSp>
            <p:nvGrpSpPr>
              <p:cNvPr id="3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uk-UA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uk-UA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uk-UA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uk-UA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uk-UA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uk-UA" altLang="uk-UA" sz="2400">
                    <a:solidFill>
                      <a:srgbClr val="3333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E131121F-14FB-4F87-85BC-9C31571ECFBA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0495324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FB6830D-14DA-454F-9DD4-FC7730E038B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625127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8CECA3F-5B51-400A-926E-E8AC404858A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318076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7DC2991-F0C6-41A1-BC77-0D359D34FEAE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6224514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8FDF8030-D952-44CB-9CB1-56B76C71BCC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9331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2505D26-70D9-45BF-B011-D99A1C89B81C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9369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3062FFEC-4ACB-457A-9FC9-E99BD1C232DB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386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DA4BB02-A66E-4687-83F7-CA554E1F436F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545793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EF4B5C8E-C758-4E73-ABA0-17533DC8AED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7943538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5F91B447-F844-433C-B3F0-53D371DADE8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943827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8B0CC83A-BC39-4008-8139-CB88AF44894C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6548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fld id="{0D04C534-9F37-4BE1-BBFD-77D721DB0D3E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79689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8CF53-B8E3-44DA-A9CB-DF58847598C5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13817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4FD3AE02-D4C6-4B32-A2DA-E5E0548E221F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453127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7B29A-27C1-4FF6-9E39-1FD50E8D5552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21833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23203-41C8-4AED-B0CD-BC2B8293D2E5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25471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AF07E-21D1-41AB-BA8B-A43F1DF8B15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2788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F0A47-7586-4CA9-8761-E4D06D552C61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24018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AC9B6-319F-41C8-9BB8-095C7E69A73C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7133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675E9D34-85AF-4836-AD22-77D93CA6676F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19793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0D353135-9F5B-48FC-B6D3-231C4C41A237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344323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uk-UA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uk-UA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38CFDFDD-F543-489E-8441-BEC781960FD7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92853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327F59BD-6811-49B6-B400-CC7A2F91F91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58233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uk-UA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uk-UA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F76A8223-41A9-4C2C-B97E-FB4E76452265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831971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64816707-6654-4B0E-970D-2CDCBD6FEDC8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82775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B3FDF-489B-4FC5-A6FC-13564B9E5C21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66835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582EC-A060-40E4-A392-BA832EBAD3E4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7916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29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9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28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74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00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49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39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50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5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76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98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2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74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39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40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9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59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94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5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8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62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3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01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80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0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63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86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45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76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85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87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6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503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12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90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98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73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450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52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6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12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8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47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54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29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732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223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1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854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6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2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58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30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791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40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10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559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0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762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269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6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739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954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12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403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823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062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097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419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958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4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kumimoji="1" lang="uk-UA" altLang="uk-UA" sz="2400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uk-UA">
                <a:solidFill>
                  <a:srgbClr val="33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83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mtClean="0">
                <a:solidFill>
                  <a:srgbClr val="3333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84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mtClean="0">
                <a:solidFill>
                  <a:srgbClr val="333300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051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2052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925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3333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9106AD-8E0A-4AF7-9737-C560AB8C5FAB}" type="slidenum">
              <a:rPr lang="ru-RU" altLang="uk-UA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uk-UA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3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2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41A730B-B99E-4543-97A9-0A992A8F0662}" type="slidenum">
              <a:rPr lang="en-US" altLang="uk-UA" smtClean="0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3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5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2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2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8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427538" y="4581525"/>
            <a:ext cx="4357687" cy="1800225"/>
          </a:xfrm>
        </p:spPr>
        <p:txBody>
          <a:bodyPr/>
          <a:lstStyle/>
          <a:p>
            <a:pPr algn="ctr" eaLnBrk="1" hangingPunct="1"/>
            <a:r>
              <a:rPr lang="uk-UA" altLang="uk-UA" sz="1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Нечай О.М., голова Ради завідувачів (директорів) дошкільних навчальних закладів Харківської області, завідувач Комсомольського ДНЗ (ясла-садок) №7 «Колосок» Комсомольської селищної ради </a:t>
            </a:r>
            <a:r>
              <a:rPr lang="uk-UA" altLang="uk-UA" sz="1800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Зміївського</a:t>
            </a:r>
            <a:r>
              <a:rPr lang="uk-UA" altLang="uk-UA" sz="1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району Харківської області</a:t>
            </a:r>
          </a:p>
          <a:p>
            <a:pPr algn="ctr" eaLnBrk="1" hangingPunct="1"/>
            <a:endParaRPr lang="en-US" alt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44624"/>
            <a:ext cx="7884368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</a:t>
            </a: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Про участь делегації Харківської області 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 заключній конференції 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щодо реалізації проекту 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«Садочок  - простір дружній до дитини»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за ініціативи Всеукраїнського фонду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«Крок за кроком» 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спільно з представництвом Дитячого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фонду ООН (ЮНІСЕФ) в Україні </a:t>
            </a:r>
            <a:b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та  підтримки Міністерства освіти і науки України.</a:t>
            </a:r>
            <a:endParaRPr kumimoji="0" lang="ru-RU" sz="2400" b="1" i="0" u="none" strike="noStrike" kern="1200" cap="none" spc="0" normalizeH="0" baseline="0" noProof="0" dirty="0">
              <a:ln>
                <a:solidFill>
                  <a:srgbClr val="003300"/>
                </a:solidFill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5904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:\ФОТО Киев 20.04.2017\image-0-02-05-1fff1060c5951e3606fba37c92d18ccfabf83848fa6270a5d026d39b5e433992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7" t="34933" r="-2010" b="28000"/>
          <a:stretch/>
        </p:blipFill>
        <p:spPr bwMode="auto">
          <a:xfrm>
            <a:off x="4395366" y="404664"/>
            <a:ext cx="4645402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32" y="3501008"/>
            <a:ext cx="356526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http://www.ussf.kiev.ua/images/news/2017.04.25/2/647A94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260648"/>
            <a:ext cx="3542184" cy="23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Фото Всеукраїнський фонд «Крок за кроком»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025480" cy="26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16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2562"/>
            <a:ext cx="720080" cy="840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2"/>
          <a:stretch/>
        </p:blipFill>
        <p:spPr>
          <a:xfrm>
            <a:off x="678633" y="1424828"/>
            <a:ext cx="3872533" cy="22322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8" b="13322"/>
          <a:stretch/>
        </p:blipFill>
        <p:spPr>
          <a:xfrm>
            <a:off x="678633" y="4077072"/>
            <a:ext cx="3840427" cy="21602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8"/>
          <a:stretch/>
        </p:blipFill>
        <p:spPr>
          <a:xfrm>
            <a:off x="4921076" y="548680"/>
            <a:ext cx="3775968" cy="23780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3550208"/>
            <a:ext cx="390177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21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2562"/>
            <a:ext cx="720080" cy="840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b="7692"/>
          <a:stretch/>
        </p:blipFill>
        <p:spPr>
          <a:xfrm>
            <a:off x="1304786" y="404664"/>
            <a:ext cx="309634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51521"/>
            <a:ext cx="3323861" cy="2492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63" y="182562"/>
            <a:ext cx="3360373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96952"/>
            <a:ext cx="2845554" cy="2134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4"/>
          <a:stretch/>
        </p:blipFill>
        <p:spPr>
          <a:xfrm>
            <a:off x="1920018" y="4293096"/>
            <a:ext cx="3947771" cy="23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2562"/>
            <a:ext cx="720080" cy="84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2033"/>
            <a:ext cx="3559944" cy="2669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11547" b="10920"/>
          <a:stretch/>
        </p:blipFill>
        <p:spPr>
          <a:xfrm>
            <a:off x="882859" y="1844824"/>
            <a:ext cx="2985796" cy="33843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20997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0" b="19818"/>
          <a:stretch/>
        </p:blipFill>
        <p:spPr>
          <a:xfrm>
            <a:off x="268680" y="3212976"/>
            <a:ext cx="3979734" cy="244885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1" b="5516"/>
          <a:stretch/>
        </p:blipFill>
        <p:spPr>
          <a:xfrm>
            <a:off x="4572000" y="4097619"/>
            <a:ext cx="4464496" cy="25003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6351" r="388" b="13250"/>
          <a:stretch/>
        </p:blipFill>
        <p:spPr>
          <a:xfrm>
            <a:off x="1115616" y="332656"/>
            <a:ext cx="6642739" cy="25922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4860032" y="3212976"/>
            <a:ext cx="3960440" cy="72008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4"/>
                </a:solidFill>
              </a:rPr>
              <a:t>м</a:t>
            </a:r>
            <a:r>
              <a:rPr lang="uk-UA" sz="4400" b="1" dirty="0" smtClean="0">
                <a:ln/>
                <a:solidFill>
                  <a:schemeClr val="accent4"/>
                </a:solidFill>
              </a:rPr>
              <a:t>. Балаклея</a:t>
            </a:r>
            <a:endParaRPr lang="uk-UA" sz="4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72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 b="6393"/>
          <a:stretch/>
        </p:blipFill>
        <p:spPr>
          <a:xfrm>
            <a:off x="1835696" y="404664"/>
            <a:ext cx="5436096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717032"/>
            <a:ext cx="824250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74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2562"/>
            <a:ext cx="720080" cy="840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2"/>
          <a:stretch/>
        </p:blipFill>
        <p:spPr>
          <a:xfrm>
            <a:off x="3563888" y="332656"/>
            <a:ext cx="5288136" cy="34563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3" y="1988840"/>
            <a:ext cx="4139952" cy="31049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Прямоугольник 8"/>
          <p:cNvSpPr/>
          <p:nvPr/>
        </p:nvSpPr>
        <p:spPr>
          <a:xfrm>
            <a:off x="4383349" y="4581128"/>
            <a:ext cx="4662771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/>
                <a:solidFill>
                  <a:srgbClr val="800080"/>
                </a:solidFill>
              </a:rPr>
              <a:t>Ми всі маємо унікальні таланти та здібності, які роблять нас цінними. Суть в тому, щоб</a:t>
            </a:r>
          </a:p>
          <a:p>
            <a:pPr algn="ctr"/>
            <a:r>
              <a:rPr lang="uk-UA" sz="2400" b="1" dirty="0" smtClean="0">
                <a:ln/>
                <a:solidFill>
                  <a:srgbClr val="800080"/>
                </a:solidFill>
              </a:rPr>
              <a:t> знайти свої, і використовувати їх максимально корисно. </a:t>
            </a:r>
          </a:p>
          <a:p>
            <a:pPr algn="ctr"/>
            <a:r>
              <a:rPr lang="uk-UA" sz="3200" b="1" dirty="0" smtClean="0">
                <a:ln/>
                <a:solidFill>
                  <a:srgbClr val="800080"/>
                </a:solidFill>
              </a:rPr>
              <a:t>Ви це можете! </a:t>
            </a:r>
            <a:endParaRPr lang="uk-UA" sz="3200" b="1" dirty="0">
              <a:ln/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01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2562"/>
            <a:ext cx="720080" cy="840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2"/>
          <a:stretch/>
        </p:blipFill>
        <p:spPr>
          <a:xfrm>
            <a:off x="1979712" y="332656"/>
            <a:ext cx="5644456" cy="3600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3950196"/>
            <a:ext cx="7920879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dirty="0" smtClean="0">
                <a:ln/>
                <a:solidFill>
                  <a:srgbClr val="8064A2"/>
                </a:solidFill>
              </a:rPr>
              <a:t>Якщо Ви чекаєте ідеальних умов, то Ви ніколи не отримаєте щось зробленим!</a:t>
            </a:r>
          </a:p>
          <a:p>
            <a:pPr algn="ctr"/>
            <a:r>
              <a:rPr lang="uk-UA" sz="3200" b="1" dirty="0" smtClean="0">
                <a:ln/>
                <a:solidFill>
                  <a:srgbClr val="8064A2"/>
                </a:solidFill>
              </a:rPr>
              <a:t>Крок за кроком!</a:t>
            </a:r>
          </a:p>
          <a:p>
            <a:pPr algn="ctr"/>
            <a:r>
              <a:rPr lang="uk-UA" sz="3200" b="1" dirty="0" smtClean="0">
                <a:ln/>
                <a:solidFill>
                  <a:srgbClr val="8064A2"/>
                </a:solidFill>
              </a:rPr>
              <a:t> Ми будемо навчатись</a:t>
            </a:r>
          </a:p>
          <a:p>
            <a:pPr algn="ctr"/>
            <a:r>
              <a:rPr lang="uk-UA" sz="3200" b="1" dirty="0" smtClean="0">
                <a:ln/>
                <a:solidFill>
                  <a:srgbClr val="8064A2"/>
                </a:solidFill>
              </a:rPr>
              <a:t> і Україна буде перемагати!</a:t>
            </a:r>
            <a:endParaRPr lang="uk-UA" sz="3200" b="1" dirty="0">
              <a:ln/>
              <a:solidFill>
                <a:srgbClr val="8064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6094" y="1225153"/>
            <a:ext cx="6420280" cy="1008112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7200" b="1" dirty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</a:rPr>
              <a:t>Майте натхнення!</a:t>
            </a:r>
            <a:endParaRPr lang="uk-UA" sz="7200" b="1" dirty="0">
              <a:ln>
                <a:solidFill>
                  <a:srgbClr val="003300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18419"/>
            <a:ext cx="1569129" cy="1832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0" y="-249"/>
            <a:ext cx="2530059" cy="2450804"/>
          </a:xfrm>
          <a:prstGeom prst="rect">
            <a:avLst/>
          </a:prstGeom>
        </p:spPr>
      </p:pic>
      <p:pic>
        <p:nvPicPr>
          <p:cNvPr id="8" name="Picture 20" descr="C:\Users\Администратор\Desktop\картинки конкурс\DSC_8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65" y="2852936"/>
            <a:ext cx="5112568" cy="34342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558925"/>
            <a:ext cx="7772400" cy="150971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altLang="uk-UA" sz="4800" b="1" dirty="0" smtClean="0"/>
              <a:t>Садочок-простір дружній до дитини</a:t>
            </a:r>
            <a:endParaRPr lang="en-US" altLang="uk-UA" sz="48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444875"/>
            <a:ext cx="6599238" cy="2466975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altLang="uk-UA" sz="4000" b="1" dirty="0" smtClean="0"/>
              <a:t>Дводенний навчально-практичний семінар для педагогів дошкільних навальних закладів</a:t>
            </a:r>
          </a:p>
        </p:txBody>
      </p:sp>
      <p:pic>
        <p:nvPicPr>
          <p:cNvPr id="20484" name="Рисунок 3" descr="C:\Users\user\AppData\Local\Microsoft\Windows\Temporary Internet Files\Content.Word\logo_blu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375"/>
            <a:ext cx="27146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0488"/>
            <a:ext cx="155257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972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547813" y="623888"/>
            <a:ext cx="6986587" cy="1281112"/>
          </a:xfrm>
        </p:spPr>
        <p:txBody>
          <a:bodyPr/>
          <a:lstStyle/>
          <a:p>
            <a:pPr eaLnBrk="1" hangingPunct="1"/>
            <a:r>
              <a:rPr lang="uk-UA" altLang="uk-UA" sz="2800" b="1" i="1" smtClean="0"/>
              <a:t>Про проект:</a:t>
            </a:r>
            <a:br>
              <a:rPr lang="uk-UA" altLang="uk-UA" sz="2800" b="1" i="1" smtClean="0"/>
            </a:br>
            <a:r>
              <a:rPr lang="uk-UA" altLang="uk-UA" sz="2800" b="1" i="1" smtClean="0"/>
              <a:t>«Садочок-простір дружній до дитини»</a:t>
            </a:r>
            <a:r>
              <a:rPr lang="uk-UA" altLang="uk-UA" sz="2800" smtClean="0"/>
              <a:t/>
            </a:r>
            <a:br>
              <a:rPr lang="uk-UA" altLang="uk-UA" sz="2800" smtClean="0"/>
            </a:br>
            <a:endParaRPr lang="uk-UA" altLang="uk-UA" sz="2800" smtClean="0"/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755650" y="2060575"/>
            <a:ext cx="8208963" cy="4283075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uk-UA" sz="2400" dirty="0" smtClean="0"/>
              <a:t>У 2016-2017 рр. ЮНІСЕФ реалізує проект «</a:t>
            </a:r>
            <a:r>
              <a:rPr lang="uk-UA" altLang="uk-UA" sz="2400" i="1" dirty="0" smtClean="0"/>
              <a:t>Сприяння соціальній згуртованості та інтеграції внутрішньо переміщених осіб на сході Україні</a:t>
            </a:r>
            <a:r>
              <a:rPr lang="uk-UA" altLang="uk-UA" sz="2400" dirty="0" smtClean="0"/>
              <a:t>». 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uk-UA" altLang="uk-UA" sz="2400" dirty="0" smtClean="0"/>
              <a:t>Один з компонентів проекту спрямовано на підтримку якісної дошкільної освіти у п’яти східних областях України: </a:t>
            </a:r>
            <a:endParaRPr lang="en-US" altLang="uk-UA" sz="2400" dirty="0" smtClean="0"/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uk-UA" altLang="uk-UA" sz="2400" b="1" dirty="0" smtClean="0"/>
              <a:t>Дніпропетровській, Харківській, Запорізькій, Донецькій та Луганській.</a:t>
            </a:r>
          </a:p>
          <a:p>
            <a:pPr eaLnBrk="1" hangingPunct="1">
              <a:defRPr/>
            </a:pPr>
            <a:endParaRPr lang="uk-UA" altLang="uk-UA" dirty="0" smtClean="0"/>
          </a:p>
        </p:txBody>
      </p:sp>
    </p:spTree>
    <p:extLst>
      <p:ext uri="{BB962C8B-B14F-4D97-AF65-F5344CB8AC3E}">
        <p14:creationId xmlns:p14="http://schemas.microsoft.com/office/powerpoint/2010/main" val="237337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530350" y="115888"/>
            <a:ext cx="7416800" cy="1281112"/>
          </a:xfrm>
        </p:spPr>
        <p:txBody>
          <a:bodyPr/>
          <a:lstStyle/>
          <a:p>
            <a:r>
              <a:rPr lang="uk-UA" altLang="ru-RU" b="1" smtClean="0"/>
              <a:t>Охоплення навчанням та наставницькою підтримкою:</a:t>
            </a:r>
            <a:br>
              <a:rPr lang="uk-UA" altLang="ru-RU" b="1" smtClean="0"/>
            </a:br>
            <a:r>
              <a:rPr lang="uk-UA" altLang="ru-RU" smtClean="0"/>
              <a:t> 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611188" y="1397000"/>
            <a:ext cx="8335962" cy="4370388"/>
          </a:xfrm>
        </p:spPr>
        <p:txBody>
          <a:bodyPr/>
          <a:lstStyle/>
          <a:p>
            <a:r>
              <a:rPr lang="uk-UA" altLang="ru-RU" sz="2200" b="1" dirty="0" smtClean="0"/>
              <a:t>2 </a:t>
            </a:r>
            <a:r>
              <a:rPr lang="uk-UA" altLang="ru-RU" sz="2200" b="1" dirty="0" smtClean="0"/>
              <a:t>600 </a:t>
            </a:r>
            <a:r>
              <a:rPr lang="uk-UA" altLang="ru-RU" sz="2200" b="1" dirty="0" smtClean="0"/>
              <a:t>вихователів з </a:t>
            </a:r>
            <a:r>
              <a:rPr lang="uk-UA" altLang="ru-RU" sz="2200" b="1" dirty="0" smtClean="0"/>
              <a:t>804 </a:t>
            </a:r>
            <a:r>
              <a:rPr lang="uk-UA" altLang="ru-RU" sz="2200" b="1" dirty="0" smtClean="0"/>
              <a:t>дошкільних навчальних закладів </a:t>
            </a:r>
            <a:r>
              <a:rPr lang="uk-UA" altLang="ru-RU" sz="2200" dirty="0" smtClean="0"/>
              <a:t>пройдуть навчання;</a:t>
            </a:r>
          </a:p>
          <a:p>
            <a:r>
              <a:rPr lang="uk-UA" altLang="ru-RU" sz="2200" b="1" dirty="0" smtClean="0"/>
              <a:t>Підготовлено 57 національних тренерів</a:t>
            </a:r>
            <a:r>
              <a:rPr lang="uk-UA" altLang="ru-RU" sz="2200" dirty="0" smtClean="0"/>
              <a:t>, які провели     2-денні тренінги та надавали наставницьку підтримку, </a:t>
            </a:r>
            <a:r>
              <a:rPr lang="uk-UA" altLang="ru-RU" sz="2200" dirty="0"/>
              <a:t>для </a:t>
            </a:r>
            <a:r>
              <a:rPr lang="uk-UA" altLang="ru-RU" sz="2200" dirty="0" smtClean="0"/>
              <a:t>педагогів та сприяють розповсюдженню найкращих практик в областях;</a:t>
            </a:r>
          </a:p>
          <a:p>
            <a:r>
              <a:rPr lang="uk-UA" altLang="ru-RU" sz="2200" b="1" dirty="0" smtClean="0"/>
              <a:t>50 опорних дошкільних навальних закладів </a:t>
            </a:r>
            <a:r>
              <a:rPr lang="uk-UA" altLang="ru-RU" sz="2200" dirty="0" smtClean="0"/>
              <a:t>отримують глибинну наставницьку підтримку</a:t>
            </a:r>
          </a:p>
          <a:p>
            <a:endParaRPr lang="uk-UA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052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785938"/>
            <a:ext cx="6334472" cy="2939206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6600" b="1" dirty="0" err="1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</a:rPr>
              <a:t>Харківська</a:t>
            </a:r>
            <a:r>
              <a:rPr lang="ru-RU" sz="6600" b="1" dirty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</a:rPr>
              <a:t> область</a:t>
            </a:r>
            <a:endParaRPr lang="ru-RU" sz="6600" b="1" dirty="0">
              <a:ln>
                <a:solidFill>
                  <a:srgbClr val="003300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381251" cy="3571876"/>
          </a:xfrm>
          <a:prstGeom prst="rect">
            <a:avLst/>
          </a:prstGeom>
          <a:noFill/>
        </p:spPr>
      </p:pic>
      <p:pic>
        <p:nvPicPr>
          <p:cNvPr id="5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303636"/>
            <a:ext cx="2381251" cy="357187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817074" cy="21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0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онференція Київ\фото\WP_20170420_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5" y="764704"/>
            <a:ext cx="39738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Конференція Київ\фото\WP_20170420_0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"/>
          <a:stretch/>
        </p:blipFill>
        <p:spPr bwMode="auto">
          <a:xfrm>
            <a:off x="4863823" y="736160"/>
            <a:ext cx="3710911" cy="220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Конференція Київ\фото\WP_20170420_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4" y="3573016"/>
            <a:ext cx="4187430" cy="235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Конференція Київ\фото\WP_20170420_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67280"/>
            <a:ext cx="4197641" cy="235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044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Конференція Київ\фото\SAM_37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8" r="7500"/>
          <a:stretch/>
        </p:blipFill>
        <p:spPr bwMode="auto">
          <a:xfrm>
            <a:off x="179512" y="1067592"/>
            <a:ext cx="8458200" cy="462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07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4651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2" y="3284984"/>
            <a:ext cx="4876800" cy="32480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ussf.kiev.ua/images/news/2017.04.25/2/647A93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9010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ussf.kiev.ua/images/news/2017.04.25/2/647A92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70" y="3469011"/>
            <a:ext cx="1923582" cy="28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ussf.kiev.ua/images/news/2017.04.25/2/647A9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3098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ussf.kiev.ua/images/news/2017.04.25/2/647A9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1" y="3446724"/>
            <a:ext cx="4536504" cy="302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ussf.kiev.ua/images/news/2017.04.25/2/647A97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4976"/>
            <a:ext cx="389202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Фото Всеукраїнський фонд «Крок за кроком»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59" y="3789040"/>
            <a:ext cx="4028429" cy="23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915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219</Words>
  <Application>Microsoft Office PowerPoint</Application>
  <PresentationFormat>Экран (4:3)</PresentationFormat>
  <Paragraphs>23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Тема Office</vt:lpstr>
      <vt:lpstr>Легкий дым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Reporting Progress or Status</vt:lpstr>
      <vt:lpstr>Презентация PowerPoint</vt:lpstr>
      <vt:lpstr>Садочок-простір дружній до дитини</vt:lpstr>
      <vt:lpstr>Про проект: «Садочок-простір дружній до дитини» </vt:lpstr>
      <vt:lpstr>Охоплення навчанням та наставницькою підтримкою:  </vt:lpstr>
      <vt:lpstr>Харківська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Майте натхнення!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Садочок-простір дружній до дитини</dc:title>
  <dc:creator>Админ</dc:creator>
  <cp:lastModifiedBy>Олена</cp:lastModifiedBy>
  <cp:revision>19</cp:revision>
  <dcterms:created xsi:type="dcterms:W3CDTF">2017-04-26T15:36:39Z</dcterms:created>
  <dcterms:modified xsi:type="dcterms:W3CDTF">2017-05-22T19:43:47Z</dcterms:modified>
</cp:coreProperties>
</file>