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2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2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DF2-F307-48D1-B4EF-7C024F005C9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3F-9871-4CDB-8B10-A5FC479C6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DF2-F307-48D1-B4EF-7C024F005C9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3F-9871-4CDB-8B10-A5FC479C6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DF2-F307-48D1-B4EF-7C024F005C9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3F-9871-4CDB-8B10-A5FC479C62E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DF2-F307-48D1-B4EF-7C024F005C9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3F-9871-4CDB-8B10-A5FC479C62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DF2-F307-48D1-B4EF-7C024F005C9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3F-9871-4CDB-8B10-A5FC479C6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DF2-F307-48D1-B4EF-7C024F005C9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3F-9871-4CDB-8B10-A5FC479C62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DF2-F307-48D1-B4EF-7C024F005C9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3F-9871-4CDB-8B10-A5FC479C6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DF2-F307-48D1-B4EF-7C024F005C9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3F-9871-4CDB-8B10-A5FC479C6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DF2-F307-48D1-B4EF-7C024F005C9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3F-9871-4CDB-8B10-A5FC479C62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DF2-F307-48D1-B4EF-7C024F005C9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3F-9871-4CDB-8B10-A5FC479C62E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BDF2-F307-48D1-B4EF-7C024F005C9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3F-9871-4CDB-8B10-A5FC479C62E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426BDF2-F307-48D1-B4EF-7C024F005C91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DF7B3F-9871-4CDB-8B10-A5FC479C62E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70333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урочистост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присвячені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Всеукраїнському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Дню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дошкілля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09119"/>
            <a:ext cx="7488832" cy="1080121"/>
          </a:xfrm>
        </p:spPr>
        <p:txBody>
          <a:bodyPr>
            <a:no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Шуліко О. О., член Асоціації працівників дошкільної освіти Харківської області, завідувач Чугуївського ДНЗ (ясел-садка) № 8 Чугуївської міської ради Харківської області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736304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2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Відзначення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дипломами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лауреатів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Всеукраїнських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фестивалів-оглядів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4901"/>
            <a:ext cx="2584928" cy="344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00410"/>
            <a:ext cx="2584928" cy="344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18981"/>
            <a:ext cx="3240360" cy="231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25272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Делегація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Харківської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взяла участь в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урочистостях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Виставка фахової літератури, дидактичних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посібників, які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Міністерства освіти і науки України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Ассоциация\День Дошкілля Київ\IMG_20160923_0838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Ассоциация\День Дошкілля Київ\IMG_20160923_08391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306351"/>
            <a:ext cx="3715782" cy="23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Майстер-клас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Вчимо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переказувати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казки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Сухомлинського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днз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№    м.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Полтава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Ассоциация\День Дошкілля Київ\IMG_1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3534169" cy="26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9302" y="2724360"/>
            <a:ext cx="4333333" cy="33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Майстер-клас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Учимося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разом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Майстер-клас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Навчайся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Ігротеко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164169" cy="250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61973"/>
            <a:ext cx="3271303" cy="25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:\Ассоциация\День Дошкілля Київ\IMG_1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3338579" cy="250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Тренінг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КОЗА-Онлайн та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журналів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«Практика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дошкільним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закладом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 і «Практика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закладом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181150"/>
            <a:ext cx="3822700" cy="4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3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510" y="322384"/>
            <a:ext cx="8229600" cy="1042376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Фотовиставка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дошкільний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заклад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Ассоциация\День Дошкілля Київ\IMG_20160923_0941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Ассоциация\День Дошкілля Київ\IMG_20160923_09434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548409" cy="33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85517"/>
            <a:ext cx="3154972" cy="239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0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3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Виставка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–конструктора «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дитячий садок»</a:t>
            </a:r>
          </a:p>
        </p:txBody>
      </p:sp>
      <p:pic>
        <p:nvPicPr>
          <p:cNvPr id="3074" name="Picture 2" descr="E:\Ассоциация\День Дошкілля Київ\IMG_20160923_09535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738465"/>
            <a:ext cx="2880319" cy="23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Ассоциация\День Дошкілля Київ\IMG_20160923_09532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3682"/>
            <a:ext cx="2952328" cy="24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78" y="1268761"/>
            <a:ext cx="311061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8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155</TotalTime>
  <Words>108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23 вересня 2016 року м. Київ урочистості, присвячені Всеукраїнському Дню дошкілля</vt:lpstr>
      <vt:lpstr>Делегація Харківської області взяла участь в урочистостях</vt:lpstr>
      <vt:lpstr>Виставка фахової літератури, дидактичних посібників, які Міністерства освіти і науки України</vt:lpstr>
      <vt:lpstr>Майстер-клас «Вчимо переказувати казки В. Сухомлинського»  досвід днз №    м. Полтава</vt:lpstr>
      <vt:lpstr>Майстер-клас «Учимося жити разом»</vt:lpstr>
      <vt:lpstr>Майстер-клас «Навчайся з Ігротеко »</vt:lpstr>
      <vt:lpstr>Тренінг «Можливості КОЗА-Онлайн та електронних журналів «Практика управління дошкільним закладом» і «Практика управління закладом освіти»»</vt:lpstr>
      <vt:lpstr>Фотовиставка  «Сучасний дошкільний заклад »</vt:lpstr>
      <vt:lpstr>Виставка творчих робіт з LEGO –конструктора «Сучасний дитячий садок»</vt:lpstr>
      <vt:lpstr>Відзначення дипломами лауреатів Всеукраїнських фестивалів-оглядів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вересня 2016 року м. Київ урочистості, присвячені Всеукраїнському Дню дошкілля,</dc:title>
  <dc:creator>User_dnz_8</dc:creator>
  <cp:lastModifiedBy>User_dnz_8</cp:lastModifiedBy>
  <cp:revision>13</cp:revision>
  <dcterms:created xsi:type="dcterms:W3CDTF">2016-10-20T06:37:24Z</dcterms:created>
  <dcterms:modified xsi:type="dcterms:W3CDTF">2016-10-24T06:50:48Z</dcterms:modified>
</cp:coreProperties>
</file>