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4EF6-7370-41B6-B4FE-355E61F34A79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F802-3877-4981-870E-1E3B44D4A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0CDCC-BF3C-4462-A1F8-6F4953943F39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620FC-ECE7-4E62-8C66-4ECFAFC1F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3795-BCFB-48C9-AB27-B9C10EFD5CDE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0126-EE9A-4B15-9021-E8D7632BD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23A20-04C3-4B2D-9FA3-4ED5259D4B48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18829-94CC-4843-AD77-424D97ED7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09A04-FD39-41F2-B518-EEAEE703298A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F4F15-38BA-43E9-869B-F95911192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3D5D3-DFB4-48B2-BD26-6B9EF3AAFCCC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C4C9-C922-4D12-9E76-DD1BC94CB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CB446-91AF-4C29-AEA1-D6488F83B6BF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7FB8-7802-443A-BC15-19914631C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018E-9494-4C71-8E49-3EEEB561FDFB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0454B-2020-4D71-AA07-CEAA9E5C0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4B86-386D-4CD6-AFE8-0386D4F9D1B2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0778E-4BEA-48F6-A291-F08E2DD36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72B3D-F43F-4252-B8FA-03B5DA7D0F0F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B1AD-3513-473A-BD0F-8FE278C22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FFA4-127B-419F-9BEE-F7254E68CDCB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7461-E9E7-4A9F-9C57-AB1156986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01AC34-CFED-4BD4-8EFE-F5F2561DFB32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7362F7-DEFC-4DF4-BB7F-B625884DD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1857375"/>
            <a:ext cx="7854950" cy="3071813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</a:pPr>
            <a:r>
              <a:rPr lang="uk-UA" sz="4600" b="1" i="1" smtClean="0">
                <a:latin typeface="Times New Roman" pitchFamily="18" charset="0"/>
                <a:cs typeface="Times New Roman" pitchFamily="18" charset="0"/>
              </a:rPr>
              <a:t>Довідка</a:t>
            </a:r>
            <a:endParaRPr lang="ru-RU" sz="4600" b="1" i="1" smtClean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90000"/>
              </a:lnSpc>
            </a:pPr>
            <a:r>
              <a:rPr lang="uk-UA" sz="4600" b="1" i="1" smtClean="0">
                <a:latin typeface="Times New Roman" pitchFamily="18" charset="0"/>
                <a:cs typeface="Times New Roman" pitchFamily="18" charset="0"/>
              </a:rPr>
              <a:t>про основні напрями роботи з обдарованою науковою молоддю Харківщини</a:t>
            </a:r>
            <a:endParaRPr lang="ru-RU" sz="4600" b="1" i="1" smtClean="0">
              <a:latin typeface="Times New Roman" pitchFamily="18" charset="0"/>
              <a:cs typeface="Times New Roman" pitchFamily="18" charset="0"/>
            </a:endParaRPr>
          </a:p>
          <a:p>
            <a:pPr marR="0">
              <a:lnSpc>
                <a:spcPct val="90000"/>
              </a:lnSpc>
            </a:pPr>
            <a:endParaRPr lang="ru-RU" sz="2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/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>Основними напрямами роботи є:</a:t>
            </a: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Виявлення, підтримка та розвиток талановитих молодих представників сучасної науки Харківщини;</a:t>
            </a:r>
            <a:endParaRPr lang="en-US" sz="2400" i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Створення умов для реалізації інтелектуального потенціалу молоді у сфері наукової та науково-технічної діяльності;</a:t>
            </a:r>
            <a:endParaRPr lang="en-US" sz="2400" i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Популяризація наукової діяльності серед молоді;стимулювання обдарованої молоді до участі у наукових дослідженнях.</a:t>
            </a:r>
            <a:endParaRPr lang="ru-RU" sz="2400" i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Font typeface="Wingdings 2" pitchFamily="18" charset="2"/>
              <a:buNone/>
            </a:pPr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400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571500" y="571500"/>
            <a:ext cx="8229600" cy="1143000"/>
          </a:xfrm>
        </p:spPr>
        <p:txBody>
          <a:bodyPr/>
          <a:lstStyle/>
          <a:p>
            <a:pPr algn="ctr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Важливим напрямом роботи є надання на регіональному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рівні всебічної підтримки молодим науковцям, а саме: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Конкурс на здобуття іменних стипендій обласної державної адміністрації в галузі науки;</a:t>
            </a:r>
          </a:p>
          <a:p>
            <a:pPr algn="just"/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Обласний конкурс «Найкращий молодий науковець Харківщини»;</a:t>
            </a:r>
          </a:p>
          <a:p>
            <a:pPr algn="just"/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Рада молодих вчених при голові обласної  державної адміністрації.</a:t>
            </a:r>
          </a:p>
          <a:p>
            <a:pPr algn="just"/>
            <a:endParaRPr lang="ru-RU" sz="24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Харківщина є потужним науково-освітнім центром 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	   Лауреатами щорічних премій Президента України у 2016 році стали 12 молодих вчених; 7-ми молодим науковцям призначено гранти Президента України для підтримки наукових досліджень у 2017 році.</a:t>
            </a:r>
            <a:endParaRPr lang="ru-RU" sz="3200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7858125" cy="1143000"/>
          </a:xfrm>
        </p:spPr>
        <p:txBody>
          <a:bodyPr/>
          <a:lstStyle/>
          <a:p>
            <a:pPr algn="ctr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Регіональний освітній проект</a:t>
            </a:r>
            <a:br>
              <a:rPr lang="uk-UA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 «Наукові обрії Харківщини»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i="1" smtClean="0">
                <a:latin typeface="Times New Roman" pitchFamily="18" charset="0"/>
                <a:cs typeface="Times New Roman" pitchFamily="18" charset="0"/>
              </a:rPr>
              <a:t>Учасники проекту  - учні та вихованці закладів освіти, студенти, аспіранти, молоді вчені вищих навчальних закладів та наукових установ, педагогічні та науково-педагогічні працівники установ освіти.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uk-UA" i="1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uk-UA" i="1" smtClean="0">
                <a:latin typeface="Times New Roman" pitchFamily="18" charset="0"/>
                <a:cs typeface="Times New Roman" pitchFamily="18" charset="0"/>
              </a:rPr>
              <a:t>       Мета проекту - створення системи роботи щодо формування наукового світогляду дітей дошкільного віку, учнівської та студентської молоді Харківської області як майбутніх фахівців у різних сферах життєдіяльності. 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Фестиваль науки, присвячений 100-літньому ювілею НАН України</a:t>
            </a: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4389438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uk-UA" sz="2800" smtClean="0"/>
              <a:t>        </a:t>
            </a:r>
            <a:r>
              <a:rPr lang="uk-UA" sz="2800" i="1" smtClean="0">
                <a:latin typeface="Times New Roman" pitchFamily="18" charset="0"/>
                <a:cs typeface="Times New Roman" pitchFamily="18" charset="0"/>
              </a:rPr>
              <a:t>В області проводитимуться урочисті збори наукової громадськості, розширені засідання вчених рад, виставки наукових та науково-технічних досягнень, ювілейні академічні читання, наукові форуми та конференції, впорядкування меморіальних дошок, пов’язаних з іменами видатних вчених НАН України,інші заходи з широким залученням молодих науковців.</a:t>
            </a: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Содержимое 3" descr="01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220</Words>
  <PresentationFormat>Экран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Основними напрямами роботи є:</vt:lpstr>
      <vt:lpstr>Важливим напрямом роботи є надання на регіональному рівні всебічної підтримки молодим науковцям, а саме:</vt:lpstr>
      <vt:lpstr>Харківщина є потужним науково-освітнім центром України </vt:lpstr>
      <vt:lpstr>Регіональний освітній проект  «Наукові обрії Харківщини»</vt:lpstr>
      <vt:lpstr>Фестиваль науки, присвячений 100-літньому ювілею НАН України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Юля</cp:lastModifiedBy>
  <cp:revision>10</cp:revision>
  <dcterms:modified xsi:type="dcterms:W3CDTF">2017-06-19T15:05:56Z</dcterms:modified>
</cp:coreProperties>
</file>