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67" r:id="rId9"/>
    <p:sldId id="259" r:id="rId10"/>
    <p:sldId id="263" r:id="rId11"/>
    <p:sldId id="265" r:id="rId12"/>
    <p:sldId id="269" r:id="rId13"/>
    <p:sldId id="268" r:id="rId14"/>
    <p:sldId id="270" r:id="rId15"/>
    <p:sldId id="271" r:id="rId16"/>
    <p:sldId id="266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3197-22E0-4E41-BE01-50711C059558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64C1F-48B3-43A2-B21A-186668947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1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E9CE-2D4A-4E5B-AD95-706CAD5CEF88}" type="datetime1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40CD-0053-432D-B7BC-0675AC07C069}" type="datetime1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225E-59F6-49EA-B5E0-8C7419D1BF0C}" type="datetime1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793B-221E-4A96-8452-9652C486143F}" type="datetime1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06AE-060A-4F56-AE21-A0F950630DDA}" type="datetime1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97FB-B409-47FF-9525-F7673C1546B7}" type="datetime1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0283-E451-438A-B330-FF9952C2968E}" type="datetime1">
              <a:rPr lang="ru-RU" smtClean="0"/>
              <a:t>19.06.2017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4A1D-E999-4787-9E5D-8A40B087D3BA}" type="datetime1">
              <a:rPr lang="ru-RU" smtClean="0"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B659-7C18-4E10-A569-87C01D2E8AD2}" type="datetime1">
              <a:rPr lang="ru-RU" smtClean="0"/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9CA4-77FE-4BFE-A790-7FB796252460}" type="datetime1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591B-1801-4537-964F-A96E583BD89D}" type="datetime1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1B59D-0C1D-41A3-BEFF-752E05246A06}" type="datetime1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4176463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 заходи щодо підготовки до реформування початкової освіти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Харківській 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області</a:t>
            </a:r>
            <a:endParaRPr lang="uk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176213" algn="l">
              <a:defRPr/>
            </a:pPr>
            <a:r>
              <a:rPr lang="uk-UA" altLang="ru-RU" b="1" i="1" dirty="0" err="1">
                <a:solidFill>
                  <a:srgbClr val="006600"/>
                </a:solidFill>
                <a:latin typeface="Times New Roman" pitchFamily="18" charset="0"/>
              </a:rPr>
              <a:t>Покроєва</a:t>
            </a: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 Любов Денисівна,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ректор КВНЗ «Харківська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академія неперервної освіти», 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кандидат педагогічних наук, доцент, </a:t>
            </a:r>
            <a:b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заслужений працівник освіти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заходи у </a:t>
            </a:r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міжкурсовий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період: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студія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«Пріоритетні завдання початкової школи в контексті інтеграції до європейського освітнього простору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інтерактивне спілкування фокус-групи вчителів початкових класів із проблем складання календарного планування на ІІ семестр 2016/2017 навчального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виїзний науково-практичний семінар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темою «Сучасні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змісту дошкільної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передшкільної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освіти в контексті наступності в навчанні дошкільників і молодших школярів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м.Куп’янськ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семінар-тренінг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темою «Організація наставництва. Формування навичок роботи в системі андрагогіки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етап моніторингу якості початкової освіти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73325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листопаді-грудні 2016 року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 взяли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739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 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84-х загальноосвітніх навчальних закладів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 ЗНЗ,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учителі 3-х, 4-х класів,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453 учні 1-х і 4-х класів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полягала в отриманні об’єктивної інформації про стан початкової освіти в регіоні та визначенні шляхів підвищення її якості. </a:t>
            </a:r>
          </a:p>
        </p:txBody>
      </p:sp>
    </p:spTree>
    <p:extLst>
      <p:ext uri="{BB962C8B-B14F-4D97-AF65-F5344CB8AC3E}">
        <p14:creationId xmlns:p14="http://schemas.microsoft.com/office/powerpoint/2010/main" val="26648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завдань досліджень 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рівня готовності вчителів початкової школи до реалізації завдань сучасної української школи та вимірювання рівня сформованості в учнів компетентності «уміння вчитися».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результатами моніторингу: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Посилити роботу щодо ознайомлення педагогів з показниками готовності дітей до школи відповідно до Базового компонента дошкільної освіти (лише 25% учителів дали правильні  відповіді за його змістом)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0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моніторингу: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Спрямувати роботу на підвищення рівня методичної компетентності учителів, зокрема оволодіння сучасними підходами до проведення уроку (проблемними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 для вчителів актуалізація опорних знань із навчальної теми та закріплення і узагальнення вивченого, перевірка якості засвоєння знань,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результатами моніторингу: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Посилити роботу з батьками щодо розуміння поняття «готовність дитини до школи»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’ясована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відмінність в оцінці показників складових компетентності «уміння вчитися» вчителями та учнями (батьками учнів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Пілотний проект з 01.09.17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Пілотні школи Харківської області: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Харківська гімназія № 12 Харківської міської ради Харківської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Хорошівська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загальноосвітня школа І-ІІІ ступенів Харківської районної ради Харківської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Богодухівський колегіум № 2 Богодухівської районної ради Харківської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Красноградська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загальноосвітня школа І-ІІІ ступенів № 1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О.І. Копиленка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Красноградської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районної державної адміністрації Харківської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 нової української школи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дитиноцентризм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навчального середовища, що стимулює самостійне навчання;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плекання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 учнів. </a:t>
            </a:r>
          </a:p>
        </p:txBody>
      </p:sp>
    </p:spTree>
    <p:extLst>
      <p:ext uri="{BB962C8B-B14F-4D97-AF65-F5344CB8AC3E}">
        <p14:creationId xmlns:p14="http://schemas.microsoft.com/office/powerpoint/2010/main" val="28254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 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Модернізація початкової освіти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(схвалено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 колегії Департаменту науки і освіти Харківської обласної державної адміністрації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23.09.2016)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єдиного простору розуміння та розв’язання проблем щодо впровадження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зорієнтованого підходу в навчально-виховний процес школи І ступеня загальноосвітніх закладів Харківської області та підготовку вчителів початкових класів до роботи в умовах модернізації української школи</a:t>
            </a:r>
          </a:p>
        </p:txBody>
      </p:sp>
    </p:spTree>
    <p:extLst>
      <p:ext uri="{BB962C8B-B14F-4D97-AF65-F5344CB8AC3E}">
        <p14:creationId xmlns:p14="http://schemas.microsoft.com/office/powerpoint/2010/main" val="5603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 у початковій школі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Інтегроване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діяльнісний (через гру) підходи є найбільш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ефективними; тематичний принцип (тематичні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дні, наскрізні, через усі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Інтегрований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часовий період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Вільне динамічне освітнє середовище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(ознайомлення з навколишнім середовищем, дослідна, експериментальна діяльність)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8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Державного стандарту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і</a:t>
            </a:r>
            <a:r>
              <a:rPr lang="uk-UA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нструмент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964488" cy="4680520"/>
          </a:xfrm>
        </p:spPr>
        <p:txBody>
          <a:bodyPr>
            <a:normAutofit fontScale="92500" lnSpcReduction="20000"/>
          </a:bodyPr>
          <a:lstStyle/>
          <a:p>
            <a:pPr lvl="0" indent="468313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 ключових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наскрізних умінь, які допоможуть бути успішними в навчанні та житті загалом;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68313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реагує на високу динамічність сучасного світу, нинішні та майбутні потреби учнів, учителів та українського суспільства в цілому;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68313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орієнтує учнів, їхніх батьків, учителів на досягнення цілей та очікуваних результатів освітнього процесу;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68313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єднує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зусилля всіх партнерів школи для громадської підтримки освітнього процесу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4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/ </a:t>
            </a: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засади </a:t>
            </a:r>
            <a:b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стандарту 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 освіти:</a:t>
            </a:r>
            <a:endParaRPr lang="uk-UA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45624" cy="4680520"/>
          </a:xfrm>
        </p:spPr>
        <p:txBody>
          <a:bodyPr>
            <a:normAutofit fontScale="92500" lnSpcReduction="20000"/>
          </a:bodyPr>
          <a:lstStyle/>
          <a:p>
            <a:pPr lvl="0" indent="557213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 розшаруванню (стандарт не допускає будь-яких форм дискримінації, зокрема, відокремлення дітей на підставі попереднього відбору «презумпція талановитості» 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indent="557213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 демократичних цінностей (людська гідність / свобода / відповідальність);</a:t>
            </a:r>
          </a:p>
          <a:p>
            <a:pPr lvl="0" indent="557213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 (при цьому знання, уміння та ставлення рівноцінні;</a:t>
            </a:r>
          </a:p>
          <a:p>
            <a:pPr lvl="0" indent="557213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українською мовою / право національних меншин на вивчення рідної мови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1143000"/>
          </a:xfrm>
        </p:spPr>
        <p:txBody>
          <a:bodyPr>
            <a:noAutofit/>
          </a:bodyPr>
          <a:lstStyle/>
          <a:p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випускника початкової 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b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 новим Державним стандартом)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561259"/>
          </a:xfrm>
        </p:spPr>
        <p:txBody>
          <a:bodyPr/>
          <a:lstStyle/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овіряю школі.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Радію життю.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юблю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вчитися.</a:t>
            </a:r>
          </a:p>
          <a:p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шляху реалізації проекту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44216"/>
            <a:ext cx="8892480" cy="4925144"/>
          </a:xfrm>
        </p:spPr>
        <p:txBody>
          <a:bodyPr>
            <a:noAutofit/>
          </a:bodyPr>
          <a:lstStyle/>
          <a:p>
            <a:pPr indent="557213">
              <a:buFont typeface="Wingdings" panose="05000000000000000000" pitchFamily="2" charset="2"/>
              <a:buChar char="ü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 умови для впровадження проекту в усіх школах з 01.09.2018.</a:t>
            </a:r>
          </a:p>
          <a:p>
            <a:pPr indent="557213">
              <a:buFont typeface="Wingdings" panose="05000000000000000000" pitchFamily="2" charset="2"/>
              <a:buChar char="ü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всіх учителів 1-х класів до роботи за новою концепцією початкової школи (протягом 4-х років): опанування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 освітніх програм, упровадження нового Державного стандарту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57213">
              <a:buFont typeface="Wingdings" panose="05000000000000000000" pitchFamily="2" charset="2"/>
              <a:buChar char="ü"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 батьківський всеобуч.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зроблено у 2016-2017 </a:t>
            </a:r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lnSpcReduction="10000"/>
          </a:bodyPr>
          <a:lstStyle/>
          <a:p>
            <a:pPr indent="644525" algn="just"/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курсовий період пройшли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900 учителів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 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класів, де актуалізовано питання нової початкової школи.</a:t>
            </a:r>
          </a:p>
          <a:p>
            <a:pPr indent="644525" algn="just"/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 спецкурс-тренінг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«Втілення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підходу на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початковій школі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644525" algn="just"/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 авторську творчу майстерн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 початкових класів за темою «Реалізація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компетентнісного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підходу в освітній практиці початкової школи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644525" algn="just"/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Створено ТТК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 початкових класів за темою  «Розробка інструментарію визначення рівнів сформованості ключових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учнів початкової школи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586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 заходи щодо підготовки до реформування початкової освіти  в Харківській області</vt:lpstr>
      <vt:lpstr>Пріоритети нової української школи</vt:lpstr>
      <vt:lpstr>Освітній проект   «Модернізація початкової освіти»  (схвалено рішенням колегії Департаменту науки і освіти Харківської обласної державної адміністрації 23.09.2016)</vt:lpstr>
      <vt:lpstr>Зміни у початковій школі</vt:lpstr>
      <vt:lpstr>Проект Державного стандарту  початкової освіти як інструмент якості:</vt:lpstr>
      <vt:lpstr>Принципи / засади  нового Державного стандарту  початкової освіти:</vt:lpstr>
      <vt:lpstr>Портрет випускника початкової школи (за новим Державним стандартом)</vt:lpstr>
      <vt:lpstr>Виклики на шляху реалізації проекту</vt:lpstr>
      <vt:lpstr>Що зроблено у 2016-2017 н.р.:</vt:lpstr>
      <vt:lpstr>Методичні заходи у міжкурсовий період:</vt:lpstr>
      <vt:lpstr>ІІІ етап моніторингу якості початкової освіти</vt:lpstr>
      <vt:lpstr>Серед завдань досліджень – </vt:lpstr>
      <vt:lpstr>За результатами моніторингу:</vt:lpstr>
      <vt:lpstr>За результатами моніторингу:</vt:lpstr>
      <vt:lpstr>За результатами моніторингу:</vt:lpstr>
      <vt:lpstr>Пілотний проект з 01.09.17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заходи щодо підготовки до реформування початкової освіти  в Харківській області</dc:title>
  <dc:creator>Алла Остапенко</dc:creator>
  <cp:lastModifiedBy>office</cp:lastModifiedBy>
  <cp:revision>23</cp:revision>
  <cp:lastPrinted>2017-06-19T13:48:55Z</cp:lastPrinted>
  <dcterms:created xsi:type="dcterms:W3CDTF">2017-06-16T11:12:41Z</dcterms:created>
  <dcterms:modified xsi:type="dcterms:W3CDTF">2017-06-19T14:01:09Z</dcterms:modified>
</cp:coreProperties>
</file>