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B2754-03D1-4968-A1A6-9D82C94F9098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E4C76-348B-4D2C-8DF0-930E33F052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3298-6E72-4F2B-B783-2AEE425C7F9F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1FC6-2D37-4EF5-A6BC-FDF3EC4340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1FC6-2D37-4EF5-A6BC-FDF3EC43405C}" type="slidenum">
              <a:rPr lang="en-US" smtClean="0"/>
              <a:t>2</a:t>
            </a:fld>
            <a:endParaRPr lang="en-US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793D0-1432-4BE7-B5B0-15497798D47F}" type="datetime1">
              <a:rPr lang="en-US" smtClean="0"/>
              <a:t>8/21/2017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2EA774-4033-4140-B5DA-B6FE338F988A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E4940-A182-4B46-8B46-DA2A7299D239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31A9C1-8B8F-46D6-ABCD-132E570B8737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F177F-02DC-40BB-9F32-2BDD08DE982C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66EB0A-8C8F-412D-A071-BEA8F2E52D3F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D31062-98A0-495B-BC1E-B37748554F7F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F0F4BE-874C-47EE-B649-2A73C5C469AA}" type="datetime1">
              <a:rPr lang="en-US" smtClean="0"/>
              <a:t>8/21/2017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362D9-538C-4562-B721-CAA674D219A0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94A2D-FD43-4790-88E1-8DB006A14259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A1F6D-89C8-41FB-939A-EBD616CA7BB6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18EEBF-B06E-4BDA-89D3-141E785A4436}" type="datetime1">
              <a:rPr lang="en-US" smtClean="0"/>
              <a:t>8/21/2017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2</a:t>
            </a: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D160EC-0C3B-4F7E-A5E2-0614B1A3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73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позашкільного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7406640" cy="1752600"/>
          </a:xfrm>
        </p:spPr>
        <p:txBody>
          <a:bodyPr>
            <a:normAutofit/>
          </a:bodyPr>
          <a:lstStyle/>
          <a:p>
            <a:pPr algn="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Скриль І. А.,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краєзнавства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КЗ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Харківська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обласна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станція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туристів»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обласної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ради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6796000" cy="452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42918"/>
            <a:ext cx="7498080" cy="51054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uk-UA" dirty="0" smtClean="0"/>
              <a:t>		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(майстерність, техніка) – наука про способи забезпечення потреб людства за допомогою технічних засобів (Йоганн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Бекман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1739-1811).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сукупність знань про методи здійснення виробничих процесів та наукова дисципліна, що описує, розробляє і вдосконалює способи, процеси та порядок їх здійснення.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1" dirty="0" smtClean="0"/>
              <a:t>	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Педагогічна технологія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системний метод створення, застосування і визначення всього процесу викладання і засвоєння знань з урахуванням технічних і людських ресурсів та їх взаємодій, що ставить своїм завданням оптимізацію форм освіти (ЮНЕСКО).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Педагогічна технологія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зв'язані в одне ціле методи, форми, кошти, способи, матеріальні ресурси, які забезпечують досягнення мети, тобто все, що знаходиться між метою і результатом(за Підласим І.П.).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Педагогічна технологія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продумана у всіх деталях модель спільної педагогічної діяльності з проектування, організації та проведення освітнього процесу із забезпеченням комфортних умов як для учнів, так і для вчителя (за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Монаховим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В.М.).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ознаки педагогічної технології: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концептуальність;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діагностичне визначення цілей;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економічність;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проектованість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корегованість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візуалізація.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Рівні функціонування педагогічної технології: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загально-педагогічний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репрезентує цілісний освітній процес у регіоні, освітньому закладі і тотожний педагогічній системі;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предметно-методичний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окреслює застосування технології як окремої методики в межах одного предмета;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локальний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реалізується як технологія окремих частин навчально-виховного процесу.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9808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Узагальненні види педагогічних технологій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Підласним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І.П.)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продуктивна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(предметно-орієнтована);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щадна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(особистісно-орієнтована);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технологія співробітництва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(партнерства).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Технологія групової навчальної діяльності учнів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K7CqTK9z7l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3500462" cy="2625347"/>
          </a:xfrm>
        </p:spPr>
      </p:pic>
      <p:pic>
        <p:nvPicPr>
          <p:cNvPr id="11" name="Содержимое 10" descr="F3lDYjsf_z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429024" cy="25717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3500462" cy="23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8810" y="4261774"/>
            <a:ext cx="3515156" cy="23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Технологія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“Метод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проектів”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3429024" cy="2411033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429024" cy="24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2796"/>
            <a:ext cx="3429024" cy="25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20170129_1237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129" y="3929066"/>
            <a:ext cx="3452837" cy="257176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Ігрові технології навчання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3429024" cy="2438400"/>
          </a:xfrm>
        </p:spPr>
      </p:pic>
      <p:pic>
        <p:nvPicPr>
          <p:cNvPr id="6" name="Содержимое 5" descr="IUiRzdd20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285860"/>
            <a:ext cx="3714776" cy="2477486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8576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1128" y="3858810"/>
            <a:ext cx="3667152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60EC-0C3B-4F7E-A5E2-0614B1A320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77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Технології педагогічної підтримки учнівської молоді в умовах сучасного позашкільного навчального закладу</vt:lpstr>
      <vt:lpstr>Слайд 2</vt:lpstr>
      <vt:lpstr>Слайд 3</vt:lpstr>
      <vt:lpstr>Слайд 4</vt:lpstr>
      <vt:lpstr>Слайд 5</vt:lpstr>
      <vt:lpstr>Слайд 6</vt:lpstr>
      <vt:lpstr>Технологія групової навчальної діяльності учнів</vt:lpstr>
      <vt:lpstr>Технологія “Метод проектів”</vt:lpstr>
      <vt:lpstr>Ігрові технології навчання</vt:lpstr>
      <vt:lpstr>Дякую за увагу!</vt:lpstr>
    </vt:vector>
  </TitlesOfParts>
  <Company>Харьковская ОблСЮТур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педагогічної підтримки учнівської молоді в умовах сучасного позашкільного навчального закладу</dc:title>
  <dc:creator>Инна</dc:creator>
  <cp:lastModifiedBy>Инна</cp:lastModifiedBy>
  <cp:revision>12</cp:revision>
  <dcterms:created xsi:type="dcterms:W3CDTF">2017-08-21T08:56:31Z</dcterms:created>
  <dcterms:modified xsi:type="dcterms:W3CDTF">2017-08-21T10:37:07Z</dcterms:modified>
</cp:coreProperties>
</file>