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86" r:id="rId3"/>
  </p:sldMasterIdLst>
  <p:sldIdLst>
    <p:sldId id="256" r:id="rId4"/>
    <p:sldId id="348" r:id="rId5"/>
    <p:sldId id="349" r:id="rId6"/>
    <p:sldId id="341" r:id="rId7"/>
    <p:sldId id="352" r:id="rId8"/>
    <p:sldId id="353" r:id="rId9"/>
    <p:sldId id="354" r:id="rId10"/>
    <p:sldId id="358" r:id="rId11"/>
    <p:sldId id="362" r:id="rId12"/>
    <p:sldId id="365" r:id="rId13"/>
    <p:sldId id="368" r:id="rId14"/>
    <p:sldId id="323" r:id="rId15"/>
    <p:sldId id="371" r:id="rId16"/>
    <p:sldId id="375" r:id="rId17"/>
    <p:sldId id="372" r:id="rId18"/>
    <p:sldId id="312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АБСТРАКТНЫЕ\Синий2\Sveche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40" y="1988840"/>
            <a:ext cx="8145760" cy="1656183"/>
          </a:xfrm>
          <a:solidFill>
            <a:schemeClr val="accent1">
              <a:alpha val="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653136"/>
            <a:ext cx="6400800" cy="792088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BA77-7371-4AA0-B578-84324427FE3B}" type="datetimeFigureOut">
              <a:rPr lang="en-US"/>
              <a:pPr>
                <a:defRPr/>
              </a:pPr>
              <a:t>8/23/2017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DD5F-F036-4B32-B8CE-A42BFFF87C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739AA-0C1F-4036-B42A-D257244413F1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BBE5A-C4D7-48D8-8B25-8E9DBF60E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4014F-32F6-4EB5-89CE-07DC8A19B338}" type="datetimeFigureOut">
              <a:rPr lang="en-US"/>
              <a:pPr>
                <a:defRPr/>
              </a:pPr>
              <a:t>8/23/2017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623C-0003-4606-9C2C-74C72E7154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8E9B2-B1A2-461D-80B0-6F4C45EC5DE0}" type="datetimeFigureOut">
              <a:rPr lang="en-US"/>
              <a:pPr>
                <a:defRPr/>
              </a:pPr>
              <a:t>8/23/2017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5D4C0-0FB9-42F6-A592-71FB42ACB3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16D63-31BF-4B94-B6C5-E20B2C63F515}" type="datetime4">
              <a:rPr lang="en-US"/>
              <a:pPr>
                <a:defRPr/>
              </a:pPr>
              <a:t>August 23, 2017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CE739-0630-49C6-9A5B-D8A34E1B7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D9F5-AF2D-4E36-9A84-8917160CA38B}" type="datetimeFigureOut">
              <a:rPr lang="en-US"/>
              <a:pPr>
                <a:defRPr/>
              </a:pPr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60D5C-F0F1-4AF5-AB96-18E7433C71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B5F90-E568-444B-915B-E21FB7338657}" type="datetimeFigureOut">
              <a:rPr lang="en-US"/>
              <a:pPr>
                <a:defRPr/>
              </a:pPr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06385-89CE-4B69-A667-CE25AF041C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147BB10-66E2-49F3-BEAE-D63D9E106B14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5444A60-A1C0-42AA-AC38-C822C506BB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АБСТРАКТНЫЕ\Синий2\Sveche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40" y="1988840"/>
            <a:ext cx="8145760" cy="1656183"/>
          </a:xfrm>
          <a:solidFill>
            <a:schemeClr val="accent1">
              <a:alpha val="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653136"/>
            <a:ext cx="6400800" cy="792088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+mn-cs"/>
              </a:defRPr>
            </a:lvl1pPr>
          </a:lstStyle>
          <a:p>
            <a:pPr>
              <a:defRPr/>
            </a:pPr>
            <a:fld id="{EE4EBA74-E603-44FB-89E0-9464C705B983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+mn-cs"/>
              </a:defRPr>
            </a:lvl1pPr>
          </a:lstStyle>
          <a:p>
            <a:pPr>
              <a:defRPr/>
            </a:pPr>
            <a:fld id="{751BC6A1-C752-460E-99A1-D95C3A3250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065BE-0657-4A47-90AD-C21C55E16B19}" type="datetime4">
              <a:rPr lang="en-US"/>
              <a:pPr>
                <a:defRPr/>
              </a:pPr>
              <a:t>August 23, 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0E652-32FD-46EA-9A2F-199A9A781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58F8C-CEBB-442D-BBE3-1943325663FC}" type="datetimeFigureOut">
              <a:rPr lang="en-US"/>
              <a:pPr>
                <a:defRPr/>
              </a:pPr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909BF-990A-4BA7-84D2-B4D272BC90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94E9-2662-447C-BF8E-D9C7B9BD5CA0}" type="datetimeFigureOut">
              <a:rPr lang="en-US"/>
              <a:pPr>
                <a:defRPr/>
              </a:pPr>
              <a:t>8/23/2017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F002C-1207-404D-BA7B-825DFD4924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АБСТРАКТНЫЕ\Синий2\SvechenieSlid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115888"/>
            <a:ext cx="7210425" cy="8509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547813" y="1125538"/>
            <a:ext cx="741680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321550" y="6550025"/>
            <a:ext cx="1822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srgbClr val="A6A6A6"/>
                </a:solidFill>
                <a:latin typeface="Ariston" pitchFamily="66" charset="0"/>
                <a:cs typeface="+mn-cs"/>
              </a:rPr>
              <a:t>ProPowerPoint.Ru</a:t>
            </a:r>
            <a:endParaRPr lang="ru-RU" sz="1600" smtClean="0">
              <a:solidFill>
                <a:srgbClr val="A6A6A6"/>
              </a:solidFill>
              <a:latin typeface="Ariston" pitchFamily="66" charset="0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695" r:id="rId2"/>
    <p:sldLayoutId id="2147483705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>
              <a:lumMod val="20000"/>
              <a:lumOff val="80000"/>
            </a:schemeClr>
          </a:fgClr>
          <a:bgClr>
            <a:schemeClr val="accent4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K:\ProPowerPoint\Шаблоны\АБСТРАКТНЫЕ\Синий2\SvechenieSlid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115888"/>
            <a:ext cx="7210425" cy="8509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2228" name="Текст 2"/>
          <p:cNvSpPr>
            <a:spLocks noGrp="1"/>
          </p:cNvSpPr>
          <p:nvPr>
            <p:ph type="body" idx="1"/>
          </p:nvPr>
        </p:nvSpPr>
        <p:spPr bwMode="auto">
          <a:xfrm>
            <a:off x="1547813" y="1125538"/>
            <a:ext cx="741680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321550" y="6550025"/>
            <a:ext cx="1822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srgbClr val="A6A6A6"/>
                </a:solidFill>
                <a:latin typeface="Ariston" pitchFamily="66" charset="0"/>
                <a:cs typeface="+mn-cs"/>
              </a:rPr>
              <a:t>ProPowerPoint.Ru</a:t>
            </a:r>
            <a:endParaRPr lang="ru-RU" sz="1600" smtClean="0">
              <a:solidFill>
                <a:srgbClr val="A6A6A6"/>
              </a:solidFill>
              <a:latin typeface="Ariston" pitchFamily="66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6" r:id="rId2"/>
    <p:sldLayoutId id="2147483707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2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506056E7-3B3A-4A43-8ABA-F07DDD18B9A0}" type="datetimeFigureOut">
              <a:rPr lang="en-US"/>
              <a:pPr>
                <a:defRPr/>
              </a:pPr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43BF5021-3AA5-44B5-9BF9-4D6E5F26B7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2" r:id="rId3"/>
    <p:sldLayoutId id="2147483701" r:id="rId4"/>
    <p:sldLayoutId id="2147483709" r:id="rId5"/>
    <p:sldLayoutId id="2147483700" r:id="rId6"/>
    <p:sldLayoutId id="2147483699" r:id="rId7"/>
    <p:sldLayoutId id="2147483710" r:id="rId8"/>
    <p:sldLayoutId id="2147483698" r:id="rId9"/>
    <p:sldLayoutId id="2147483697" r:id="rId10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4868863"/>
            <a:ext cx="8567737" cy="1584325"/>
          </a:xfrm>
        </p:spPr>
        <p:txBody>
          <a:bodyPr rtlCol="0">
            <a:normAutofit fontScale="62500" lnSpcReduction="20000"/>
          </a:bodyPr>
          <a:lstStyle/>
          <a:p>
            <a:pPr algn="r" fontAlgn="auto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9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Посмітна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Ю.А.,</a:t>
            </a:r>
          </a:p>
          <a:p>
            <a:pPr algn="r" fontAlgn="auto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заступник директора 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з </a:t>
            </a:r>
            <a:r>
              <a:rPr lang="ru-RU" sz="29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навчально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– </a:t>
            </a:r>
          </a:p>
          <a:p>
            <a:pPr algn="r" fontAlgn="auto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                            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29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виховної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роботи</a:t>
            </a:r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КЗ </a:t>
            </a:r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2900" b="1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Харківський</a:t>
            </a:r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обласний</a:t>
            </a:r>
            <a:r>
              <a:rPr lang="ru-RU" sz="29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Палац </a:t>
            </a:r>
          </a:p>
          <a:p>
            <a:pPr algn="r" fontAlgn="auto">
              <a:lnSpc>
                <a:spcPct val="12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9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дитячої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та </a:t>
            </a:r>
            <a:r>
              <a:rPr lang="ru-RU" sz="29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юнацької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9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творчості</a:t>
            </a:r>
            <a:r>
              <a:rPr lang="ru-RU" sz="29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»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/>
            </a:pPr>
            <a:endParaRPr lang="ru-RU" sz="26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60848"/>
            <a:ext cx="8748464" cy="1584176"/>
          </a:xfrm>
        </p:spPr>
        <p:txBody>
          <a:bodyPr/>
          <a:lstStyle/>
          <a:p>
            <a:pPr marL="182880" indent="0" algn="ctr" fontAlgn="auto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Пріоритетні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завдання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КЗ «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Харківський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обласний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Палац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дитячої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юнацької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творчості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» з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організації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координації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обласних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масових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заходів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дітьми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молоддю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у 2017/2018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навчальному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році</a:t>
            </a:r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»</a:t>
            </a:r>
            <a:endParaRPr lang="ru-RU" sz="36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84150"/>
            <a:ext cx="287972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326899"/>
            <a:ext cx="2591780" cy="2526038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>
                <a:solidFill>
                  <a:srgbClr val="0070C0"/>
                </a:solidFill>
              </a:rPr>
              <a:t>свято </a:t>
            </a:r>
            <a:r>
              <a:rPr lang="ru-RU" sz="2800" dirty="0" err="1">
                <a:solidFill>
                  <a:srgbClr val="0070C0"/>
                </a:solidFill>
              </a:rPr>
              <a:t>дитячої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творчості</a:t>
            </a:r>
            <a:r>
              <a:rPr lang="ru-RU" sz="2800" dirty="0">
                <a:solidFill>
                  <a:srgbClr val="0070C0"/>
                </a:solidFill>
              </a:rPr>
              <a:t> «Жива вода – Дельта»</a:t>
            </a:r>
          </a:p>
        </p:txBody>
      </p:sp>
      <p:pic>
        <p:nvPicPr>
          <p:cNvPr id="39938" name="Picture 2" descr="I:\секція ПНЗ 23.08.17\фото до наради 2017\фото  Дельта  2017\Живая вода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2754312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I:\секція ПНЗ 23.08.17\фото до наради 2017\фото  Дельта  2017\Живая вода\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870325"/>
            <a:ext cx="4608513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327025"/>
            <a:ext cx="2430462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I:\секція ПНЗ 23.08.17\фото до наради 2017\фото  Дельта  2017\Живая вода\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3952875"/>
            <a:ext cx="3998913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24616"/>
            <a:ext cx="2483768" cy="2924944"/>
          </a:xfrm>
        </p:spPr>
        <p:txBody>
          <a:bodyPr/>
          <a:lstStyle/>
          <a:p>
            <a:pPr marL="320040" indent="-32004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err="1">
                <a:solidFill>
                  <a:srgbClr val="0070C0"/>
                </a:solidFill>
              </a:rPr>
              <a:t>обласний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відкритий</a:t>
            </a:r>
            <a:r>
              <a:rPr lang="ru-RU" sz="2000" dirty="0">
                <a:solidFill>
                  <a:srgbClr val="0070C0"/>
                </a:solidFill>
              </a:rPr>
              <a:t> фестиваль </a:t>
            </a:r>
            <a:r>
              <a:rPr lang="ru-RU" sz="2000" dirty="0" err="1">
                <a:solidFill>
                  <a:srgbClr val="0070C0"/>
                </a:solidFill>
              </a:rPr>
              <a:t>дитячої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художньої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творчості</a:t>
            </a:r>
            <a:r>
              <a:rPr lang="ru-RU" sz="2000" dirty="0">
                <a:solidFill>
                  <a:srgbClr val="0070C0"/>
                </a:solidFill>
              </a:rPr>
              <a:t> «</a:t>
            </a:r>
            <a:r>
              <a:rPr lang="ru-RU" sz="2000" dirty="0" err="1">
                <a:solidFill>
                  <a:srgbClr val="0070C0"/>
                </a:solidFill>
              </a:rPr>
              <a:t>Таланти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третього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тисячоліття</a:t>
            </a:r>
            <a:r>
              <a:rPr lang="ru-RU" sz="2000" dirty="0">
                <a:solidFill>
                  <a:srgbClr val="0070C0"/>
                </a:solidFill>
              </a:rPr>
              <a:t>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724275"/>
            <a:ext cx="4414837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07963"/>
            <a:ext cx="83931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5625" y="3724275"/>
            <a:ext cx="2027238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3230563"/>
            <a:ext cx="606266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5888"/>
            <a:ext cx="8712967" cy="850900"/>
          </a:xfrm>
        </p:spPr>
        <p:txBody>
          <a:bodyPr/>
          <a:lstStyle/>
          <a:p>
            <a:pPr>
              <a:defRPr/>
            </a:pPr>
            <a:r>
              <a:rPr lang="ru-RU" b="1" dirty="0" err="1" smtClean="0">
                <a:solidFill>
                  <a:srgbClr val="FFFF00"/>
                </a:solidFill>
              </a:rPr>
              <a:t>Виховний</a:t>
            </a:r>
            <a:r>
              <a:rPr lang="ru-RU" b="1" dirty="0" smtClean="0">
                <a:solidFill>
                  <a:srgbClr val="FFFF00"/>
                </a:solidFill>
              </a:rPr>
              <a:t> проект «</a:t>
            </a:r>
            <a:r>
              <a:rPr lang="ru-RU" b="1" dirty="0" err="1">
                <a:solidFill>
                  <a:srgbClr val="FFFF00"/>
                </a:solidFill>
              </a:rPr>
              <a:t>Діти</a:t>
            </a:r>
            <a:r>
              <a:rPr lang="ru-RU" b="1" dirty="0">
                <a:solidFill>
                  <a:srgbClr val="FFFF00"/>
                </a:solidFill>
              </a:rPr>
              <a:t> – </a:t>
            </a:r>
            <a:r>
              <a:rPr lang="ru-RU" b="1" dirty="0" err="1">
                <a:solidFill>
                  <a:srgbClr val="FFFF00"/>
                </a:solidFill>
              </a:rPr>
              <a:t>дітям</a:t>
            </a:r>
            <a:r>
              <a:rPr lang="ru-RU" b="1" dirty="0">
                <a:solidFill>
                  <a:srgbClr val="FFFF00"/>
                </a:solidFill>
              </a:rPr>
              <a:t>» </a:t>
            </a:r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4292600"/>
            <a:ext cx="259238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2" descr="C:\Users\Саша\Desktop\IMG_28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1098550"/>
            <a:ext cx="5329238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1341438"/>
            <a:ext cx="1401763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708275"/>
            <a:ext cx="81375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293688"/>
            <a:ext cx="43148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76825" y="293688"/>
            <a:ext cx="3311525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cs typeface="+mn-cs"/>
              </a:rPr>
              <a:t>Проект «</a:t>
            </a:r>
            <a:r>
              <a:rPr lang="ru-RU" sz="4400" b="1" dirty="0" err="1">
                <a:solidFill>
                  <a:schemeClr val="accent4">
                    <a:lumMod val="50000"/>
                  </a:schemeClr>
                </a:solidFill>
                <a:cs typeface="+mn-cs"/>
              </a:rPr>
              <a:t>Допоможи</a:t>
            </a: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cs typeface="+mn-cs"/>
              </a:rPr>
              <a:t> </a:t>
            </a: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cs typeface="+mn-cs"/>
              </a:rPr>
              <a:t>герою АТО»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5085184"/>
            <a:ext cx="7838256" cy="144016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заключне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засідання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Академії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управлінської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майстерності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Харківської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обласної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ради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</a:rPr>
              <a:t>старшокласників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8913"/>
            <a:ext cx="84153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5573"/>
            <a:ext cx="8640960" cy="648072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Участь учнів навчальних закладів області  в обласних масових заходах Палацу у ІІ семестрі 2017 року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106" name="Object 10"/>
          <p:cNvGraphicFramePr>
            <a:graphicFrameLocks noGrp="1"/>
          </p:cNvGraphicFramePr>
          <p:nvPr>
            <p:ph sz="quarter" idx="13"/>
          </p:nvPr>
        </p:nvGraphicFramePr>
        <p:xfrm>
          <a:off x="301625" y="817563"/>
          <a:ext cx="8675688" cy="6024562"/>
        </p:xfrm>
        <a:graphic>
          <a:graphicData uri="http://schemas.openxmlformats.org/presentationml/2006/ole">
            <p:oleObj spid="_x0000_s4106" name="Диаграмма" r:id="rId3" imgW="8791457" imgH="6105591" progId="Excel.Chart.8">
              <p:embed/>
            </p:oleObj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6" y="1772816"/>
            <a:ext cx="3546140" cy="288032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Веб-сайт 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Палацу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www.firstpalace.kh.ua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8713" y="26988"/>
            <a:ext cx="5400675" cy="660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271463"/>
            <a:ext cx="1155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07375" cy="85090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400" dirty="0"/>
          </a:p>
        </p:txBody>
      </p:sp>
      <p:pic>
        <p:nvPicPr>
          <p:cNvPr id="22530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8928100" cy="6626225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115888"/>
            <a:ext cx="7704856" cy="8509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err="1"/>
              <a:t>новорічна</a:t>
            </a:r>
            <a:r>
              <a:rPr lang="ru-RU" sz="2800" dirty="0"/>
              <a:t> </a:t>
            </a:r>
            <a:r>
              <a:rPr lang="ru-RU" sz="2800" dirty="0" err="1"/>
              <a:t>вистава</a:t>
            </a:r>
            <a:r>
              <a:rPr lang="ru-RU" sz="2800" dirty="0"/>
              <a:t> «Тепла </a:t>
            </a:r>
            <a:r>
              <a:rPr lang="ru-RU" sz="2800" dirty="0" err="1"/>
              <a:t>історія</a:t>
            </a:r>
            <a:r>
              <a:rPr lang="ru-RU" sz="2800" dirty="0"/>
              <a:t> </a:t>
            </a:r>
            <a:r>
              <a:rPr lang="ru-RU" sz="2800" dirty="0" err="1"/>
              <a:t>крижаного</a:t>
            </a:r>
            <a:r>
              <a:rPr lang="ru-RU" sz="2800" dirty="0"/>
              <a:t> </a:t>
            </a:r>
            <a:r>
              <a:rPr lang="ru-RU" sz="2800" dirty="0" err="1"/>
              <a:t>серця</a:t>
            </a:r>
            <a:r>
              <a:rPr lang="ru-RU" sz="2800" dirty="0"/>
              <a:t>»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92075"/>
            <a:ext cx="88423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4149725"/>
            <a:ext cx="43799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1357313"/>
            <a:ext cx="47164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/>
          <a:srcRect/>
          <a:stretch>
            <a:fillRect/>
          </a:stretch>
        </p:blipFill>
        <p:spPr>
          <a:xfrm>
            <a:off x="3651250" y="2205038"/>
            <a:ext cx="5384800" cy="324961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6096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116632"/>
            <a:ext cx="3024336" cy="4176464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err="1">
                <a:solidFill>
                  <a:srgbClr val="0070C0"/>
                </a:solidFill>
              </a:rPr>
              <a:t>навчально-тематичний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збір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лідерів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учнівського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самоврядування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Харківської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області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659188"/>
            <a:ext cx="4487862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792538"/>
            <a:ext cx="386397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200597"/>
            <a:ext cx="2808312" cy="1788244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>
                <a:solidFill>
                  <a:srgbClr val="0070C0"/>
                </a:solidFill>
              </a:rPr>
              <a:t>ІІ </a:t>
            </a:r>
            <a:r>
              <a:rPr lang="ru-RU" sz="2000" dirty="0" err="1">
                <a:solidFill>
                  <a:srgbClr val="0070C0"/>
                </a:solidFill>
              </a:rPr>
              <a:t>обласне</a:t>
            </a:r>
            <a:r>
              <a:rPr lang="ru-RU" sz="2000" dirty="0">
                <a:solidFill>
                  <a:srgbClr val="0070C0"/>
                </a:solidFill>
              </a:rPr>
              <a:t> свято-фестиваль </a:t>
            </a:r>
            <a:r>
              <a:rPr lang="ru-RU" sz="2000" dirty="0" err="1">
                <a:solidFill>
                  <a:srgbClr val="0070C0"/>
                </a:solidFill>
              </a:rPr>
              <a:t>дитячих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фольклорних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колективів</a:t>
            </a:r>
            <a:r>
              <a:rPr lang="ru-RU" sz="2000" dirty="0">
                <a:solidFill>
                  <a:srgbClr val="0070C0"/>
                </a:solidFill>
              </a:rPr>
              <a:t> «</a:t>
            </a:r>
            <a:r>
              <a:rPr lang="ru-RU" sz="2000" dirty="0" err="1">
                <a:solidFill>
                  <a:srgbClr val="0070C0"/>
                </a:solidFill>
              </a:rPr>
              <a:t>Щедрий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вечір</a:t>
            </a:r>
            <a:r>
              <a:rPr lang="ru-RU" sz="1800" dirty="0"/>
              <a:t>»</a:t>
            </a:r>
          </a:p>
        </p:txBody>
      </p:sp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" y="3822700"/>
            <a:ext cx="5718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552700"/>
            <a:ext cx="40005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59436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D:\Съемный диск\Мои документы\Съемный диск\Cвято Щедрий вечір\Щедрий вечір 2017\1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4725" y="4652963"/>
            <a:ext cx="2630488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88640"/>
            <a:ext cx="5688631" cy="1872208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err="1">
                <a:solidFill>
                  <a:srgbClr val="0070C0"/>
                </a:solidFill>
              </a:rPr>
              <a:t>конференція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Харківської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обласної</a:t>
            </a:r>
            <a:r>
              <a:rPr lang="ru-RU" sz="2000" dirty="0">
                <a:solidFill>
                  <a:srgbClr val="0070C0"/>
                </a:solidFill>
              </a:rPr>
              <a:t> ради </a:t>
            </a:r>
            <a:r>
              <a:rPr lang="ru-RU" sz="2000" dirty="0" err="1">
                <a:solidFill>
                  <a:srgbClr val="0070C0"/>
                </a:solidFill>
              </a:rPr>
              <a:t>старшокласників</a:t>
            </a:r>
            <a:r>
              <a:rPr lang="ru-RU" sz="2000" dirty="0">
                <a:solidFill>
                  <a:srgbClr val="0070C0"/>
                </a:solidFill>
              </a:rPr>
              <a:t> за </a:t>
            </a:r>
            <a:r>
              <a:rPr lang="ru-RU" sz="2000" dirty="0" err="1">
                <a:solidFill>
                  <a:srgbClr val="0070C0"/>
                </a:solidFill>
              </a:rPr>
              <a:t>участю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воїнів</a:t>
            </a:r>
            <a:r>
              <a:rPr lang="ru-RU" sz="2000" dirty="0">
                <a:solidFill>
                  <a:srgbClr val="0070C0"/>
                </a:solidFill>
              </a:rPr>
              <a:t>, </a:t>
            </a:r>
            <a:r>
              <a:rPr lang="ru-RU" sz="2000" dirty="0" err="1">
                <a:solidFill>
                  <a:srgbClr val="0070C0"/>
                </a:solidFill>
              </a:rPr>
              <a:t>які</a:t>
            </a:r>
            <a:r>
              <a:rPr lang="ru-RU" sz="2000" dirty="0">
                <a:solidFill>
                  <a:srgbClr val="0070C0"/>
                </a:solidFill>
              </a:rPr>
              <a:t> брали участь в </a:t>
            </a:r>
            <a:r>
              <a:rPr lang="ru-RU" sz="2000" dirty="0" err="1">
                <a:solidFill>
                  <a:srgbClr val="0070C0"/>
                </a:solidFill>
              </a:rPr>
              <a:t>антитерористичній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операції</a:t>
            </a:r>
            <a:r>
              <a:rPr lang="ru-RU" sz="2000" dirty="0">
                <a:solidFill>
                  <a:srgbClr val="0070C0"/>
                </a:solidFill>
              </a:rPr>
              <a:t> на </a:t>
            </a:r>
            <a:r>
              <a:rPr lang="ru-RU" sz="2000" dirty="0" err="1">
                <a:solidFill>
                  <a:srgbClr val="0070C0"/>
                </a:solidFill>
              </a:rPr>
              <a:t>сході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України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84313"/>
            <a:ext cx="83851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260648"/>
            <a:ext cx="7550224" cy="1368152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err="1">
                <a:solidFill>
                  <a:srgbClr val="0070C0"/>
                </a:solidFill>
              </a:rPr>
              <a:t>валеологічна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конференція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учнівських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науково-дослідницьких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робіт</a:t>
            </a:r>
            <a:r>
              <a:rPr lang="ru-RU" sz="2000" dirty="0">
                <a:solidFill>
                  <a:srgbClr val="0070C0"/>
                </a:solidFill>
              </a:rPr>
              <a:t> «</a:t>
            </a:r>
            <a:r>
              <a:rPr lang="ru-RU" sz="2000" dirty="0" err="1">
                <a:solidFill>
                  <a:srgbClr val="0070C0"/>
                </a:solidFill>
              </a:rPr>
              <a:t>Валеологічна</a:t>
            </a:r>
            <a:r>
              <a:rPr lang="ru-RU" sz="2000" dirty="0">
                <a:solidFill>
                  <a:srgbClr val="0070C0"/>
                </a:solidFill>
              </a:rPr>
              <a:t> культура – </a:t>
            </a:r>
            <a:r>
              <a:rPr lang="ru-RU" sz="2000" dirty="0" err="1">
                <a:solidFill>
                  <a:srgbClr val="0070C0"/>
                </a:solidFill>
              </a:rPr>
              <a:t>вибір</a:t>
            </a:r>
            <a:r>
              <a:rPr lang="ru-RU" sz="2000" dirty="0">
                <a:solidFill>
                  <a:srgbClr val="0070C0"/>
                </a:solidFill>
              </a:rPr>
              <a:t> ХХІ </a:t>
            </a:r>
            <a:r>
              <a:rPr lang="ru-RU" sz="2000" dirty="0" err="1">
                <a:solidFill>
                  <a:srgbClr val="0070C0"/>
                </a:solidFill>
              </a:rPr>
              <a:t>століття</a:t>
            </a:r>
            <a:r>
              <a:rPr lang="ru-RU" sz="2000" dirty="0">
                <a:solidFill>
                  <a:srgbClr val="0070C0"/>
                </a:solidFill>
              </a:rPr>
              <a:t>»</a:t>
            </a:r>
            <a:br>
              <a:rPr 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573463"/>
            <a:ext cx="323215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2838" y="2060575"/>
            <a:ext cx="52959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http://firstpalace.kh.ua/wp-content/uploads/16.03.17/IMG_39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25" y="1123950"/>
            <a:ext cx="30416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08038"/>
            <a:ext cx="8569325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Прямоугольник 2"/>
          <p:cNvSpPr>
            <a:spLocks noChangeArrowheads="1"/>
          </p:cNvSpPr>
          <p:nvPr/>
        </p:nvSpPr>
        <p:spPr bwMode="auto">
          <a:xfrm>
            <a:off x="250825" y="0"/>
            <a:ext cx="8642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V </a:t>
            </a:r>
            <a:r>
              <a:rPr lang="ru-RU" sz="2400" b="1">
                <a:solidFill>
                  <a:srgbClr val="0070C0"/>
                </a:solidFill>
              </a:rPr>
              <a:t>Міжнародний конкурс-фестиваль</a:t>
            </a:r>
            <a:r>
              <a:rPr lang="en-US" sz="2400" b="1">
                <a:solidFill>
                  <a:srgbClr val="0070C0"/>
                </a:solidFill>
              </a:rPr>
              <a:t> </a:t>
            </a:r>
            <a:r>
              <a:rPr lang="ru-RU" sz="2400" b="1">
                <a:solidFill>
                  <a:srgbClr val="0070C0"/>
                </a:solidFill>
              </a:rPr>
              <a:t>«</a:t>
            </a:r>
            <a:r>
              <a:rPr lang="en-US" sz="2400" b="1">
                <a:solidFill>
                  <a:srgbClr val="0070C0"/>
                </a:solidFill>
              </a:rPr>
              <a:t>Kharkiv international song forum»</a:t>
            </a:r>
            <a:endParaRPr lang="ru-RU" sz="24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vecheni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vecheni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4119</TotalTime>
  <Words>31</Words>
  <Application>Microsoft Office PowerPoint</Application>
  <PresentationFormat>Экран (4:3)</PresentationFormat>
  <Paragraphs>7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2" baseType="lpstr">
      <vt:lpstr>Calibri</vt:lpstr>
      <vt:lpstr>Arial</vt:lpstr>
      <vt:lpstr>Trebuchet MS</vt:lpstr>
      <vt:lpstr>Georgia</vt:lpstr>
      <vt:lpstr>Ariston</vt:lpstr>
      <vt:lpstr>Svechenie</vt:lpstr>
      <vt:lpstr>1_Svechenie</vt:lpstr>
      <vt:lpstr>Воздушный поток</vt:lpstr>
      <vt:lpstr>Svechenie</vt:lpstr>
      <vt:lpstr>Svechenie</vt:lpstr>
      <vt:lpstr>1_Svechenie</vt:lpstr>
      <vt:lpstr>1_Svechenie</vt:lpstr>
      <vt:lpstr>Воздушный поток</vt:lpstr>
      <vt:lpstr>Воздушный поток</vt:lpstr>
      <vt:lpstr>Воздушный поток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</dc:creator>
  <dc:description>http://propowerpoint.ru - Бесплатные шаблоны для презентаций. Полезные советы и уроки  _x000d__x000d_
PowerPoint .</dc:description>
  <cp:lastModifiedBy>Пользователь Windows</cp:lastModifiedBy>
  <cp:revision>206</cp:revision>
  <dcterms:created xsi:type="dcterms:W3CDTF">2015-11-08T15:33:43Z</dcterms:created>
  <dcterms:modified xsi:type="dcterms:W3CDTF">2017-08-23T13:03:51Z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000800b4030000000000010243100207f8000400038000</vt:lpwstr>
  </property>
</Properties>
</file>