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5" r:id="rId3"/>
    <p:sldId id="278" r:id="rId4"/>
    <p:sldId id="272" r:id="rId5"/>
    <p:sldId id="276" r:id="rId6"/>
    <p:sldId id="26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54" d="100"/>
          <a:sy n="54" d="100"/>
        </p:scale>
        <p:origin x="-1104" y="-130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4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10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Аркуш1!$B$1</c:f>
              <c:strCache>
                <c:ptCount val="1"/>
                <c:pt idx="0">
                  <c:v>2014/2015 н.р.</c:v>
                </c:pt>
              </c:strCache>
            </c:strRef>
          </c:tx>
          <c:dLbls>
            <c:showVal val="1"/>
          </c:dLbls>
          <c:cat>
            <c:strRef>
              <c:f>Аркуш1!$A$2:$A$8</c:f>
              <c:strCache>
                <c:ptCount val="7"/>
                <c:pt idx="0">
                  <c:v>Звукова культура мовлення</c:v>
                </c:pt>
                <c:pt idx="1">
                  <c:v>Словникова робота</c:v>
                </c:pt>
                <c:pt idx="2">
                  <c:v>Граматична правильність мовлення</c:v>
                </c:pt>
                <c:pt idx="3">
                  <c:v>Діалогічне мовлення</c:v>
                </c:pt>
                <c:pt idx="4">
                  <c:v>Монологічне мовлення</c:v>
                </c:pt>
                <c:pt idx="5">
                  <c:v>Українська мова як державна</c:v>
                </c:pt>
                <c:pt idx="6">
                  <c:v>Середній бал по ДНЗ</c:v>
                </c:pt>
              </c:strCache>
            </c:strRef>
          </c:cat>
          <c:val>
            <c:numRef>
              <c:f>Аркуш1!$B$2:$B$8</c:f>
              <c:numCache>
                <c:formatCode>General</c:formatCode>
                <c:ptCount val="7"/>
                <c:pt idx="0">
                  <c:v>8</c:v>
                </c:pt>
                <c:pt idx="1">
                  <c:v>10</c:v>
                </c:pt>
                <c:pt idx="2">
                  <c:v>10</c:v>
                </c:pt>
                <c:pt idx="3">
                  <c:v>8</c:v>
                </c:pt>
                <c:pt idx="4">
                  <c:v>10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2015/2016 н.р.</c:v>
                </c:pt>
              </c:strCache>
            </c:strRef>
          </c:tx>
          <c:dLbls>
            <c:showVal val="1"/>
          </c:dLbls>
          <c:cat>
            <c:strRef>
              <c:f>Аркуш1!$A$2:$A$8</c:f>
              <c:strCache>
                <c:ptCount val="7"/>
                <c:pt idx="0">
                  <c:v>Звукова культура мовлення</c:v>
                </c:pt>
                <c:pt idx="1">
                  <c:v>Словникова робота</c:v>
                </c:pt>
                <c:pt idx="2">
                  <c:v>Граматична правильність мовлення</c:v>
                </c:pt>
                <c:pt idx="3">
                  <c:v>Діалогічне мовлення</c:v>
                </c:pt>
                <c:pt idx="4">
                  <c:v>Монологічне мовлення</c:v>
                </c:pt>
                <c:pt idx="5">
                  <c:v>Українська мова як державна</c:v>
                </c:pt>
                <c:pt idx="6">
                  <c:v>Середній бал по ДНЗ</c:v>
                </c:pt>
              </c:strCache>
            </c:strRef>
          </c:cat>
          <c:val>
            <c:numRef>
              <c:f>Аркуш1!$C$2:$C$8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2016/2017 н.р.</c:v>
                </c:pt>
              </c:strCache>
            </c:strRef>
          </c:tx>
          <c:dLbls>
            <c:showVal val="1"/>
          </c:dLbls>
          <c:cat>
            <c:strRef>
              <c:f>Аркуш1!$A$2:$A$8</c:f>
              <c:strCache>
                <c:ptCount val="7"/>
                <c:pt idx="0">
                  <c:v>Звукова культура мовлення</c:v>
                </c:pt>
                <c:pt idx="1">
                  <c:v>Словникова робота</c:v>
                </c:pt>
                <c:pt idx="2">
                  <c:v>Граматична правильність мовлення</c:v>
                </c:pt>
                <c:pt idx="3">
                  <c:v>Діалогічне мовлення</c:v>
                </c:pt>
                <c:pt idx="4">
                  <c:v>Монологічне мовлення</c:v>
                </c:pt>
                <c:pt idx="5">
                  <c:v>Українська мова як державна</c:v>
                </c:pt>
                <c:pt idx="6">
                  <c:v>Середній бал по ДНЗ</c:v>
                </c:pt>
              </c:strCache>
            </c:strRef>
          </c:cat>
          <c:val>
            <c:numRef>
              <c:f>Аркуш1!$D$2:$D$8</c:f>
              <c:numCache>
                <c:formatCode>General</c:formatCode>
                <c:ptCount val="7"/>
                <c:pt idx="0">
                  <c:v>9</c:v>
                </c:pt>
                <c:pt idx="1">
                  <c:v>10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</c:ser>
        <c:dLbls>
          <c:showVal val="1"/>
        </c:dLbls>
        <c:gapWidth val="75"/>
        <c:axId val="72922624"/>
        <c:axId val="72924160"/>
      </c:barChart>
      <c:catAx>
        <c:axId val="729226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uk-UA"/>
          </a:p>
        </c:txPr>
        <c:crossAx val="72924160"/>
        <c:crosses val="autoZero"/>
        <c:auto val="1"/>
        <c:lblAlgn val="ctr"/>
        <c:lblOffset val="100"/>
      </c:catAx>
      <c:valAx>
        <c:axId val="72924160"/>
        <c:scaling>
          <c:orientation val="minMax"/>
        </c:scaling>
        <c:axPos val="l"/>
        <c:numFmt formatCode="General" sourceLinked="1"/>
        <c:majorTickMark val="none"/>
        <c:tickLblPos val="nextTo"/>
        <c:crossAx val="7292262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uk-UA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rtlCol="0"/>
        <a:lstStyle/>
        <a:p>
          <a:pPr algn="ctr" rtl="0"/>
          <a:r>
            <a:rPr lang="ru-RU" sz="2800" b="1" noProof="0" dirty="0" smtClean="0">
              <a:latin typeface="Times New Roman" pitchFamily="18" charset="0"/>
              <a:cs typeface="Times New Roman" pitchFamily="18" charset="0"/>
            </a:rPr>
            <a:t>Мета – </a:t>
          </a:r>
          <a:r>
            <a:rPr lang="ru-RU" sz="2800" b="1" noProof="0" dirty="0" err="1" smtClean="0">
              <a:latin typeface="Times New Roman" pitchFamily="18" charset="0"/>
              <a:cs typeface="Times New Roman" pitchFamily="18" charset="0"/>
            </a:rPr>
            <a:t>пошук</a:t>
          </a:r>
          <a:r>
            <a:rPr lang="ru-RU" sz="28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noProof="0" dirty="0" err="1" smtClean="0">
              <a:latin typeface="Times New Roman" pitchFamily="18" charset="0"/>
              <a:cs typeface="Times New Roman" pitchFamily="18" charset="0"/>
            </a:rPr>
            <a:t>ефективних</a:t>
          </a:r>
          <a:r>
            <a:rPr lang="ru-RU" sz="28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noProof="0" dirty="0" err="1" smtClean="0">
              <a:latin typeface="Times New Roman" pitchFamily="18" charset="0"/>
              <a:cs typeface="Times New Roman" pitchFamily="18" charset="0"/>
            </a:rPr>
            <a:t>методів</a:t>
          </a:r>
          <a:r>
            <a:rPr lang="ru-RU" sz="2800" b="1" noProof="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800" b="1" noProof="0" dirty="0" err="1" smtClean="0">
              <a:latin typeface="Times New Roman" pitchFamily="18" charset="0"/>
              <a:cs typeface="Times New Roman" pitchFamily="18" charset="0"/>
            </a:rPr>
            <a:t>прийомів</a:t>
          </a:r>
          <a:r>
            <a:rPr lang="ru-RU" sz="28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noProof="0" dirty="0" err="1" smtClean="0"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28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noProof="0" dirty="0" err="1" smtClean="0">
              <a:latin typeface="Times New Roman" pitchFamily="18" charset="0"/>
              <a:cs typeface="Times New Roman" pitchFamily="18" charset="0"/>
            </a:rPr>
            <a:t>якості</a:t>
          </a:r>
          <a:r>
            <a:rPr lang="ru-RU" sz="28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noProof="0" dirty="0" err="1" smtClean="0">
              <a:latin typeface="Times New Roman" pitchFamily="18" charset="0"/>
              <a:cs typeface="Times New Roman" pitchFamily="18" charset="0"/>
            </a:rPr>
            <a:t>мовленнєвого</a:t>
          </a:r>
          <a:r>
            <a:rPr lang="ru-RU" sz="28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noProof="0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28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noProof="0" dirty="0" err="1" smtClean="0">
              <a:latin typeface="Times New Roman" pitchFamily="18" charset="0"/>
              <a:cs typeface="Times New Roman" pitchFamily="18" charset="0"/>
            </a:rPr>
            <a:t>дітей</a:t>
          </a:r>
          <a:endParaRPr lang="ru-RU" sz="28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ru-RU" sz="2800" b="1" noProof="0" dirty="0" err="1" smtClean="0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800" b="1" noProof="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2800" b="1" noProof="0" dirty="0" err="1" smtClean="0"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2800" b="1" noProof="0" dirty="0" smtClean="0">
              <a:latin typeface="Times New Roman" pitchFamily="18" charset="0"/>
              <a:cs typeface="Times New Roman" pitchFamily="18" charset="0"/>
            </a:rPr>
            <a:t> умов для </a:t>
          </a:r>
          <a:r>
            <a:rPr lang="ru-RU" sz="2800" b="1" noProof="0" dirty="0" err="1" smtClean="0">
              <a:latin typeface="Times New Roman" pitchFamily="18" charset="0"/>
              <a:cs typeface="Times New Roman" pitchFamily="18" charset="0"/>
            </a:rPr>
            <a:t>повноцінного</a:t>
          </a:r>
          <a:r>
            <a:rPr lang="ru-RU" sz="28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noProof="0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28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noProof="0" dirty="0" err="1" smtClean="0">
              <a:latin typeface="Times New Roman" pitchFamily="18" charset="0"/>
              <a:cs typeface="Times New Roman" pitchFamily="18" charset="0"/>
            </a:rPr>
            <a:t>мовлення</a:t>
          </a:r>
          <a:r>
            <a:rPr lang="ru-RU" sz="28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noProof="0" dirty="0" err="1" smtClean="0">
              <a:latin typeface="Times New Roman" pitchFamily="18" charset="0"/>
              <a:cs typeface="Times New Roman" pitchFamily="18" charset="0"/>
            </a:rPr>
            <a:t>дітей</a:t>
          </a:r>
          <a:r>
            <a:rPr lang="ru-RU" sz="28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C0539B89-AF0C-4162-9562-527BB4779069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ADBA31-EF7F-4A25-8AC6-CF27C813CC2F}" type="pres">
      <dgm:prSet presAssocID="{01C62DA5-2A2F-436D-961C-27F71082B80A}" presName="node1" presStyleLbl="node1" presStyleIdx="0" presStyleCnt="2" custScaleX="188482" custScaleY="13189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D04740-A115-4F67-AA5B-40B363402E87}" type="pres">
      <dgm:prSet presAssocID="{01C62DA5-2A2F-436D-961C-27F71082B80A}" presName="sibTrans" presStyleLbl="bgShp" presStyleIdx="0" presStyleCnt="1"/>
      <dgm:spPr/>
      <dgm:t>
        <a:bodyPr/>
        <a:lstStyle/>
        <a:p>
          <a:endParaRPr lang="uk-UA"/>
        </a:p>
      </dgm:t>
    </dgm:pt>
    <dgm:pt modelId="{198907F5-CA6E-41E9-AA16-67E9FF7759BA}" type="pres">
      <dgm:prSet presAssocID="{01C62DA5-2A2F-436D-961C-27F71082B80A}" presName="node2" presStyleLbl="node1" presStyleIdx="1" presStyleCnt="2" custScaleX="183456" custScaleY="1465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0E8BD3-799F-4260-B4F0-A74C546E64AA}" type="pres">
      <dgm:prSet presAssocID="{01C62DA5-2A2F-436D-961C-27F71082B80A}" presName="sp1" presStyleCnt="0"/>
      <dgm:spPr/>
    </dgm:pt>
    <dgm:pt modelId="{B9E8A0DE-64F3-4A0A-A240-6952F6BBADB6}" type="pres">
      <dgm:prSet presAssocID="{01C62DA5-2A2F-436D-961C-27F71082B80A}" presName="sp2" presStyleCnt="0"/>
      <dgm:spPr/>
    </dgm:pt>
  </dgm:ptLst>
  <dgm:cxnLst>
    <dgm:cxn modelId="{E2208FC4-87B5-4138-85AD-8A025F6D9646}" type="presOf" srcId="{7C63F5DD-85B9-42D3-8D98-A8E103092C2B}" destId="{198907F5-CA6E-41E9-AA16-67E9FF7759BA}" srcOrd="0" destOrd="0" presId="urn:microsoft.com/office/officeart/2005/8/layout/cycle3"/>
    <dgm:cxn modelId="{0B035D58-4A3E-4B92-87EC-7E5CE1DA1EE8}" srcId="{01C62DA5-2A2F-436D-961C-27F71082B80A}" destId="{89FFD1B1-83F5-4E55-AB67-A892038B615E}" srcOrd="0" destOrd="0" parTransId="{960564C4-1CE0-4EE8-98B7-97E95C8A3DF6}" sibTransId="{4FB5A869-F3B9-4CA5-91C3-28D47C1A7F10}"/>
    <dgm:cxn modelId="{5D810978-30D9-4EEF-8462-9F1B23D73D78}" srcId="{01C62DA5-2A2F-436D-961C-27F71082B80A}" destId="{7C63F5DD-85B9-42D3-8D98-A8E103092C2B}" srcOrd="1" destOrd="0" parTransId="{A2B122DF-66F4-47D5-8861-25D521DE88D9}" sibTransId="{6A9FCCFE-E2A1-40B1-8168-6105E40DC83F}"/>
    <dgm:cxn modelId="{7BF3DD06-E35D-48DC-B6F4-F2CEFA53AEC7}" type="presOf" srcId="{4FB5A869-F3B9-4CA5-91C3-28D47C1A7F10}" destId="{BFD04740-A115-4F67-AA5B-40B363402E87}" srcOrd="0" destOrd="0" presId="urn:microsoft.com/office/officeart/2005/8/layout/cycle3"/>
    <dgm:cxn modelId="{141262A7-7486-4855-8B18-6C0BFBC93191}" type="presOf" srcId="{01C62DA5-2A2F-436D-961C-27F71082B80A}" destId="{C0539B89-AF0C-4162-9562-527BB4779069}" srcOrd="0" destOrd="0" presId="urn:microsoft.com/office/officeart/2005/8/layout/cycle3"/>
    <dgm:cxn modelId="{B718EEC7-9B0B-49BF-AC75-3E877882A507}" type="presOf" srcId="{89FFD1B1-83F5-4E55-AB67-A892038B615E}" destId="{59ADBA31-EF7F-4A25-8AC6-CF27C813CC2F}" srcOrd="0" destOrd="0" presId="urn:microsoft.com/office/officeart/2005/8/layout/cycle3"/>
    <dgm:cxn modelId="{FF8F1231-DCBD-4929-8D85-E6B1483FA4A3}" type="presParOf" srcId="{C0539B89-AF0C-4162-9562-527BB4779069}" destId="{59ADBA31-EF7F-4A25-8AC6-CF27C813CC2F}" srcOrd="0" destOrd="0" presId="urn:microsoft.com/office/officeart/2005/8/layout/cycle3"/>
    <dgm:cxn modelId="{0A49C106-5A7D-461F-8CAF-F5C0FEA20EEA}" type="presParOf" srcId="{C0539B89-AF0C-4162-9562-527BB4779069}" destId="{BFD04740-A115-4F67-AA5B-40B363402E87}" srcOrd="1" destOrd="0" presId="urn:microsoft.com/office/officeart/2005/8/layout/cycle3"/>
    <dgm:cxn modelId="{1EF5179F-F662-430B-9C1C-3A74877BB268}" type="presParOf" srcId="{C0539B89-AF0C-4162-9562-527BB4779069}" destId="{198907F5-CA6E-41E9-AA16-67E9FF7759BA}" srcOrd="2" destOrd="0" presId="urn:microsoft.com/office/officeart/2005/8/layout/cycle3"/>
    <dgm:cxn modelId="{388FA676-33A2-4F27-A712-11E5C5B81381}" type="presParOf" srcId="{C0539B89-AF0C-4162-9562-527BB4779069}" destId="{9C0E8BD3-799F-4260-B4F0-A74C546E64AA}" srcOrd="3" destOrd="0" presId="urn:microsoft.com/office/officeart/2005/8/layout/cycle3"/>
    <dgm:cxn modelId="{CA22DDE0-DE12-4A9D-BAAC-D927AE6C5BD8}" type="presParOf" srcId="{C0539B89-AF0C-4162-9562-527BB4779069}" destId="{B9E8A0DE-64F3-4A0A-A240-6952F6BBADB6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1738D5-DDB2-41EF-88F0-FCB8C86EAA5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8DE7F1C-736A-46F2-860F-9D26E883BD1D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Створення мовленнєвого розвивального середовища</a:t>
          </a:r>
          <a:endParaRPr lang="uk-UA" b="1" dirty="0">
            <a:solidFill>
              <a:schemeClr val="tx1"/>
            </a:solidFill>
          </a:endParaRPr>
        </a:p>
      </dgm:t>
    </dgm:pt>
    <dgm:pt modelId="{F4C00109-A980-42D8-8720-8DBEA4877822}" type="parTrans" cxnId="{6BD2C304-8BA4-4107-B641-9DB15E2CFE93}">
      <dgm:prSet/>
      <dgm:spPr/>
      <dgm:t>
        <a:bodyPr/>
        <a:lstStyle/>
        <a:p>
          <a:endParaRPr lang="uk-UA"/>
        </a:p>
      </dgm:t>
    </dgm:pt>
    <dgm:pt modelId="{25AB402B-DBDF-48C1-8BC1-2DF2C619D0B7}" type="sibTrans" cxnId="{6BD2C304-8BA4-4107-B641-9DB15E2CFE93}">
      <dgm:prSet/>
      <dgm:spPr/>
      <dgm:t>
        <a:bodyPr/>
        <a:lstStyle/>
        <a:p>
          <a:endParaRPr lang="uk-UA"/>
        </a:p>
      </dgm:t>
    </dgm:pt>
    <dgm:pt modelId="{A8BEC631-AC15-4745-A379-4ED30FCB815F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Вивчення стану мовленнєвого розвитку дітей (діагностика)</a:t>
          </a:r>
          <a:endParaRPr lang="uk-UA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5BA041A-7EB2-4A52-8266-4108BBFF446A}" type="parTrans" cxnId="{27E275EA-AD7F-4CFA-863A-CBAAEB1B532A}">
      <dgm:prSet/>
      <dgm:spPr/>
      <dgm:t>
        <a:bodyPr/>
        <a:lstStyle/>
        <a:p>
          <a:endParaRPr lang="uk-UA"/>
        </a:p>
      </dgm:t>
    </dgm:pt>
    <dgm:pt modelId="{0D8E36DD-3DB8-4C93-A413-9482D58A0D23}" type="sibTrans" cxnId="{27E275EA-AD7F-4CFA-863A-CBAAEB1B532A}">
      <dgm:prSet/>
      <dgm:spPr/>
      <dgm:t>
        <a:bodyPr/>
        <a:lstStyle/>
        <a:p>
          <a:endParaRPr lang="uk-UA"/>
        </a:p>
      </dgm:t>
    </dgm:pt>
    <dgm:pt modelId="{58EED6B4-914B-4E8D-94EC-5CABEA26899D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Цілеспрямована робота вихователів над  розвитком мовлення дітей</a:t>
          </a:r>
          <a:endParaRPr lang="uk-UA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22268E1-1EEB-4D91-8AD4-6209299E18F9}" type="parTrans" cxnId="{06FB4180-5897-4414-818B-0300EC16C358}">
      <dgm:prSet/>
      <dgm:spPr/>
      <dgm:t>
        <a:bodyPr/>
        <a:lstStyle/>
        <a:p>
          <a:endParaRPr lang="uk-UA"/>
        </a:p>
      </dgm:t>
    </dgm:pt>
    <dgm:pt modelId="{B3165D00-CB66-4F81-B171-A0384097E58F}" type="sibTrans" cxnId="{06FB4180-5897-4414-818B-0300EC16C358}">
      <dgm:prSet/>
      <dgm:spPr/>
      <dgm:t>
        <a:bodyPr/>
        <a:lstStyle/>
        <a:p>
          <a:endParaRPr lang="uk-UA"/>
        </a:p>
      </dgm:t>
    </dgm:pt>
    <dgm:pt modelId="{D9B400E5-365A-4468-9CB3-CD4EC3D2D60B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Підвищення компетентності педагогів у питаннях  мовленнєвого розвитку дітей</a:t>
          </a:r>
          <a:endParaRPr lang="uk-UA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12AF5C1-A409-4A5E-A8D5-49EC6CC443E0}" type="parTrans" cxnId="{799102BF-2929-49FC-9E7B-9A3661D59E9E}">
      <dgm:prSet/>
      <dgm:spPr/>
      <dgm:t>
        <a:bodyPr/>
        <a:lstStyle/>
        <a:p>
          <a:endParaRPr lang="uk-UA"/>
        </a:p>
      </dgm:t>
    </dgm:pt>
    <dgm:pt modelId="{B359116E-C543-4323-8CAF-DF9035B26CD6}" type="sibTrans" cxnId="{799102BF-2929-49FC-9E7B-9A3661D59E9E}">
      <dgm:prSet/>
      <dgm:spPr/>
      <dgm:t>
        <a:bodyPr/>
        <a:lstStyle/>
        <a:p>
          <a:endParaRPr lang="uk-UA"/>
        </a:p>
      </dgm:t>
    </dgm:pt>
    <dgm:pt modelId="{42EC04FE-5556-48F0-8C93-7B8059F6B578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Участь батьків у мовному вихованні дітей </a:t>
          </a:r>
          <a:endParaRPr lang="uk-UA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B6FF0DF-1A20-4A20-9A0C-38A1BA8508AF}" type="parTrans" cxnId="{635CE856-197C-40C7-8585-1458A638474A}">
      <dgm:prSet/>
      <dgm:spPr/>
      <dgm:t>
        <a:bodyPr/>
        <a:lstStyle/>
        <a:p>
          <a:endParaRPr lang="uk-UA"/>
        </a:p>
      </dgm:t>
    </dgm:pt>
    <dgm:pt modelId="{6E7446BC-26A1-4A22-BB5C-B648BAD25B6E}" type="sibTrans" cxnId="{635CE856-197C-40C7-8585-1458A638474A}">
      <dgm:prSet/>
      <dgm:spPr/>
      <dgm:t>
        <a:bodyPr/>
        <a:lstStyle/>
        <a:p>
          <a:endParaRPr lang="uk-UA"/>
        </a:p>
      </dgm:t>
    </dgm:pt>
    <dgm:pt modelId="{0BFBBF66-4817-493C-B296-EAE5FAF7F1F3}" type="pres">
      <dgm:prSet presAssocID="{AA1738D5-DDB2-41EF-88F0-FCB8C86EAA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D4A629D-53E1-4443-A3E9-404A77BD8705}" type="pres">
      <dgm:prSet presAssocID="{C8DE7F1C-736A-46F2-860F-9D26E883BD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CAB600-48BA-4122-B8E7-02452A0E114B}" type="pres">
      <dgm:prSet presAssocID="{25AB402B-DBDF-48C1-8BC1-2DF2C619D0B7}" presName="sibTrans" presStyleCnt="0"/>
      <dgm:spPr/>
    </dgm:pt>
    <dgm:pt modelId="{A0EA9713-B363-4244-B129-C18A988A364C}" type="pres">
      <dgm:prSet presAssocID="{A8BEC631-AC15-4745-A379-4ED30FCB815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5B9725-1595-474D-9120-C1C941BD6096}" type="pres">
      <dgm:prSet presAssocID="{0D8E36DD-3DB8-4C93-A413-9482D58A0D23}" presName="sibTrans" presStyleCnt="0"/>
      <dgm:spPr/>
    </dgm:pt>
    <dgm:pt modelId="{20736EC1-793C-417F-BF01-17520774B241}" type="pres">
      <dgm:prSet presAssocID="{58EED6B4-914B-4E8D-94EC-5CABEA26899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5C7262-D52C-46D1-805E-002F8CEA697F}" type="pres">
      <dgm:prSet presAssocID="{B3165D00-CB66-4F81-B171-A0384097E58F}" presName="sibTrans" presStyleCnt="0"/>
      <dgm:spPr/>
    </dgm:pt>
    <dgm:pt modelId="{7C9DA1DA-BC2B-4786-A086-1FAEA6C2395E}" type="pres">
      <dgm:prSet presAssocID="{D9B400E5-365A-4468-9CB3-CD4EC3D2D60B}" presName="node" presStyleLbl="node1" presStyleIdx="3" presStyleCnt="5" custScaleX="13523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08F481-503C-4FDC-9A69-2C7274484DE2}" type="pres">
      <dgm:prSet presAssocID="{B359116E-C543-4323-8CAF-DF9035B26CD6}" presName="sibTrans" presStyleCnt="0"/>
      <dgm:spPr/>
    </dgm:pt>
    <dgm:pt modelId="{7E1A7440-87D5-4556-9347-FEA88DCDF7B2}" type="pres">
      <dgm:prSet presAssocID="{42EC04FE-5556-48F0-8C93-7B8059F6B578}" presName="node" presStyleLbl="node1" presStyleIdx="4" presStyleCnt="5" custScaleX="1271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510CB5D-E3E8-4062-8BE0-419DC7C21A05}" type="presOf" srcId="{A8BEC631-AC15-4745-A379-4ED30FCB815F}" destId="{A0EA9713-B363-4244-B129-C18A988A364C}" srcOrd="0" destOrd="0" presId="urn:microsoft.com/office/officeart/2005/8/layout/default"/>
    <dgm:cxn modelId="{635CE856-197C-40C7-8585-1458A638474A}" srcId="{AA1738D5-DDB2-41EF-88F0-FCB8C86EAA59}" destId="{42EC04FE-5556-48F0-8C93-7B8059F6B578}" srcOrd="4" destOrd="0" parTransId="{FB6FF0DF-1A20-4A20-9A0C-38A1BA8508AF}" sibTransId="{6E7446BC-26A1-4A22-BB5C-B648BAD25B6E}"/>
    <dgm:cxn modelId="{7969F47A-2FD0-4C53-BCD0-D9D8FC244149}" type="presOf" srcId="{AA1738D5-DDB2-41EF-88F0-FCB8C86EAA59}" destId="{0BFBBF66-4817-493C-B296-EAE5FAF7F1F3}" srcOrd="0" destOrd="0" presId="urn:microsoft.com/office/officeart/2005/8/layout/default"/>
    <dgm:cxn modelId="{06FB4180-5897-4414-818B-0300EC16C358}" srcId="{AA1738D5-DDB2-41EF-88F0-FCB8C86EAA59}" destId="{58EED6B4-914B-4E8D-94EC-5CABEA26899D}" srcOrd="2" destOrd="0" parTransId="{E22268E1-1EEB-4D91-8AD4-6209299E18F9}" sibTransId="{B3165D00-CB66-4F81-B171-A0384097E58F}"/>
    <dgm:cxn modelId="{799102BF-2929-49FC-9E7B-9A3661D59E9E}" srcId="{AA1738D5-DDB2-41EF-88F0-FCB8C86EAA59}" destId="{D9B400E5-365A-4468-9CB3-CD4EC3D2D60B}" srcOrd="3" destOrd="0" parTransId="{C12AF5C1-A409-4A5E-A8D5-49EC6CC443E0}" sibTransId="{B359116E-C543-4323-8CAF-DF9035B26CD6}"/>
    <dgm:cxn modelId="{6BD2C304-8BA4-4107-B641-9DB15E2CFE93}" srcId="{AA1738D5-DDB2-41EF-88F0-FCB8C86EAA59}" destId="{C8DE7F1C-736A-46F2-860F-9D26E883BD1D}" srcOrd="0" destOrd="0" parTransId="{F4C00109-A980-42D8-8720-8DBEA4877822}" sibTransId="{25AB402B-DBDF-48C1-8BC1-2DF2C619D0B7}"/>
    <dgm:cxn modelId="{6DC4CBD6-9D7A-4868-8D32-9C9A155366D9}" type="presOf" srcId="{C8DE7F1C-736A-46F2-860F-9D26E883BD1D}" destId="{1D4A629D-53E1-4443-A3E9-404A77BD8705}" srcOrd="0" destOrd="0" presId="urn:microsoft.com/office/officeart/2005/8/layout/default"/>
    <dgm:cxn modelId="{5FF48741-79D0-4FA9-93E6-F5F447AD795C}" type="presOf" srcId="{58EED6B4-914B-4E8D-94EC-5CABEA26899D}" destId="{20736EC1-793C-417F-BF01-17520774B241}" srcOrd="0" destOrd="0" presId="urn:microsoft.com/office/officeart/2005/8/layout/default"/>
    <dgm:cxn modelId="{27E275EA-AD7F-4CFA-863A-CBAAEB1B532A}" srcId="{AA1738D5-DDB2-41EF-88F0-FCB8C86EAA59}" destId="{A8BEC631-AC15-4745-A379-4ED30FCB815F}" srcOrd="1" destOrd="0" parTransId="{05BA041A-7EB2-4A52-8266-4108BBFF446A}" sibTransId="{0D8E36DD-3DB8-4C93-A413-9482D58A0D23}"/>
    <dgm:cxn modelId="{D2D4C412-240D-496B-97AF-8096B152066D}" type="presOf" srcId="{D9B400E5-365A-4468-9CB3-CD4EC3D2D60B}" destId="{7C9DA1DA-BC2B-4786-A086-1FAEA6C2395E}" srcOrd="0" destOrd="0" presId="urn:microsoft.com/office/officeart/2005/8/layout/default"/>
    <dgm:cxn modelId="{A4CEFFAB-9F93-46D8-896E-92FD58FE0FAE}" type="presOf" srcId="{42EC04FE-5556-48F0-8C93-7B8059F6B578}" destId="{7E1A7440-87D5-4556-9347-FEA88DCDF7B2}" srcOrd="0" destOrd="0" presId="urn:microsoft.com/office/officeart/2005/8/layout/default"/>
    <dgm:cxn modelId="{2974AE7F-4770-4D3A-A4EE-AEC65BAA919B}" type="presParOf" srcId="{0BFBBF66-4817-493C-B296-EAE5FAF7F1F3}" destId="{1D4A629D-53E1-4443-A3E9-404A77BD8705}" srcOrd="0" destOrd="0" presId="urn:microsoft.com/office/officeart/2005/8/layout/default"/>
    <dgm:cxn modelId="{35D3044B-69AB-4F09-AF60-81FC7220B1E7}" type="presParOf" srcId="{0BFBBF66-4817-493C-B296-EAE5FAF7F1F3}" destId="{81CAB600-48BA-4122-B8E7-02452A0E114B}" srcOrd="1" destOrd="0" presId="urn:microsoft.com/office/officeart/2005/8/layout/default"/>
    <dgm:cxn modelId="{218E8296-DBD9-4BC1-99B5-E1354F683836}" type="presParOf" srcId="{0BFBBF66-4817-493C-B296-EAE5FAF7F1F3}" destId="{A0EA9713-B363-4244-B129-C18A988A364C}" srcOrd="2" destOrd="0" presId="urn:microsoft.com/office/officeart/2005/8/layout/default"/>
    <dgm:cxn modelId="{9D06D446-5343-472E-ABA1-1E1B617254B4}" type="presParOf" srcId="{0BFBBF66-4817-493C-B296-EAE5FAF7F1F3}" destId="{5E5B9725-1595-474D-9120-C1C941BD6096}" srcOrd="3" destOrd="0" presId="urn:microsoft.com/office/officeart/2005/8/layout/default"/>
    <dgm:cxn modelId="{4AD4C5F9-7063-4218-832E-6C54EAB5B5FD}" type="presParOf" srcId="{0BFBBF66-4817-493C-B296-EAE5FAF7F1F3}" destId="{20736EC1-793C-417F-BF01-17520774B241}" srcOrd="4" destOrd="0" presId="urn:microsoft.com/office/officeart/2005/8/layout/default"/>
    <dgm:cxn modelId="{2CF8E4AC-F1BB-4225-8763-34FA81DF840B}" type="presParOf" srcId="{0BFBBF66-4817-493C-B296-EAE5FAF7F1F3}" destId="{DA5C7262-D52C-46D1-805E-002F8CEA697F}" srcOrd="5" destOrd="0" presId="urn:microsoft.com/office/officeart/2005/8/layout/default"/>
    <dgm:cxn modelId="{E39E6EFF-69DF-4E6B-8821-252F16AC43D4}" type="presParOf" srcId="{0BFBBF66-4817-493C-B296-EAE5FAF7F1F3}" destId="{7C9DA1DA-BC2B-4786-A086-1FAEA6C2395E}" srcOrd="6" destOrd="0" presId="urn:microsoft.com/office/officeart/2005/8/layout/default"/>
    <dgm:cxn modelId="{F80F008F-22EF-402A-9457-5F8F4BAFF2B8}" type="presParOf" srcId="{0BFBBF66-4817-493C-B296-EAE5FAF7F1F3}" destId="{D508F481-503C-4FDC-9A69-2C7274484DE2}" srcOrd="7" destOrd="0" presId="urn:microsoft.com/office/officeart/2005/8/layout/default"/>
    <dgm:cxn modelId="{A3730713-AB29-4C36-BCC1-52074EDA3852}" type="presParOf" srcId="{0BFBBF66-4817-493C-B296-EAE5FAF7F1F3}" destId="{7E1A7440-87D5-4556-9347-FEA88DCDF7B2}" srcOrd="8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DEB866-B9F0-4C0C-89B3-609B293921E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054BD6B-9FEF-44A3-9DEA-8C8957814B5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Розвиток словника</a:t>
          </a:r>
          <a:endParaRPr lang="uk-UA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5C1E4E9-6340-4144-9A9A-C27C6BE24116}" type="parTrans" cxnId="{E5A24A5B-36A6-4457-A4B5-5F4D31882D34}">
      <dgm:prSet/>
      <dgm:spPr/>
      <dgm:t>
        <a:bodyPr/>
        <a:lstStyle/>
        <a:p>
          <a:endParaRPr lang="uk-UA"/>
        </a:p>
      </dgm:t>
    </dgm:pt>
    <dgm:pt modelId="{B398E7BA-E51E-4BAA-A764-F71C2FFB34B8}" type="sibTrans" cxnId="{E5A24A5B-36A6-4457-A4B5-5F4D31882D34}">
      <dgm:prSet/>
      <dgm:spPr/>
      <dgm:t>
        <a:bodyPr/>
        <a:lstStyle/>
        <a:p>
          <a:endParaRPr lang="uk-UA"/>
        </a:p>
      </dgm:t>
    </dgm:pt>
    <dgm:pt modelId="{6456DCE9-4C36-4B9D-B7DD-7763DB2D4A45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Ознайомлення з художньою літературою</a:t>
          </a:r>
          <a:endParaRPr lang="uk-UA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19AC20-795C-4DFC-BB4D-77124ABDB008}" type="parTrans" cxnId="{F94A7B86-CF67-447E-9926-F1F4E88F748E}">
      <dgm:prSet/>
      <dgm:spPr/>
      <dgm:t>
        <a:bodyPr/>
        <a:lstStyle/>
        <a:p>
          <a:endParaRPr lang="uk-UA"/>
        </a:p>
      </dgm:t>
    </dgm:pt>
    <dgm:pt modelId="{742B6EEA-CD9C-4461-9350-E8AB9728BFDC}" type="sibTrans" cxnId="{F94A7B86-CF67-447E-9926-F1F4E88F748E}">
      <dgm:prSet/>
      <dgm:spPr/>
      <dgm:t>
        <a:bodyPr/>
        <a:lstStyle/>
        <a:p>
          <a:endParaRPr lang="uk-UA"/>
        </a:p>
      </dgm:t>
    </dgm:pt>
    <dgm:pt modelId="{434A35FA-15D5-4074-A660-CB840D479BC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Формування граматичної правильності мовлення</a:t>
          </a:r>
          <a:endParaRPr lang="uk-UA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F288FB2-E1CC-4E71-9229-26017C81FC8E}" type="parTrans" cxnId="{54BC414C-07A7-4199-9C2C-288661C0E7D4}">
      <dgm:prSet/>
      <dgm:spPr/>
      <dgm:t>
        <a:bodyPr/>
        <a:lstStyle/>
        <a:p>
          <a:endParaRPr lang="uk-UA"/>
        </a:p>
      </dgm:t>
    </dgm:pt>
    <dgm:pt modelId="{B294F535-82A4-4164-8D1E-7434C2329625}" type="sibTrans" cxnId="{54BC414C-07A7-4199-9C2C-288661C0E7D4}">
      <dgm:prSet/>
      <dgm:spPr/>
      <dgm:t>
        <a:bodyPr/>
        <a:lstStyle/>
        <a:p>
          <a:endParaRPr lang="uk-UA"/>
        </a:p>
      </dgm:t>
    </dgm:pt>
    <dgm:pt modelId="{D5D7EBC2-193C-48AE-8DCF-03079703819A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Виховання звукової культури мовлення </a:t>
          </a:r>
          <a:endParaRPr lang="uk-UA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2786F8A-6565-4CFD-901D-93432612A47E}" type="parTrans" cxnId="{6873675C-0B95-4794-99C1-3D2CBD6F35C5}">
      <dgm:prSet/>
      <dgm:spPr/>
      <dgm:t>
        <a:bodyPr/>
        <a:lstStyle/>
        <a:p>
          <a:endParaRPr lang="uk-UA"/>
        </a:p>
      </dgm:t>
    </dgm:pt>
    <dgm:pt modelId="{0461B57F-3084-4B61-8C04-17CBC220C4C4}" type="sibTrans" cxnId="{6873675C-0B95-4794-99C1-3D2CBD6F35C5}">
      <dgm:prSet/>
      <dgm:spPr/>
      <dgm:t>
        <a:bodyPr/>
        <a:lstStyle/>
        <a:p>
          <a:endParaRPr lang="uk-UA"/>
        </a:p>
      </dgm:t>
    </dgm:pt>
    <dgm:pt modelId="{77A0E588-7CBD-45D7-8BA9-83034D95AD5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Формування діалогічного та монологічного  мовлення</a:t>
          </a:r>
          <a:endParaRPr lang="uk-UA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C6FB724-1CEB-4159-83A9-48A8600527EC}" type="parTrans" cxnId="{2F6BAF59-984A-419F-9A79-148CB40E9C83}">
      <dgm:prSet/>
      <dgm:spPr/>
      <dgm:t>
        <a:bodyPr/>
        <a:lstStyle/>
        <a:p>
          <a:endParaRPr lang="uk-UA"/>
        </a:p>
      </dgm:t>
    </dgm:pt>
    <dgm:pt modelId="{B91F896E-D138-42BB-AC29-DEBC57849D9A}" type="sibTrans" cxnId="{2F6BAF59-984A-419F-9A79-148CB40E9C83}">
      <dgm:prSet/>
      <dgm:spPr/>
      <dgm:t>
        <a:bodyPr/>
        <a:lstStyle/>
        <a:p>
          <a:endParaRPr lang="uk-UA"/>
        </a:p>
      </dgm:t>
    </dgm:pt>
    <dgm:pt modelId="{CB7DF8C0-728E-41E0-B66D-6F8C30F31CC1}" type="pres">
      <dgm:prSet presAssocID="{0FDEB866-B9F0-4C0C-89B3-609B293921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D6E1928-AE35-4625-B35D-9FABABFE800D}" type="pres">
      <dgm:prSet presAssocID="{8054BD6B-9FEF-44A3-9DEA-8C8957814B5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2C3EE4-0625-4C89-B068-552F41F0C5C6}" type="pres">
      <dgm:prSet presAssocID="{B398E7BA-E51E-4BAA-A764-F71C2FFB34B8}" presName="sibTrans" presStyleCnt="0"/>
      <dgm:spPr/>
    </dgm:pt>
    <dgm:pt modelId="{0FABBDFC-C266-41F2-84FC-D35AEA0B4A6C}" type="pres">
      <dgm:prSet presAssocID="{434A35FA-15D5-4074-A660-CB840D479BC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BF4E54-6B44-438A-A6AC-DCF196FEBE6D}" type="pres">
      <dgm:prSet presAssocID="{B294F535-82A4-4164-8D1E-7434C2329625}" presName="sibTrans" presStyleCnt="0"/>
      <dgm:spPr/>
    </dgm:pt>
    <dgm:pt modelId="{CBB4CB69-5A54-45AA-B8CE-DCCE1E85445D}" type="pres">
      <dgm:prSet presAssocID="{D5D7EBC2-193C-48AE-8DCF-0307970381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B63B1D-6AC6-4C3E-AF43-C502DCBAC878}" type="pres">
      <dgm:prSet presAssocID="{0461B57F-3084-4B61-8C04-17CBC220C4C4}" presName="sibTrans" presStyleCnt="0"/>
      <dgm:spPr/>
    </dgm:pt>
    <dgm:pt modelId="{7811CB5B-86D0-4B3F-9874-13B05D0E4295}" type="pres">
      <dgm:prSet presAssocID="{77A0E588-7CBD-45D7-8BA9-83034D95AD5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A6F248-800F-4706-B378-6EE9CA0202BC}" type="pres">
      <dgm:prSet presAssocID="{B91F896E-D138-42BB-AC29-DEBC57849D9A}" presName="sibTrans" presStyleCnt="0"/>
      <dgm:spPr/>
    </dgm:pt>
    <dgm:pt modelId="{C74C77CA-B694-4F7B-8480-7FA74FCE4095}" type="pres">
      <dgm:prSet presAssocID="{6456DCE9-4C36-4B9D-B7DD-7763DB2D4A4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B5B5E0C-CF8C-450D-B2C3-EF865493D1F3}" type="presOf" srcId="{77A0E588-7CBD-45D7-8BA9-83034D95AD5B}" destId="{7811CB5B-86D0-4B3F-9874-13B05D0E4295}" srcOrd="0" destOrd="0" presId="urn:microsoft.com/office/officeart/2005/8/layout/default"/>
    <dgm:cxn modelId="{F94A7B86-CF67-447E-9926-F1F4E88F748E}" srcId="{0FDEB866-B9F0-4C0C-89B3-609B293921EA}" destId="{6456DCE9-4C36-4B9D-B7DD-7763DB2D4A45}" srcOrd="4" destOrd="0" parTransId="{ED19AC20-795C-4DFC-BB4D-77124ABDB008}" sibTransId="{742B6EEA-CD9C-4461-9350-E8AB9728BFDC}"/>
    <dgm:cxn modelId="{6873675C-0B95-4794-99C1-3D2CBD6F35C5}" srcId="{0FDEB866-B9F0-4C0C-89B3-609B293921EA}" destId="{D5D7EBC2-193C-48AE-8DCF-03079703819A}" srcOrd="2" destOrd="0" parTransId="{42786F8A-6565-4CFD-901D-93432612A47E}" sibTransId="{0461B57F-3084-4B61-8C04-17CBC220C4C4}"/>
    <dgm:cxn modelId="{97FC5BCD-4E95-42B0-8FFB-EED7CE080625}" type="presOf" srcId="{8054BD6B-9FEF-44A3-9DEA-8C8957814B5D}" destId="{9D6E1928-AE35-4625-B35D-9FABABFE800D}" srcOrd="0" destOrd="0" presId="urn:microsoft.com/office/officeart/2005/8/layout/default"/>
    <dgm:cxn modelId="{2F6BAF59-984A-419F-9A79-148CB40E9C83}" srcId="{0FDEB866-B9F0-4C0C-89B3-609B293921EA}" destId="{77A0E588-7CBD-45D7-8BA9-83034D95AD5B}" srcOrd="3" destOrd="0" parTransId="{CC6FB724-1CEB-4159-83A9-48A8600527EC}" sibTransId="{B91F896E-D138-42BB-AC29-DEBC57849D9A}"/>
    <dgm:cxn modelId="{114F1463-7538-46A1-B889-0A1E3A11DDE4}" type="presOf" srcId="{D5D7EBC2-193C-48AE-8DCF-03079703819A}" destId="{CBB4CB69-5A54-45AA-B8CE-DCCE1E85445D}" srcOrd="0" destOrd="0" presId="urn:microsoft.com/office/officeart/2005/8/layout/default"/>
    <dgm:cxn modelId="{E5A24A5B-36A6-4457-A4B5-5F4D31882D34}" srcId="{0FDEB866-B9F0-4C0C-89B3-609B293921EA}" destId="{8054BD6B-9FEF-44A3-9DEA-8C8957814B5D}" srcOrd="0" destOrd="0" parTransId="{D5C1E4E9-6340-4144-9A9A-C27C6BE24116}" sibTransId="{B398E7BA-E51E-4BAA-A764-F71C2FFB34B8}"/>
    <dgm:cxn modelId="{172F8BC0-D1CF-42D5-B508-B65379BA5C41}" type="presOf" srcId="{0FDEB866-B9F0-4C0C-89B3-609B293921EA}" destId="{CB7DF8C0-728E-41E0-B66D-6F8C30F31CC1}" srcOrd="0" destOrd="0" presId="urn:microsoft.com/office/officeart/2005/8/layout/default"/>
    <dgm:cxn modelId="{EE1CC514-F7D4-4ACA-B5AE-5B59CD57D769}" type="presOf" srcId="{6456DCE9-4C36-4B9D-B7DD-7763DB2D4A45}" destId="{C74C77CA-B694-4F7B-8480-7FA74FCE4095}" srcOrd="0" destOrd="0" presId="urn:microsoft.com/office/officeart/2005/8/layout/default"/>
    <dgm:cxn modelId="{3EAA0AD6-2FE0-4955-B574-457132EEA54A}" type="presOf" srcId="{434A35FA-15D5-4074-A660-CB840D479BC3}" destId="{0FABBDFC-C266-41F2-84FC-D35AEA0B4A6C}" srcOrd="0" destOrd="0" presId="urn:microsoft.com/office/officeart/2005/8/layout/default"/>
    <dgm:cxn modelId="{54BC414C-07A7-4199-9C2C-288661C0E7D4}" srcId="{0FDEB866-B9F0-4C0C-89B3-609B293921EA}" destId="{434A35FA-15D5-4074-A660-CB840D479BC3}" srcOrd="1" destOrd="0" parTransId="{5F288FB2-E1CC-4E71-9229-26017C81FC8E}" sibTransId="{B294F535-82A4-4164-8D1E-7434C2329625}"/>
    <dgm:cxn modelId="{D06A8887-F7CE-43E7-BA90-107D7DA21364}" type="presParOf" srcId="{CB7DF8C0-728E-41E0-B66D-6F8C30F31CC1}" destId="{9D6E1928-AE35-4625-B35D-9FABABFE800D}" srcOrd="0" destOrd="0" presId="urn:microsoft.com/office/officeart/2005/8/layout/default"/>
    <dgm:cxn modelId="{9F59A9AB-A666-4167-9A57-47C6A52D5D6C}" type="presParOf" srcId="{CB7DF8C0-728E-41E0-B66D-6F8C30F31CC1}" destId="{762C3EE4-0625-4C89-B068-552F41F0C5C6}" srcOrd="1" destOrd="0" presId="urn:microsoft.com/office/officeart/2005/8/layout/default"/>
    <dgm:cxn modelId="{AC6D7768-BB5C-43C9-B5D5-C2062864BFB3}" type="presParOf" srcId="{CB7DF8C0-728E-41E0-B66D-6F8C30F31CC1}" destId="{0FABBDFC-C266-41F2-84FC-D35AEA0B4A6C}" srcOrd="2" destOrd="0" presId="urn:microsoft.com/office/officeart/2005/8/layout/default"/>
    <dgm:cxn modelId="{D1CD67BC-A152-4337-A7AC-CBA5616AC79D}" type="presParOf" srcId="{CB7DF8C0-728E-41E0-B66D-6F8C30F31CC1}" destId="{14BF4E54-6B44-438A-A6AC-DCF196FEBE6D}" srcOrd="3" destOrd="0" presId="urn:microsoft.com/office/officeart/2005/8/layout/default"/>
    <dgm:cxn modelId="{1CD29D19-E75D-4665-AE1F-45E90B5B0D61}" type="presParOf" srcId="{CB7DF8C0-728E-41E0-B66D-6F8C30F31CC1}" destId="{CBB4CB69-5A54-45AA-B8CE-DCCE1E85445D}" srcOrd="4" destOrd="0" presId="urn:microsoft.com/office/officeart/2005/8/layout/default"/>
    <dgm:cxn modelId="{26500568-675E-4931-B549-356C961165F8}" type="presParOf" srcId="{CB7DF8C0-728E-41E0-B66D-6F8C30F31CC1}" destId="{C5B63B1D-6AC6-4C3E-AF43-C502DCBAC878}" srcOrd="5" destOrd="0" presId="urn:microsoft.com/office/officeart/2005/8/layout/default"/>
    <dgm:cxn modelId="{09F6BDD4-2C36-4339-B90E-FAC7EC988D20}" type="presParOf" srcId="{CB7DF8C0-728E-41E0-B66D-6F8C30F31CC1}" destId="{7811CB5B-86D0-4B3F-9874-13B05D0E4295}" srcOrd="6" destOrd="0" presId="urn:microsoft.com/office/officeart/2005/8/layout/default"/>
    <dgm:cxn modelId="{EE750E45-AD45-427F-9573-3F852033C131}" type="presParOf" srcId="{CB7DF8C0-728E-41E0-B66D-6F8C30F31CC1}" destId="{53A6F248-800F-4706-B378-6EE9CA0202BC}" srcOrd="7" destOrd="0" presId="urn:microsoft.com/office/officeart/2005/8/layout/default"/>
    <dgm:cxn modelId="{C15E86B1-6FF9-4DAE-91DF-DEBCA222C38F}" type="presParOf" srcId="{CB7DF8C0-728E-41E0-B66D-6F8C30F31CC1}" destId="{C74C77CA-B694-4F7B-8480-7FA74FCE4095}" srcOrd="8" destOrd="0" presId="urn:microsoft.com/office/officeart/2005/8/layout/default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71727-5E12-4D96-AE1A-0D3EEA528ABE}">
      <dsp:nvSpPr>
        <dsp:cNvPr id="0" name=""/>
        <dsp:cNvSpPr/>
      </dsp:nvSpPr>
      <dsp:spPr>
        <a:xfrm>
          <a:off x="480298" y="241605"/>
          <a:ext cx="3684427" cy="3684427"/>
        </a:xfrm>
        <a:prstGeom prst="circularArrow">
          <a:avLst>
            <a:gd name="adj1" fmla="val 5544"/>
            <a:gd name="adj2" fmla="val 330680"/>
            <a:gd name="adj3" fmla="val 13871784"/>
            <a:gd name="adj4" fmla="val 1732789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4AAE3-D4C6-4BAB-8D9D-88E7BBFD12E5}">
      <dsp:nvSpPr>
        <dsp:cNvPr id="0" name=""/>
        <dsp:cNvSpPr/>
      </dsp:nvSpPr>
      <dsp:spPr>
        <a:xfrm>
          <a:off x="1495797" y="260992"/>
          <a:ext cx="1653429" cy="826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noProof="0" dirty="0" smtClean="0"/>
            <a:t>Задача 1</a:t>
          </a:r>
          <a:endParaRPr lang="ru-RU" sz="2900" kern="1200" noProof="0" dirty="0"/>
        </a:p>
      </dsp:txBody>
      <dsp:txXfrm>
        <a:off x="1536154" y="301349"/>
        <a:ext cx="1572715" cy="746000"/>
      </dsp:txXfrm>
    </dsp:sp>
    <dsp:sp modelId="{CB545A5D-75C9-49DB-AD8B-B348DB1A7A4A}">
      <dsp:nvSpPr>
        <dsp:cNvPr id="0" name=""/>
        <dsp:cNvSpPr/>
      </dsp:nvSpPr>
      <dsp:spPr>
        <a:xfrm>
          <a:off x="2990083" y="1346654"/>
          <a:ext cx="1653429" cy="826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noProof="0" dirty="0" smtClean="0"/>
            <a:t>Задача 2</a:t>
          </a:r>
          <a:endParaRPr lang="ru-RU" sz="2900" kern="1200" noProof="0" dirty="0"/>
        </a:p>
      </dsp:txBody>
      <dsp:txXfrm>
        <a:off x="3030440" y="1387011"/>
        <a:ext cx="1572715" cy="746000"/>
      </dsp:txXfrm>
    </dsp:sp>
    <dsp:sp modelId="{7FAAA5A5-C0CF-4BAE-8E75-BF0E96369C22}">
      <dsp:nvSpPr>
        <dsp:cNvPr id="0" name=""/>
        <dsp:cNvSpPr/>
      </dsp:nvSpPr>
      <dsp:spPr>
        <a:xfrm>
          <a:off x="2419316" y="3103292"/>
          <a:ext cx="1653429" cy="826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noProof="0" dirty="0" smtClean="0"/>
            <a:t>Задача 3</a:t>
          </a:r>
          <a:endParaRPr lang="ru-RU" sz="2900" kern="1200" noProof="0" dirty="0"/>
        </a:p>
      </dsp:txBody>
      <dsp:txXfrm>
        <a:off x="2459673" y="3143649"/>
        <a:ext cx="1572715" cy="746000"/>
      </dsp:txXfrm>
    </dsp:sp>
    <dsp:sp modelId="{00D0B52D-2A0F-4D47-83A4-4DDE411B4460}">
      <dsp:nvSpPr>
        <dsp:cNvPr id="0" name=""/>
        <dsp:cNvSpPr/>
      </dsp:nvSpPr>
      <dsp:spPr>
        <a:xfrm>
          <a:off x="572278" y="3103292"/>
          <a:ext cx="1653429" cy="826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noProof="0" dirty="0" smtClean="0"/>
            <a:t>Задача 4</a:t>
          </a:r>
          <a:endParaRPr lang="ru-RU" sz="2900" kern="1200" noProof="0" dirty="0"/>
        </a:p>
      </dsp:txBody>
      <dsp:txXfrm>
        <a:off x="612635" y="3143649"/>
        <a:ext cx="1572715" cy="746000"/>
      </dsp:txXfrm>
    </dsp:sp>
    <dsp:sp modelId="{B10813D8-140F-424F-845A-D15528B6A811}">
      <dsp:nvSpPr>
        <dsp:cNvPr id="0" name=""/>
        <dsp:cNvSpPr/>
      </dsp:nvSpPr>
      <dsp:spPr>
        <a:xfrm>
          <a:off x="1512" y="1346654"/>
          <a:ext cx="1653429" cy="8267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rtlCol="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noProof="0" dirty="0" smtClean="0"/>
            <a:t>Задача 5</a:t>
          </a:r>
          <a:endParaRPr lang="ru-RU" sz="2900" kern="1200" noProof="0" dirty="0"/>
        </a:p>
      </dsp:txBody>
      <dsp:txXfrm>
        <a:off x="41869" y="1387011"/>
        <a:ext cx="1572715" cy="74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BDACDC-6E63-4272-B3AC-CCF5CA6029F9}" type="datetime1">
              <a:rPr lang="ru-RU" smtClean="0"/>
              <a:pPr rtl="0"/>
              <a:t>13.07.2017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379994-B797-4915-BB7A-12D6CEBDCA03}" type="datetime1">
              <a:rPr lang="ru-RU" smtClean="0"/>
              <a:pPr rtl="0"/>
              <a:t>13.07.2017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052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40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65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 smtClean="0"/>
              <a:t>Зразок підзаголовка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10C6A-66F6-4656-BD5A-C787A1F83051}" type="datetime1">
              <a:rPr lang="ru-RU" smtClean="0"/>
              <a:pPr rtl="0"/>
              <a:t>13.07.2017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686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uk-UA" smtClean="0"/>
              <a:t>Зразок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CAEA8-596E-4ADA-B5C6-8A4218D28579}" type="datetime1">
              <a:rPr lang="ru-RU" smtClean="0"/>
              <a:pPr rtl="0"/>
              <a:t>13.07.2017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2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uk-UA" smtClean="0"/>
              <a:t>Зразок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9CDD9C-ADF0-4A8E-89D7-BECA34527CD0}" type="datetime1">
              <a:rPr lang="ru-RU" smtClean="0"/>
              <a:pPr rtl="0"/>
              <a:t>13.07.2017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01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312" y="1428737"/>
            <a:ext cx="10969943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11005-8FBA-4810-99BC-EF642BBC1A12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uk-UA" smtClean="0"/>
              <a:t>Зразок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B38E33-CD8D-468C-AC4D-8EE3547B20B6}" type="datetime1">
              <a:rPr lang="ru-RU" smtClean="0"/>
              <a:pPr rtl="0"/>
              <a:t>13.07.2017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945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 rtl="0">
              <a:defRPr sz="6600" b="0" i="0" cap="none" baseline="0"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smtClean="0"/>
              <a:t>Зразок тексту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BE440-AB8F-40F9-B469-1A59D2545CD3}" type="datetime1">
              <a:rPr lang="ru-RU" smtClean="0"/>
              <a:pPr rtl="0"/>
              <a:t>13.07.2017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699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smtClean="0"/>
              <a:t>Зразок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smtClean="0"/>
              <a:t>Зразок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3F9309-2CCA-4BCE-9CC0-3EE77B52DCAB}" type="datetime1">
              <a:rPr lang="ru-RU" smtClean="0"/>
              <a:pPr rtl="0"/>
              <a:t>13.07.2017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697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smtClean="0"/>
              <a:t>Зразок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uk-UA" smtClean="0"/>
              <a:t>Зразок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smtClean="0"/>
              <a:t>Зразок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smtClean="0"/>
              <a:t>Зразок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18821A-9448-46F0-B6E1-E60F48BE7F0B}" type="datetime1">
              <a:rPr lang="ru-RU" smtClean="0"/>
              <a:pPr rtl="0"/>
              <a:t>13.07.2017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123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544A87-C71B-4A39-B170-2D8A98D13A99}" type="datetime1">
              <a:rPr lang="ru-RU" smtClean="0"/>
              <a:pPr rtl="0"/>
              <a:t>13.07.2017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57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47BFD6-90C6-43D7-BD59-197B56E94537}" type="datetime1">
              <a:rPr lang="ru-RU" smtClean="0"/>
              <a:pPr rtl="0"/>
              <a:t>13.07.2017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201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smtClean="0"/>
              <a:t>Зразок тексту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smtClean="0"/>
              <a:t>Зразок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61E71-FD8E-41DA-B28B-6587873E4DD2}" type="datetime1">
              <a:rPr lang="ru-RU" smtClean="0"/>
              <a:pPr rtl="0"/>
              <a:t>13.07.2017</a:t>
            </a:fld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828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smtClean="0"/>
              <a:t>Зразок тексту</a:t>
            </a:r>
          </a:p>
        </p:txBody>
      </p:sp>
      <p:sp>
        <p:nvSpPr>
          <p:cNvPr id="3" name="Рисунок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ru-RU" dirty="0"/>
          </a:p>
        </p:txBody>
      </p:sp>
      <p:pic>
        <p:nvPicPr>
          <p:cNvPr id="9" name="Рисунок 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469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EFE7F42-9E58-4B67-8DDA-E2C75A491C90}" type="datetime1">
              <a:rPr lang="ru-RU" smtClean="0"/>
              <a:pPr rtl="0"/>
              <a:t>13.07.2017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ru-RU" smtClean="0"/>
              <a:pPr rtl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2413" y="642918"/>
            <a:ext cx="9144000" cy="471490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Комунальний заклад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“Дошкільний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навчальний заклад 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(ясла-садок) №200 комбінованого типу 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Харківської міської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ради”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“Формування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комунікативної </a:t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та мовленнєвої компетенції дошкільників засобами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гри”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/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і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Харків 2017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DNZ200\Рабочий стол\kid-2-read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3172" y="3701678"/>
            <a:ext cx="3071834" cy="237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5656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2414" y="214290"/>
            <a:ext cx="9601200" cy="857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Ігри для розвитку активного словника дітей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иноска зі стрілкою донизу 4"/>
          <p:cNvSpPr/>
          <p:nvPr/>
        </p:nvSpPr>
        <p:spPr>
          <a:xfrm>
            <a:off x="522248" y="1071546"/>
            <a:ext cx="9144064" cy="64294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Специфіка </a:t>
            </a:r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иноска зі стрілкою донизу 6"/>
          <p:cNvSpPr/>
          <p:nvPr/>
        </p:nvSpPr>
        <p:spPr>
          <a:xfrm>
            <a:off x="522248" y="1714488"/>
            <a:ext cx="9144064" cy="1071570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Розвивають спостережливість, уміння орієнтуватися на основі ознак описуваного об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єкта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Виноска зі стрілкою донизу 7"/>
          <p:cNvSpPr/>
          <p:nvPr/>
        </p:nvSpPr>
        <p:spPr>
          <a:xfrm>
            <a:off x="522248" y="2786058"/>
            <a:ext cx="9215502" cy="1000132"/>
          </a:xfrm>
          <a:prstGeom prst="down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Формують вміння виділяти і називати ознаки предмета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Виноска зі стрілкою донизу 9"/>
          <p:cNvSpPr/>
          <p:nvPr/>
        </p:nvSpPr>
        <p:spPr>
          <a:xfrm>
            <a:off x="522248" y="3714752"/>
            <a:ext cx="9286940" cy="128588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Розвивати здатність бачити невідповідність  зображених на малюнку ознак  знайомих об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єктів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називати їх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Виноска зі стрілкою донизу 10"/>
          <p:cNvSpPr/>
          <p:nvPr/>
        </p:nvSpPr>
        <p:spPr>
          <a:xfrm>
            <a:off x="522248" y="4929198"/>
            <a:ext cx="9286940" cy="1500198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Навчають  виділяти і позначати  словом зовнішні ознаки предмета, знаходити помилки в описі предмета, явищ і виправляти їх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D:\Рабочие документы\фото ДНЗ\Підсумкові заняття\2015-2016 н.р\IMG_9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7750" y="2357430"/>
            <a:ext cx="2451075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2249" y="785794"/>
            <a:ext cx="3590964" cy="321471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 розвитку діалогічного мовлення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4808528" y="571480"/>
            <a:ext cx="6543685" cy="58579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Бесіда; </a:t>
            </a:r>
          </a:p>
          <a:p>
            <a:pPr>
              <a:buFont typeface="Wingdings" pitchFamily="2" charset="2"/>
              <a:buChar char="v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Дидактичні ігри;</a:t>
            </a:r>
          </a:p>
          <a:p>
            <a:pPr>
              <a:buFont typeface="Wingdings" pitchFamily="2" charset="2"/>
              <a:buChar char="v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Розмова з дітьми;</a:t>
            </a:r>
          </a:p>
          <a:p>
            <a:pPr>
              <a:buFont typeface="Wingdings" pitchFamily="2" charset="2"/>
              <a:buChar char="v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Ігри-драматизації та інсценізації;</a:t>
            </a:r>
          </a:p>
          <a:p>
            <a:pPr>
              <a:buFont typeface="Wingdings" pitchFamily="2" charset="2"/>
              <a:buChar char="v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Тематичні ігри мовленнєвої ситуації; </a:t>
            </a:r>
          </a:p>
          <a:p>
            <a:pPr>
              <a:buFont typeface="Wingdings" pitchFamily="2" charset="2"/>
              <a:buChar char="v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Схеми-моделі</a:t>
            </a:r>
          </a:p>
          <a:p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3687" y="4143381"/>
            <a:ext cx="3571900" cy="2469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500042"/>
            <a:ext cx="3276599" cy="178595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Монологічна компетенція дитини 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>
          <a:xfrm>
            <a:off x="836613" y="3500438"/>
            <a:ext cx="3276599" cy="251936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4165586" y="357166"/>
            <a:ext cx="7715304" cy="62865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Складає різні види розповідей: описові, сюжетні, творчі (розповіді-повідомлення, роздуми, пояснення, етюди);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Переказує художні тексти, складає розповіді як за планом вихователя, так і самостійно;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Розповідає про події із власного життя, за змістом картини, художніх творів, на запропоновану тему, за ігровою та уявлюваною ситуаціями, за результатами спостережень та власної діяльності;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Планує, пояснює і регулює свої дії.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3564" y="2357430"/>
            <a:ext cx="4003459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522414" y="285728"/>
            <a:ext cx="9601200" cy="12144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 звукової культури мовлення</a:t>
            </a:r>
            <a:endParaRPr lang="uk-UA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Місце для вмісту 17"/>
          <p:cNvGraphicFramePr>
            <a:graphicFrameLocks noGrp="1"/>
          </p:cNvGraphicFramePr>
          <p:nvPr>
            <p:ph idx="1"/>
          </p:nvPr>
        </p:nvGraphicFramePr>
        <p:xfrm>
          <a:off x="522249" y="2857495"/>
          <a:ext cx="6858048" cy="335758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858048"/>
              </a:tblGrid>
              <a:tr h="829353">
                <a:tc>
                  <a:txBody>
                    <a:bodyPr/>
                    <a:lstStyle/>
                    <a:p>
                      <a:r>
                        <a:rPr lang="uk-UA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Розвиток мовного дихання;</a:t>
                      </a:r>
                      <a:endParaRPr lang="uk-UA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9353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Розвиток голосового апарату;</a:t>
                      </a:r>
                      <a:endParaRPr lang="uk-UA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9353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Розвиток темпу мовлення;</a:t>
                      </a:r>
                      <a:endParaRPr lang="uk-UA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9526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Формування </a:t>
                      </a:r>
                      <a:r>
                        <a:rPr lang="uk-UA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звуковимови</a:t>
                      </a:r>
                      <a:endParaRPr lang="uk-UA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Виноска зі стрілкою донизу 15"/>
          <p:cNvSpPr/>
          <p:nvPr/>
        </p:nvSpPr>
        <p:spPr>
          <a:xfrm>
            <a:off x="379372" y="1785926"/>
            <a:ext cx="7000924" cy="100013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напрямки роботи</a:t>
            </a:r>
            <a:endParaRPr lang="uk-UA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DNZ200\Рабочий стол\foto_zvukovaya_kultura_rechi_dlya_detej_doshkolnogo_vozrasta_rusregioninform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8924" y="2166938"/>
            <a:ext cx="3786213" cy="3212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агетна рамка 7"/>
          <p:cNvSpPr/>
          <p:nvPr/>
        </p:nvSpPr>
        <p:spPr>
          <a:xfrm>
            <a:off x="665124" y="285728"/>
            <a:ext cx="7929618" cy="5643602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Розвивальний ефект середовища залежить не стільки від умов, скільки від характеру мовленнєвого спілкування дорослого та дитини, від тих ситуацій, способів, завдань, які будуть сприяти і стимулювати мовленнєвий розвиток, активність і самостійність дитини дошкільного віку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Місце для вмісту 9"/>
          <p:cNvSpPr>
            <a:spLocks noGrp="1"/>
          </p:cNvSpPr>
          <p:nvPr>
            <p:ph idx="1"/>
          </p:nvPr>
        </p:nvSpPr>
        <p:spPr>
          <a:xfrm>
            <a:off x="571313" y="1428737"/>
            <a:ext cx="6594670" cy="4929221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1" name="Picture 4" descr="фото (3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666180" y="1428736"/>
            <a:ext cx="32709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3686" y="285728"/>
            <a:ext cx="11001451" cy="5072098"/>
          </a:xfrm>
        </p:spPr>
        <p:txBody>
          <a:bodyPr/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Наша адреса: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610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м.Харків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вул.Отакара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Яроша, 25-а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к.т.340-24-43</a:t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адреса сайту: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http://www.dnz200.edu.kh.ua/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поштова скринька: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dnz200@kharkivosvita.net.ua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47636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879834" y="1000108"/>
            <a:ext cx="7572428" cy="321471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Закону «Про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дошкільну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Базового компонента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актуальним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мовленнєво-комунікативної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компетенції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pic>
        <p:nvPicPr>
          <p:cNvPr id="8" name="Picture 11" descr="C:\Documents and Settings\DNZ200\Рабочий стол\novyy_risun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" y="163513"/>
            <a:ext cx="3665521" cy="345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rtl="0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Моніторинг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мовленнєвого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освітньою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лінією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307934" y="1857364"/>
            <a:ext cx="3929090" cy="4071966"/>
          </a:xfrm>
        </p:spPr>
        <p:txBody>
          <a:bodyPr rtlCol="0">
            <a:normAutofit fontScale="92500" lnSpcReduction="10000"/>
          </a:bodyPr>
          <a:lstStyle/>
          <a:p>
            <a:pPr algn="just"/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моніторинг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проводився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     у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вікових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групах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напрями </a:t>
            </a: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оцінювання відповідно до змісту освіти</a:t>
            </a:r>
          </a:p>
          <a:p>
            <a:pPr algn="just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rtl="0">
              <a:buNone/>
            </a:pPr>
            <a:endParaRPr lang="ru-RU" dirty="0"/>
          </a:p>
        </p:txBody>
      </p:sp>
      <p:graphicFrame>
        <p:nvGraphicFramePr>
          <p:cNvPr id="10" name="Місце для вмісту 9"/>
          <p:cNvGraphicFramePr>
            <a:graphicFrameLocks noGrp="1"/>
          </p:cNvGraphicFramePr>
          <p:nvPr>
            <p:ph sz="half" idx="2"/>
          </p:nvPr>
        </p:nvGraphicFramePr>
        <p:xfrm>
          <a:off x="4094148" y="1785926"/>
          <a:ext cx="7572428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417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rtl="0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оптимізації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комунікативно-мовленнєвого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3" descr="Непрерывный процесс из пяти задач, соединенных стрелкой для иллюстрации их взаимосвязи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28628962"/>
              </p:ext>
            </p:extLst>
          </p:nvPr>
        </p:nvGraphicFramePr>
        <p:xfrm>
          <a:off x="1" y="2071678"/>
          <a:ext cx="7951800" cy="3948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бъект 2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lvl="0">
              <a:buNone/>
            </a:pPr>
            <a:endParaRPr lang="ru-RU" dirty="0" smtClean="0"/>
          </a:p>
          <a:p>
            <a:pPr rtl="0">
              <a:buNone/>
            </a:pPr>
            <a:endParaRPr lang="ru-RU" dirty="0"/>
          </a:p>
        </p:txBody>
      </p:sp>
      <p:pic>
        <p:nvPicPr>
          <p:cNvPr id="1027" name="Picture 3" descr="C:\Documents and Settings\DNZ200\Рабочий стол\22.08.2017\фото\IMG_11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734" y="2126604"/>
            <a:ext cx="4286279" cy="3874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616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8000" y="533400"/>
            <a:ext cx="10858576" cy="6095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Умови для повноцінного розвитку мовлення дітей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12188825" cy="4805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93686" y="533400"/>
            <a:ext cx="10529928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rtl="0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522248" y="1828800"/>
            <a:ext cx="8072494" cy="43148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rtl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діагностики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rtl="0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мовленнєвого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року;</a:t>
            </a:r>
          </a:p>
          <a:p>
            <a:pPr rtl="0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динаміку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мовленнєвого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rtl="0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Documents and Settings\DNZ200\Рабочий стол\22.08.2017\фото\коректурні таблиці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0495" y="2500306"/>
            <a:ext cx="3000395" cy="3075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428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Завдання мовленнєвого розвитку дітей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1522413" y="1828800"/>
          <a:ext cx="9601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8000" y="533400"/>
            <a:ext cx="10315614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Роль вихователя в мовленнєвому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розвитку дітей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808000" y="1828800"/>
            <a:ext cx="5857916" cy="4171968"/>
          </a:xfr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Цілеспрямована послідовна робота;</a:t>
            </a:r>
          </a:p>
          <a:p>
            <a:pPr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Культура мовлення педагога;</a:t>
            </a:r>
          </a:p>
          <a:p>
            <a:pPr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Професійна компетентність педагога;</a:t>
            </a:r>
          </a:p>
          <a:p>
            <a:pPr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Мовленнєвий супровід діяльності</a:t>
            </a:r>
          </a:p>
          <a:p>
            <a:pPr>
              <a:buFontTx/>
              <a:buChar char="-"/>
            </a:pP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DNZ200\Рабочий стол\151 Фото\- (34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96" y="2000241"/>
            <a:ext cx="3857652" cy="30718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"/>
          <p:cNvSpPr>
            <a:spLocks/>
          </p:cNvSpPr>
          <p:nvPr/>
        </p:nvSpPr>
        <p:spPr bwMode="ltGray">
          <a:xfrm flipH="1">
            <a:off x="4579566" y="3857628"/>
            <a:ext cx="2499602" cy="2783580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rgbClr val="9966FF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glow rad="228600">
              <a:srgbClr val="9966FF">
                <a:alpha val="40000"/>
              </a:srgbClr>
            </a:glow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1266" name="Freeform 2"/>
          <p:cNvSpPr>
            <a:spLocks/>
          </p:cNvSpPr>
          <p:nvPr/>
        </p:nvSpPr>
        <p:spPr bwMode="gray">
          <a:xfrm rot="2783529" flipH="1">
            <a:off x="5951401" y="-168129"/>
            <a:ext cx="2682246" cy="4044071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glow rad="228600">
              <a:srgbClr val="92D050">
                <a:alpha val="40000"/>
              </a:srgbClr>
            </a:glow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1267" name="Freeform 3"/>
          <p:cNvSpPr>
            <a:spLocks/>
          </p:cNvSpPr>
          <p:nvPr/>
        </p:nvSpPr>
        <p:spPr bwMode="ltGray">
          <a:xfrm rot="3760254" flipH="1">
            <a:off x="2592026" y="2166291"/>
            <a:ext cx="2246815" cy="3959638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2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1268" name="Freeform 4"/>
          <p:cNvSpPr>
            <a:spLocks/>
          </p:cNvSpPr>
          <p:nvPr/>
        </p:nvSpPr>
        <p:spPr bwMode="gray">
          <a:xfrm rot="17955145">
            <a:off x="7020281" y="2280121"/>
            <a:ext cx="2366049" cy="3759594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1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11269" name="Freeform 5"/>
          <p:cNvSpPr>
            <a:spLocks/>
          </p:cNvSpPr>
          <p:nvPr/>
        </p:nvSpPr>
        <p:spPr bwMode="ltGray">
          <a:xfrm rot="19280091">
            <a:off x="3067600" y="-51568"/>
            <a:ext cx="2532116" cy="3776719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5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glow rad="228600">
              <a:srgbClr val="00B0F0">
                <a:alpha val="40000"/>
              </a:srgbClr>
            </a:glow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black">
          <a:xfrm>
            <a:off x="6237289" y="571480"/>
            <a:ext cx="262712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uk-UA" sz="2800" b="1" dirty="0" smtClean="0"/>
          </a:p>
          <a:p>
            <a:pPr algn="ctr" eaLnBrk="1" hangingPunct="1">
              <a:spcBef>
                <a:spcPct val="50000"/>
              </a:spcBef>
            </a:pPr>
            <a:r>
              <a:rPr lang="uk-UA" sz="2800" b="1" dirty="0" smtClean="0"/>
              <a:t>Формування граматичної мови</a:t>
            </a:r>
            <a:endParaRPr lang="en-US" sz="2800" b="1" dirty="0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black">
          <a:xfrm>
            <a:off x="3142433" y="1000109"/>
            <a:ext cx="2389094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sz="2800" b="1" dirty="0" smtClean="0"/>
              <a:t>Розвиток активного словника</a:t>
            </a:r>
            <a:endParaRPr lang="en-US" sz="2800" b="1" dirty="0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gray">
          <a:xfrm>
            <a:off x="4856486" y="2643189"/>
            <a:ext cx="2196528" cy="1647825"/>
          </a:xfrm>
          <a:prstGeom prst="ellipse">
            <a:avLst/>
          </a:prstGeom>
          <a:solidFill>
            <a:srgbClr val="FFFF00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308462" y="2500306"/>
            <a:ext cx="271464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Мовленнєві ігри 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black">
          <a:xfrm>
            <a:off x="6760990" y="3714750"/>
            <a:ext cx="295198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sz="2800" b="1" dirty="0"/>
              <a:t> </a:t>
            </a:r>
            <a:r>
              <a:rPr lang="uk-UA" sz="2800" b="1" dirty="0" smtClean="0"/>
              <a:t>Навчання правильної вимови звуків</a:t>
            </a:r>
            <a:endParaRPr lang="en-US" sz="2800" b="1" dirty="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black">
          <a:xfrm>
            <a:off x="4666036" y="4714876"/>
            <a:ext cx="2571384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uk-UA" sz="2800" b="1" dirty="0" smtClean="0"/>
              <a:t>Розвиток голосового апарату </a:t>
            </a:r>
            <a:endParaRPr lang="en-US" sz="2800" b="1" dirty="0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black">
          <a:xfrm>
            <a:off x="2236761" y="3643313"/>
            <a:ext cx="2428892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uk-UA" sz="2800" b="1" dirty="0" smtClean="0"/>
              <a:t>Розвиток слухового сприйняття</a:t>
            </a:r>
            <a:endParaRPr lang="en-US" sz="2800" b="1" dirty="0"/>
          </a:p>
        </p:txBody>
      </p:sp>
      <p:pic>
        <p:nvPicPr>
          <p:cNvPr id="1026" name="Picture 2" descr="C:\Documents and Settings\DNZ200\Рабочий стол\DSC03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496" y="285728"/>
            <a:ext cx="2286017" cy="2571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666312" y="642918"/>
            <a:ext cx="2286015" cy="2357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80" grpId="0"/>
      <p:bldP spid="11271" grpId="0" animBg="1"/>
      <p:bldP spid="11278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tf02886637">
  <a:themeElements>
    <a:clrScheme name="Інше 2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10793120_TF02886637_TF02886637.potx" id="{73ACD70C-3AB4-47AB-8335-319F4983FF55}" vid="{199FA249-678D-48C7-B7BC-DFDA8EECE67F}"/>
    </a:ext>
  </a:extLst>
</a:theme>
</file>

<file path=ppt/theme/theme2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292</TotalTime>
  <Words>424</Words>
  <Application>Microsoft Office PowerPoint</Application>
  <PresentationFormat>Довільний</PresentationFormat>
  <Paragraphs>70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tf02886637</vt:lpstr>
      <vt:lpstr>Комунальний заклад “Дошкільний навчальний заклад  (ясла-садок) №200 комбінованого типу  Харківської міської ради”  “Формування комунікативної  та мовленнєвої компетенції дошкільників засобами гри”     </vt:lpstr>
      <vt:lpstr>Відповідно до Закону «Про дошкільну освіту», завдань Базового компонента дошкільної освіти актуальним залишається розвиток  у дітей мовленнєво-комунікативної компетенції </vt:lpstr>
      <vt:lpstr>Моніторинг мовленнєвого розвитку дітей за освітньою лінією  «Мовлення дитини»</vt:lpstr>
      <vt:lpstr>Організація роботи з оптимізації  комунікативно-мовленнєвого розвитку дітей </vt:lpstr>
      <vt:lpstr>Умови для повноцінного розвитку мовлення дітей</vt:lpstr>
      <vt:lpstr>Вивчення стану мовлення дітей</vt:lpstr>
      <vt:lpstr>Завдання мовленнєвого розвитку дітей</vt:lpstr>
      <vt:lpstr>Роль вихователя в мовленнєвому  розвитку дітей </vt:lpstr>
      <vt:lpstr>Слайд 9</vt:lpstr>
      <vt:lpstr>Ігри для розвитку активного словника дітей</vt:lpstr>
      <vt:lpstr>Методи розвитку діалогічного мовлення </vt:lpstr>
      <vt:lpstr>Монологічна компетенція дитини </vt:lpstr>
      <vt:lpstr>Формування звукової культури мовлення</vt:lpstr>
      <vt:lpstr>Слайд 14</vt:lpstr>
      <vt:lpstr>                       Наша адреса:     61044 м.Харків, вул.Отакара Яроша, 25-а     к.т.340-24-43     адреса сайту: http://www.dnz200.edu.kh.ua/     поштова скринька: dnz200@kharkivosvita.net.ua</vt:lpstr>
    </vt:vector>
  </TitlesOfParts>
  <Company>200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DNZ</dc:creator>
  <cp:lastModifiedBy>DNZ</cp:lastModifiedBy>
  <cp:revision>40</cp:revision>
  <dcterms:created xsi:type="dcterms:W3CDTF">2017-07-12T10:30:08Z</dcterms:created>
  <dcterms:modified xsi:type="dcterms:W3CDTF">2017-07-13T09:55:35Z</dcterms:modified>
</cp:coreProperties>
</file>