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62" r:id="rId6"/>
    <p:sldId id="266" r:id="rId7"/>
    <p:sldId id="267" r:id="rId8"/>
    <p:sldId id="268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FF9E1D"/>
    <a:srgbClr val="7ABC32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відповіді учнів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Аркуш1!$A$2:$A$6</c:f>
              <c:strCache>
                <c:ptCount val="5"/>
                <c:pt idx="0">
                  <c:v>Часто</c:v>
                </c:pt>
                <c:pt idx="1">
                  <c:v>Інколи</c:v>
                </c:pt>
                <c:pt idx="2">
                  <c:v>Майже ні</c:v>
                </c:pt>
                <c:pt idx="3">
                  <c:v>Ні, ніколи</c:v>
                </c:pt>
                <c:pt idx="4">
                  <c:v>Складно відповісти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0.157</c:v>
                </c:pt>
                <c:pt idx="1">
                  <c:v>0.505</c:v>
                </c:pt>
                <c:pt idx="2">
                  <c:v>0.27500000000000002</c:v>
                </c:pt>
                <c:pt idx="3">
                  <c:v>5.5E-2</c:v>
                </c:pt>
                <c:pt idx="4">
                  <c:v>8.9999999999999993E-3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відповіді вчителів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9911043103488821E-2"/>
                  <c:y val="-2.8125000000000001E-2"/>
                </c:manualLayout>
              </c:layout>
              <c:showVal val="1"/>
            </c:dLbl>
            <c:dLbl>
              <c:idx val="2"/>
              <c:layout>
                <c:manualLayout>
                  <c:x val="1.9911043103488769E-2"/>
                  <c:y val="-2.1874999999999999E-2"/>
                </c:manualLayout>
              </c:layout>
              <c:showVal val="1"/>
            </c:dLbl>
            <c:dLbl>
              <c:idx val="3"/>
              <c:layout>
                <c:manualLayout>
                  <c:x val="2.1333260468023738E-2"/>
                  <c:y val="-1.2500000000000001E-2"/>
                </c:manualLayout>
              </c:layout>
              <c:showVal val="1"/>
            </c:dLbl>
            <c:dLbl>
              <c:idx val="4"/>
              <c:layout>
                <c:manualLayout>
                  <c:x val="2.1333260468023738E-2"/>
                  <c:y val="-2.50000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Аркуш1!$A$2:$A$6</c:f>
              <c:strCache>
                <c:ptCount val="5"/>
                <c:pt idx="0">
                  <c:v>Часто</c:v>
                </c:pt>
                <c:pt idx="1">
                  <c:v>Інколи</c:v>
                </c:pt>
                <c:pt idx="2">
                  <c:v>Майже ні</c:v>
                </c:pt>
                <c:pt idx="3">
                  <c:v>Ні, ніколи</c:v>
                </c:pt>
                <c:pt idx="4">
                  <c:v>Складно відповісти</c:v>
                </c:pt>
              </c:strCache>
            </c:strRef>
          </c:cat>
          <c:val>
            <c:numRef>
              <c:f>Аркуш1!$C$2:$C$6</c:f>
              <c:numCache>
                <c:formatCode>0.0%</c:formatCode>
                <c:ptCount val="5"/>
                <c:pt idx="0">
                  <c:v>0.17100000000000001</c:v>
                </c:pt>
                <c:pt idx="1">
                  <c:v>0.63200000000000001</c:v>
                </c:pt>
                <c:pt idx="2">
                  <c:v>0.17799999999999999</c:v>
                </c:pt>
                <c:pt idx="3">
                  <c:v>1.4E-2</c:v>
                </c:pt>
                <c:pt idx="4" formatCode="0%">
                  <c:v>0</c:v>
                </c:pt>
              </c:numCache>
            </c:numRef>
          </c:val>
        </c:ser>
        <c:shape val="box"/>
        <c:axId val="36858112"/>
        <c:axId val="52921088"/>
        <c:axId val="0"/>
      </c:bar3DChart>
      <c:catAx>
        <c:axId val="36858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921088"/>
        <c:crosses val="autoZero"/>
        <c:auto val="1"/>
        <c:lblAlgn val="ctr"/>
        <c:lblOffset val="100"/>
      </c:catAx>
      <c:valAx>
        <c:axId val="52921088"/>
        <c:scaling>
          <c:orientation val="minMax"/>
        </c:scaling>
        <c:axPos val="l"/>
        <c:majorGridlines/>
        <c:numFmt formatCode="0%" sourceLinked="0"/>
        <c:tickLblPos val="nextTo"/>
        <c:crossAx val="36858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86440400469535"/>
          <c:y val="0.14748748894189831"/>
          <c:w val="0.23713559599530468"/>
          <c:h val="0.1502807516382543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відповіді учнів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Аркуш1!$A$2:$A$6</c:f>
              <c:strCache>
                <c:ptCount val="5"/>
                <c:pt idx="0">
                  <c:v>Часто</c:v>
                </c:pt>
                <c:pt idx="1">
                  <c:v>Інколи</c:v>
                </c:pt>
                <c:pt idx="2">
                  <c:v>Майже ні</c:v>
                </c:pt>
                <c:pt idx="3">
                  <c:v>Ні, ніколи</c:v>
                </c:pt>
                <c:pt idx="4">
                  <c:v>Складно відповісти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5.8999999999999997E-2</c:v>
                </c:pt>
                <c:pt idx="1">
                  <c:v>0.28299999999999997</c:v>
                </c:pt>
                <c:pt idx="2">
                  <c:v>0.439</c:v>
                </c:pt>
                <c:pt idx="3">
                  <c:v>0.191</c:v>
                </c:pt>
                <c:pt idx="4">
                  <c:v>2.8000000000000001E-2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відповіді вчителів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9911043103488821E-2"/>
                  <c:y val="-2.8124999999999994E-2"/>
                </c:manualLayout>
              </c:layout>
              <c:showVal val="1"/>
            </c:dLbl>
            <c:dLbl>
              <c:idx val="2"/>
              <c:layout>
                <c:manualLayout>
                  <c:x val="3.5555434113372898E-2"/>
                  <c:y val="-2.7714453605630848E-2"/>
                </c:manualLayout>
              </c:layout>
              <c:showVal val="1"/>
            </c:dLbl>
            <c:dLbl>
              <c:idx val="3"/>
              <c:layout>
                <c:manualLayout>
                  <c:x val="3.4133216748837979E-2"/>
                  <c:y val="-1.2500022989816431E-2"/>
                </c:manualLayout>
              </c:layout>
              <c:showVal val="1"/>
            </c:dLbl>
            <c:dLbl>
              <c:idx val="4"/>
              <c:layout>
                <c:manualLayout>
                  <c:x val="2.1333260468023769E-2"/>
                  <c:y val="-2.50000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Аркуш1!$A$2:$A$6</c:f>
              <c:strCache>
                <c:ptCount val="5"/>
                <c:pt idx="0">
                  <c:v>Часто</c:v>
                </c:pt>
                <c:pt idx="1">
                  <c:v>Інколи</c:v>
                </c:pt>
                <c:pt idx="2">
                  <c:v>Майже ні</c:v>
                </c:pt>
                <c:pt idx="3">
                  <c:v>Ні, ніколи</c:v>
                </c:pt>
                <c:pt idx="4">
                  <c:v>Складно відповісти</c:v>
                </c:pt>
              </c:strCache>
            </c:strRef>
          </c:cat>
          <c:val>
            <c:numRef>
              <c:f>Аркуш1!$C$2:$C$6</c:f>
              <c:numCache>
                <c:formatCode>0.0%</c:formatCode>
                <c:ptCount val="5"/>
                <c:pt idx="0">
                  <c:v>3.1E-2</c:v>
                </c:pt>
                <c:pt idx="1">
                  <c:v>0.35499999999999998</c:v>
                </c:pt>
                <c:pt idx="2">
                  <c:v>0.442</c:v>
                </c:pt>
                <c:pt idx="3">
                  <c:v>0.16900000000000001</c:v>
                </c:pt>
                <c:pt idx="4" formatCode="0%">
                  <c:v>0.04</c:v>
                </c:pt>
              </c:numCache>
            </c:numRef>
          </c:val>
        </c:ser>
        <c:shape val="box"/>
        <c:axId val="76651136"/>
        <c:axId val="76894208"/>
        <c:axId val="0"/>
      </c:bar3DChart>
      <c:catAx>
        <c:axId val="76651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894208"/>
        <c:crosses val="autoZero"/>
        <c:auto val="1"/>
        <c:lblAlgn val="ctr"/>
        <c:lblOffset val="100"/>
      </c:catAx>
      <c:valAx>
        <c:axId val="76894208"/>
        <c:scaling>
          <c:orientation val="minMax"/>
        </c:scaling>
        <c:axPos val="l"/>
        <c:majorGridlines/>
        <c:numFmt formatCode="0%" sourceLinked="0"/>
        <c:tickLblPos val="nextTo"/>
        <c:crossAx val="7665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86440400469568"/>
          <c:y val="0.14748748894189842"/>
          <c:w val="0.2371355959953047"/>
          <c:h val="0.1502807516382543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відповіді учнів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-9.9555215517444107E-3"/>
                  <c:y val="-1.7518240120356288E-2"/>
                </c:manualLayout>
              </c:layout>
              <c:showVal val="1"/>
            </c:dLbl>
            <c:dLbl>
              <c:idx val="1"/>
              <c:layout>
                <c:manualLayout>
                  <c:x val="-1.1377738916279327E-2"/>
                  <c:y val="-3.503648024071257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Аркуш1!$A$2:$A$4</c:f>
              <c:strCache>
                <c:ptCount val="3"/>
                <c:pt idx="0">
                  <c:v>бійка між однокласниками</c:v>
                </c:pt>
                <c:pt idx="1">
                  <c:v>приниження учня з боку інших учнів</c:v>
                </c:pt>
                <c:pt idx="2">
                  <c:v>словесні образи учнів зі сторони вчителів: </c:v>
                </c:pt>
              </c:strCache>
            </c:strRef>
          </c:cat>
          <c:val>
            <c:numRef>
              <c:f>Аркуш1!$B$2:$B$4</c:f>
              <c:numCache>
                <c:formatCode>0%</c:formatCode>
                <c:ptCount val="3"/>
                <c:pt idx="0">
                  <c:v>0.6</c:v>
                </c:pt>
                <c:pt idx="1">
                  <c:v>0.51</c:v>
                </c:pt>
                <c:pt idx="2" formatCode="0.0%">
                  <c:v>0.27700000000000002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відповіді вчителів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9911043103488821E-2"/>
                  <c:y val="-2.8124999999999987E-2"/>
                </c:manualLayout>
              </c:layout>
              <c:showVal val="1"/>
            </c:dLbl>
            <c:dLbl>
              <c:idx val="2"/>
              <c:layout>
                <c:manualLayout>
                  <c:x val="3.5555434113372898E-2"/>
                  <c:y val="-2.7714453605630841E-2"/>
                </c:manualLayout>
              </c:layout>
              <c:showVal val="1"/>
            </c:dLbl>
            <c:dLbl>
              <c:idx val="3"/>
              <c:layout>
                <c:manualLayout>
                  <c:x val="3.4133216748837986E-2"/>
                  <c:y val="-1.2500022989816431E-2"/>
                </c:manualLayout>
              </c:layout>
              <c:showVal val="1"/>
            </c:dLbl>
            <c:dLbl>
              <c:idx val="4"/>
              <c:layout>
                <c:manualLayout>
                  <c:x val="2.1333260468023797E-2"/>
                  <c:y val="-2.50000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Аркуш1!$A$2:$A$4</c:f>
              <c:strCache>
                <c:ptCount val="3"/>
                <c:pt idx="0">
                  <c:v>бійка між однокласниками</c:v>
                </c:pt>
                <c:pt idx="1">
                  <c:v>приниження учня з боку інших учнів</c:v>
                </c:pt>
                <c:pt idx="2">
                  <c:v>словесні образи учнів зі сторони вчителів: </c:v>
                </c:pt>
              </c:strCache>
            </c:strRef>
          </c:cat>
          <c:val>
            <c:numRef>
              <c:f>Аркуш1!$C$2:$C$4</c:f>
              <c:numCache>
                <c:formatCode>0%</c:formatCode>
                <c:ptCount val="3"/>
                <c:pt idx="0">
                  <c:v>0.39</c:v>
                </c:pt>
                <c:pt idx="1">
                  <c:v>0.55000000000000004</c:v>
                </c:pt>
                <c:pt idx="2" formatCode="0.0%">
                  <c:v>0.14899999999999999</c:v>
                </c:pt>
              </c:numCache>
            </c:numRef>
          </c:val>
        </c:ser>
        <c:shape val="box"/>
        <c:axId val="84711296"/>
        <c:axId val="84833024"/>
        <c:axId val="0"/>
      </c:bar3DChart>
      <c:catAx>
        <c:axId val="84711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4833024"/>
        <c:crosses val="autoZero"/>
        <c:auto val="1"/>
        <c:lblAlgn val="ctr"/>
        <c:lblOffset val="100"/>
      </c:catAx>
      <c:valAx>
        <c:axId val="84833024"/>
        <c:scaling>
          <c:orientation val="minMax"/>
        </c:scaling>
        <c:axPos val="l"/>
        <c:majorGridlines/>
        <c:numFmt formatCode="0%" sourceLinked="0"/>
        <c:tickLblPos val="nextTo"/>
        <c:crossAx val="8471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86440400469591"/>
          <c:y val="0.14748748894189853"/>
          <c:w val="0.2371355959953047"/>
          <c:h val="0.1502807516382543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4.6089692870338102E-2"/>
          <c:w val="0.63350699912510933"/>
          <c:h val="0.95391030712966185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explosion val="6"/>
          <c:dLbls>
            <c:showVal val="1"/>
            <c:showLeaderLines val="1"/>
          </c:dLbls>
          <c:cat>
            <c:strRef>
              <c:f>Аркуш1!$A$2:$A$6</c:f>
              <c:strCache>
                <c:ptCount val="5"/>
                <c:pt idx="0">
                  <c:v>інформування про свої права</c:v>
                </c:pt>
                <c:pt idx="1">
                  <c:v>куди звертатися, якщо дитячі права порушуються</c:v>
                </c:pt>
                <c:pt idx="2">
                  <c:v>запити щодо психологічного здоров'я </c:v>
                </c:pt>
                <c:pt idx="3">
                  <c:v>питання статевого виховання </c:v>
                </c:pt>
                <c:pt idx="4">
                  <c:v>інші питання</c:v>
                </c:pt>
              </c:strCache>
            </c:strRef>
          </c:cat>
          <c:val>
            <c:numRef>
              <c:f>Аркуш1!$B$2:$B$6</c:f>
              <c:numCache>
                <c:formatCode>0.0%</c:formatCode>
                <c:ptCount val="5"/>
                <c:pt idx="0">
                  <c:v>0.26500000000000001</c:v>
                </c:pt>
                <c:pt idx="1">
                  <c:v>0.26200000000000001</c:v>
                </c:pt>
                <c:pt idx="2">
                  <c:v>0.247</c:v>
                </c:pt>
                <c:pt idx="3">
                  <c:v>0.11700000000000001</c:v>
                </c:pt>
                <c:pt idx="4">
                  <c:v>0.109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166666666666672"/>
          <c:y val="4.3676044407151407E-2"/>
          <c:w val="0.33750000000000002"/>
          <c:h val="0.57741055337761038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C29D5-2C01-485D-B97D-5EC88E4BC33B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F7ECD93-19B1-4D82-86DC-FF11FC1186A9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733437A-EF87-42D9-853A-B97D7022A226}" type="parTrans" cxnId="{CB3B1F46-36AA-41B5-8CA8-CD02C494E0C9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C0523A48-619A-4749-9F82-BE46328895CC}" type="sibTrans" cxnId="{CB3B1F46-36AA-41B5-8CA8-CD02C494E0C9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F8A5F545-78D2-485A-B91B-CADFDC9B364E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045032D-0A19-4850-8739-2FAEEF4969EF}" type="parTrans" cxnId="{E8F8BF72-6BAF-43F7-AA0D-DDE0AE21E48B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C7E7E1CC-90A3-420E-AFEC-65B82EF2E352}" type="sibTrans" cxnId="{E8F8BF72-6BAF-43F7-AA0D-DDE0AE21E48B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FA37E54B-1F0F-4FC3-B924-C4AB022ACA4B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2B9BB7C-2957-492E-BDF9-B4A72712AEFD}" type="parTrans" cxnId="{F526596E-5ABD-4462-A833-6D53A33E2A63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3DF0AE4B-3144-4F96-B62F-2C8BE4E9E8E5}" type="sibTrans" cxnId="{F526596E-5ABD-4462-A833-6D53A33E2A63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CC047F8C-E44C-4935-893C-1BB7CE15060D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99150DD-E67D-4C8D-A33D-73408E6A4C2D}" type="parTrans" cxnId="{D48472DA-4388-4662-B2F4-4DF8F01AABDF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9D97E3BF-03EF-4087-91EE-5EE7BB34F3FD}" type="sibTrans" cxnId="{D48472DA-4388-4662-B2F4-4DF8F01AABDF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880FDBAB-07DE-4177-8B6F-801869CFC47D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5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8AE907A-1D2A-46FB-B763-5C1497F4F481}" type="parTrans" cxnId="{782C9BB0-3735-4AE6-A494-FC503FCE779B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1B0183D0-DB71-4888-955C-F6295D1062C1}" type="sibTrans" cxnId="{782C9BB0-3735-4AE6-A494-FC503FCE779B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73AC8393-15F7-4A75-810B-70AD40CFA97A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6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4C64135-6B43-4087-9634-F8B29801391E}" type="parTrans" cxnId="{FB8E1139-625B-4F19-A6F8-4A52EA2E884B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0494E563-BEEB-4A86-B6B7-0A0861888E4D}" type="sibTrans" cxnId="{FB8E1139-625B-4F19-A6F8-4A52EA2E884B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C9FF01E7-376A-49FA-A556-58A9F7D76513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E61074B-CE34-4C53-9D72-2BB6FC8992A9}" type="parTrans" cxnId="{B99C67E7-86A7-4FC1-874A-14382EB44512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38C2D546-5BFF-40EE-A2D2-BC7F957D27A2}" type="sibTrans" cxnId="{B99C67E7-86A7-4FC1-874A-14382EB44512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D52A2E3E-0803-4C43-8C07-7DEAF3537951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96C0400-989C-4034-80A7-E47B16C9362D}" type="parTrans" cxnId="{68ECB383-8EEF-485E-9FBD-E489E91B36B5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05380376-F2D8-49EE-81DE-5A7AF2970D21}" type="sibTrans" cxnId="{68ECB383-8EEF-485E-9FBD-E489E91B36B5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B4CAEE10-3E2B-469B-AC77-5870D39649B5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9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77448E7-F2EC-43BD-BB2D-60414EDAFE99}" type="parTrans" cxnId="{D43E5F0B-8A74-4DBE-A1CB-C0DE5FF624FB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8C5051B5-09A4-4532-9B15-8A3EB692FC40}" type="sibTrans" cxnId="{D43E5F0B-8A74-4DBE-A1CB-C0DE5FF624FB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13E45DEC-E184-4BC1-828C-FEF5D93AAC74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10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62595D8-36FE-42C8-B272-C32D963F2D1B}" type="parTrans" cxnId="{20C7F33C-35F9-4552-9D7B-3F31FFB2C618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84CABDD7-B22A-4185-AA99-7CA8EA53C005}" type="sibTrans" cxnId="{20C7F33C-35F9-4552-9D7B-3F31FFB2C618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F4FF48ED-6B6A-424F-A4AD-F4F5B7719B09}">
      <dgm:prSet custT="1"/>
      <dgm:spPr/>
      <dgm:t>
        <a:bodyPr/>
        <a:lstStyle/>
        <a:p>
          <a:pPr rtl="0"/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11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5ABDD36-12A9-4D31-A9ED-E09B4D7F98B1}" type="parTrans" cxnId="{28CA9E57-4D44-46D6-A0EA-9D58CF11B712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EE4A37EE-87D7-4590-990B-5F4834E686C3}" type="sibTrans" cxnId="{28CA9E57-4D44-46D6-A0EA-9D58CF11B712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4CAAEC45-0029-42E4-B642-5B26A5788D87}">
      <dgm:prSet custT="1"/>
      <dgm:spPr/>
      <dgm:t>
        <a:bodyPr/>
        <a:lstStyle/>
        <a:p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Дніпропетровській</a:t>
          </a:r>
          <a:endParaRPr lang="ru-RU" sz="1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3D45076-5EA4-47D0-9BE0-6A9E9B07AB24}" type="parTrans" cxnId="{58645BA7-39E5-4E55-AC45-5D5C38A27264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67D6DBB4-6994-4C0C-8A87-7970E7249E17}" type="sibTrans" cxnId="{58645BA7-39E5-4E55-AC45-5D5C38A27264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D999F7C4-E1DC-4813-B4C7-060384153E82}">
      <dgm:prSet custT="1"/>
      <dgm:spPr/>
      <dgm:t>
        <a:bodyPr/>
        <a:lstStyle/>
        <a:p>
          <a:r>
            <a:rPr lang="uk-UA" sz="1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Донецькій</a:t>
          </a:r>
          <a:endParaRPr lang="ru-RU" sz="1800" b="1" i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DF8B939-C22F-4272-85F5-C5D11277792A}" type="parTrans" cxnId="{3B5CB4F1-67D3-4927-B6F6-52AC668A7CDF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1035D26D-8105-4364-804C-7BC62D3B97A8}" type="sibTrans" cxnId="{3B5CB4F1-67D3-4927-B6F6-52AC668A7CDF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9D6B6E38-9D50-4226-BC5F-9326E0DBDC9E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Вінницькій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9A9EB9F4-6F23-4A6D-81F8-4B35D70CD25A}" type="parTrans" cxnId="{7A08433B-A675-4B0C-9453-0D4776DDCDFD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2923DCC8-8921-4DEB-AB18-0B86D65B4756}" type="sibTrans" cxnId="{7A08433B-A675-4B0C-9453-0D4776DDCDFD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59D9BD38-249E-4282-AA8B-018BBC96702B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Запорізькій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584553E8-5F1E-41B7-974E-727603630FB3}" type="parTrans" cxnId="{7282F10A-2A6D-4C8C-8ACF-0D87471E4236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423E9845-379E-4E9C-ADF2-A984C5D933DA}" type="sibTrans" cxnId="{7282F10A-2A6D-4C8C-8ACF-0D87471E4236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F3C4AFA8-A8ED-4A13-9CB2-E0A9A39B49BD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Луганській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F9C1B765-DC6D-4623-BF90-069771EE4B11}" type="parTrans" cxnId="{D7BF334D-6F04-4F99-B34A-38E3BA03E467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DFE5B0A7-EAA4-4BCF-BE5E-A01EDB933D24}" type="sibTrans" cxnId="{D7BF334D-6F04-4F99-B34A-38E3BA03E467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E3D19BDF-E9C7-44F7-9D61-5F9EBB6C6086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Одеській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56AA676C-8174-4C35-AC4F-B7B56D3959C3}" type="parTrans" cxnId="{5866DB3D-77BB-4685-8B20-200D6A731280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BD907AC4-3947-41CA-9FE2-A9CD0F6A4B85}" type="sibTrans" cxnId="{5866DB3D-77BB-4685-8B20-200D6A731280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C90DA3AA-D7BB-4E9A-829F-333B4DEAA980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Полтавській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8563A561-9108-42BB-91B9-E31C8543CF67}" type="parTrans" cxnId="{3D9934D3-B49B-448C-85A6-072DF3A66397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23B0FF45-68C6-4278-8F50-35B6CFBC2E13}" type="sibTrans" cxnId="{3D9934D3-B49B-448C-85A6-072DF3A66397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798B08F4-BD85-4F76-BAA0-D2745FA21C4C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Харківській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8FDC3B77-2042-49C3-A953-61544471F841}" type="parTrans" cxnId="{5B65C4FD-7383-4DE6-A73A-D06AE376C407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78A7EABD-28B9-441E-BC6C-2DC7A4A02DED}" type="sibTrans" cxnId="{5B65C4FD-7383-4DE6-A73A-D06AE376C407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FC2E52BC-9A74-401D-A4DA-AB6DC705E8E5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Херсонській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47D059B5-D237-49BA-B89D-8BEF5C8E53D0}" type="parTrans" cxnId="{6E845E3A-F35A-4904-9DB8-F8AE8981B217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77AC826E-FB80-42C5-9C04-4C52FCAED974}" type="sibTrans" cxnId="{6E845E3A-F35A-4904-9DB8-F8AE8981B217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6FFD7BD3-F19C-4CFA-B799-AE026DB3DB94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Черкаській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5E2B6C6F-0E51-4820-A38A-DFAF510A4C6D}" type="parTrans" cxnId="{B4592A9D-1590-4BB2-88D9-4A6370F4E899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5D1D3E24-EB52-4484-B9D5-E055AAA1A4E0}" type="sibTrans" cxnId="{B4592A9D-1590-4BB2-88D9-4A6370F4E899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CAD2515B-086E-4DCD-8A05-E696B7F60A7F}">
      <dgm:prSet custT="1"/>
      <dgm:spPr/>
      <dgm:t>
        <a:bodyPr/>
        <a:lstStyle/>
        <a:p>
          <a:r>
            <a:rPr lang="uk-UA" sz="1800" b="1" i="1" dirty="0" smtClean="0">
              <a:latin typeface="Times New Roman" pitchFamily="18" charset="0"/>
              <a:cs typeface="Times New Roman" pitchFamily="18" charset="0"/>
            </a:rPr>
            <a:t>Київській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8C9BF2E9-F73E-4683-9CC6-665968D79143}" type="parTrans" cxnId="{BDC60352-1972-4D6C-8210-657C5A413E98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71FC7802-8117-4FC8-9195-B3E5FDCB866B}" type="sibTrans" cxnId="{BDC60352-1972-4D6C-8210-657C5A413E98}">
      <dgm:prSet/>
      <dgm:spPr/>
      <dgm:t>
        <a:bodyPr/>
        <a:lstStyle/>
        <a:p>
          <a:endParaRPr lang="ru-RU" sz="1800" b="1" i="1">
            <a:latin typeface="Times New Roman" pitchFamily="18" charset="0"/>
            <a:cs typeface="Times New Roman" pitchFamily="18" charset="0"/>
          </a:endParaRPr>
        </a:p>
      </dgm:t>
    </dgm:pt>
    <dgm:pt modelId="{C3678584-1CD9-4DF5-9090-16D5233A9AE2}" type="pres">
      <dgm:prSet presAssocID="{F0DC29D5-2C01-485D-B97D-5EC88E4BC3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320202-5B70-4DD3-95F4-988D2D6C43C3}" type="pres">
      <dgm:prSet presAssocID="{7F7ECD93-19B1-4D82-86DC-FF11FC1186A9}" presName="composite" presStyleCnt="0"/>
      <dgm:spPr/>
    </dgm:pt>
    <dgm:pt modelId="{051415D4-A177-43F5-AEEF-7F560C6D6AE1}" type="pres">
      <dgm:prSet presAssocID="{7F7ECD93-19B1-4D82-86DC-FF11FC1186A9}" presName="parentText" presStyleLbl="align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192A1-7FBE-4183-B8A3-EAC00C6702F5}" type="pres">
      <dgm:prSet presAssocID="{7F7ECD93-19B1-4D82-86DC-FF11FC1186A9}" presName="descendantText" presStyleLbl="alignAcc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A751B-8943-4F30-85E5-944FABFB80B7}" type="pres">
      <dgm:prSet presAssocID="{C0523A48-619A-4749-9F82-BE46328895CC}" presName="sp" presStyleCnt="0"/>
      <dgm:spPr/>
    </dgm:pt>
    <dgm:pt modelId="{4B1B3616-8E22-4EBA-81B4-3B5D950DA730}" type="pres">
      <dgm:prSet presAssocID="{F8A5F545-78D2-485A-B91B-CADFDC9B364E}" presName="composite" presStyleCnt="0"/>
      <dgm:spPr/>
    </dgm:pt>
    <dgm:pt modelId="{7DCB8B0D-7DAD-437B-AE54-0D7F3CCF46CF}" type="pres">
      <dgm:prSet presAssocID="{F8A5F545-78D2-485A-B91B-CADFDC9B364E}" presName="parentText" presStyleLbl="align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F1151-7B46-42D0-9495-0F11203B5371}" type="pres">
      <dgm:prSet presAssocID="{F8A5F545-78D2-485A-B91B-CADFDC9B364E}" presName="descendantText" presStyleLbl="alignAcc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425CF-4E16-48FB-8996-561603C9C7A4}" type="pres">
      <dgm:prSet presAssocID="{C7E7E1CC-90A3-420E-AFEC-65B82EF2E352}" presName="sp" presStyleCnt="0"/>
      <dgm:spPr/>
    </dgm:pt>
    <dgm:pt modelId="{7B75DF02-331C-493A-B843-1BF743DF9564}" type="pres">
      <dgm:prSet presAssocID="{FA37E54B-1F0F-4FC3-B924-C4AB022ACA4B}" presName="composite" presStyleCnt="0"/>
      <dgm:spPr/>
    </dgm:pt>
    <dgm:pt modelId="{C0B9917C-9A3D-490E-B885-65474B76F2EC}" type="pres">
      <dgm:prSet presAssocID="{FA37E54B-1F0F-4FC3-B924-C4AB022ACA4B}" presName="parentText" presStyleLbl="align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B31BB-EEA9-49E4-902F-AB0006A8A5BE}" type="pres">
      <dgm:prSet presAssocID="{FA37E54B-1F0F-4FC3-B924-C4AB022ACA4B}" presName="descendantText" presStyleLbl="alignAcc1" presStyleIdx="2" presStyleCnt="11" custLinFactNeighborX="-81" custLinFactNeighborY="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920B9-ECB9-4EA7-8DE5-88B8AA846053}" type="pres">
      <dgm:prSet presAssocID="{3DF0AE4B-3144-4F96-B62F-2C8BE4E9E8E5}" presName="sp" presStyleCnt="0"/>
      <dgm:spPr/>
    </dgm:pt>
    <dgm:pt modelId="{A6B3DF18-8DFF-4879-A7B5-968B9D824A40}" type="pres">
      <dgm:prSet presAssocID="{CC047F8C-E44C-4935-893C-1BB7CE15060D}" presName="composite" presStyleCnt="0"/>
      <dgm:spPr/>
    </dgm:pt>
    <dgm:pt modelId="{6740F300-66B9-4CF9-BCF0-4568C2E79214}" type="pres">
      <dgm:prSet presAssocID="{CC047F8C-E44C-4935-893C-1BB7CE15060D}" presName="parentText" presStyleLbl="align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F1C03-A247-4773-B4EC-C68B702E867F}" type="pres">
      <dgm:prSet presAssocID="{CC047F8C-E44C-4935-893C-1BB7CE15060D}" presName="descendantText" presStyleLbl="alignAcc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43F0D-CE02-42D1-821B-8468454B9369}" type="pres">
      <dgm:prSet presAssocID="{9D97E3BF-03EF-4087-91EE-5EE7BB34F3FD}" presName="sp" presStyleCnt="0"/>
      <dgm:spPr/>
    </dgm:pt>
    <dgm:pt modelId="{8469F33A-9952-49EF-BF4B-1791E9182F93}" type="pres">
      <dgm:prSet presAssocID="{880FDBAB-07DE-4177-8B6F-801869CFC47D}" presName="composite" presStyleCnt="0"/>
      <dgm:spPr/>
    </dgm:pt>
    <dgm:pt modelId="{B4D11D13-D108-4961-A4F0-25C01FA4972C}" type="pres">
      <dgm:prSet presAssocID="{880FDBAB-07DE-4177-8B6F-801869CFC47D}" presName="parentText" presStyleLbl="align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C33F-E09D-44DB-BC97-DFA9D5F4103C}" type="pres">
      <dgm:prSet presAssocID="{880FDBAB-07DE-4177-8B6F-801869CFC47D}" presName="descendantText" presStyleLbl="alignAcc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CB121-7516-4CDD-830D-8F225776E9CE}" type="pres">
      <dgm:prSet presAssocID="{1B0183D0-DB71-4888-955C-F6295D1062C1}" presName="sp" presStyleCnt="0"/>
      <dgm:spPr/>
    </dgm:pt>
    <dgm:pt modelId="{F0D37017-8239-4FD9-ADA7-D374DD5F8618}" type="pres">
      <dgm:prSet presAssocID="{73AC8393-15F7-4A75-810B-70AD40CFA97A}" presName="composite" presStyleCnt="0"/>
      <dgm:spPr/>
    </dgm:pt>
    <dgm:pt modelId="{9E3B7CBE-180C-4734-90D7-B9B21D29E607}" type="pres">
      <dgm:prSet presAssocID="{73AC8393-15F7-4A75-810B-70AD40CFA97A}" presName="parentText" presStyleLbl="align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98B68-4412-450A-842B-D6E87CC916F9}" type="pres">
      <dgm:prSet presAssocID="{73AC8393-15F7-4A75-810B-70AD40CFA97A}" presName="descendantText" presStyleLbl="alignAcc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C2D4A-8148-468E-8325-8F05D4BEB860}" type="pres">
      <dgm:prSet presAssocID="{0494E563-BEEB-4A86-B6B7-0A0861888E4D}" presName="sp" presStyleCnt="0"/>
      <dgm:spPr/>
    </dgm:pt>
    <dgm:pt modelId="{8D59E6A8-7A68-42D0-BF1B-36308878428B}" type="pres">
      <dgm:prSet presAssocID="{C9FF01E7-376A-49FA-A556-58A9F7D76513}" presName="composite" presStyleCnt="0"/>
      <dgm:spPr/>
    </dgm:pt>
    <dgm:pt modelId="{28757E45-14BB-42FA-8C6F-AEB6B95E09A9}" type="pres">
      <dgm:prSet presAssocID="{C9FF01E7-376A-49FA-A556-58A9F7D76513}" presName="parentText" presStyleLbl="align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33DF3-BB21-424A-97CB-E4091FB5F524}" type="pres">
      <dgm:prSet presAssocID="{C9FF01E7-376A-49FA-A556-58A9F7D76513}" presName="descendantText" presStyleLbl="alignAcc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B4A5A-071E-413A-A1F8-4CDE145D9F6C}" type="pres">
      <dgm:prSet presAssocID="{38C2D546-5BFF-40EE-A2D2-BC7F957D27A2}" presName="sp" presStyleCnt="0"/>
      <dgm:spPr/>
    </dgm:pt>
    <dgm:pt modelId="{F0534017-F571-415C-825E-1E6D03E97664}" type="pres">
      <dgm:prSet presAssocID="{D52A2E3E-0803-4C43-8C07-7DEAF3537951}" presName="composite" presStyleCnt="0"/>
      <dgm:spPr/>
    </dgm:pt>
    <dgm:pt modelId="{1E9BA3E2-ABEB-4398-B353-144B86706D34}" type="pres">
      <dgm:prSet presAssocID="{D52A2E3E-0803-4C43-8C07-7DEAF3537951}" presName="parentText" presStyleLbl="align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109CF-7B1A-4C7C-B9B3-401CCB457ED2}" type="pres">
      <dgm:prSet presAssocID="{D52A2E3E-0803-4C43-8C07-7DEAF3537951}" presName="descendantText" presStyleLbl="alignAcc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98343-E9D0-4F21-A225-51D044ACBFC6}" type="pres">
      <dgm:prSet presAssocID="{05380376-F2D8-49EE-81DE-5A7AF2970D21}" presName="sp" presStyleCnt="0"/>
      <dgm:spPr/>
    </dgm:pt>
    <dgm:pt modelId="{B53CB40F-2E1E-4BC7-BC5C-9D1D2DC9677B}" type="pres">
      <dgm:prSet presAssocID="{B4CAEE10-3E2B-469B-AC77-5870D39649B5}" presName="composite" presStyleCnt="0"/>
      <dgm:spPr/>
    </dgm:pt>
    <dgm:pt modelId="{41C975E6-BAF0-416A-AEF8-A74631CE8A1C}" type="pres">
      <dgm:prSet presAssocID="{B4CAEE10-3E2B-469B-AC77-5870D39649B5}" presName="parentText" presStyleLbl="align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1FEA1-B155-44A3-A67F-340607A49E25}" type="pres">
      <dgm:prSet presAssocID="{B4CAEE10-3E2B-469B-AC77-5870D39649B5}" presName="descendantText" presStyleLbl="alignAcc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FF89-DF1D-4EB3-86C5-1AB9D3E9624A}" type="pres">
      <dgm:prSet presAssocID="{8C5051B5-09A4-4532-9B15-8A3EB692FC40}" presName="sp" presStyleCnt="0"/>
      <dgm:spPr/>
    </dgm:pt>
    <dgm:pt modelId="{E16C336F-8E43-4BF0-BA18-39C4D728EA10}" type="pres">
      <dgm:prSet presAssocID="{13E45DEC-E184-4BC1-828C-FEF5D93AAC74}" presName="composite" presStyleCnt="0"/>
      <dgm:spPr/>
    </dgm:pt>
    <dgm:pt modelId="{A0EEDB5C-3C44-45E3-99E3-2E3DEB3ED5CD}" type="pres">
      <dgm:prSet presAssocID="{13E45DEC-E184-4BC1-828C-FEF5D93AAC74}" presName="parentText" presStyleLbl="align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E9A6E-3B29-43CA-A0F5-AAE6ED9DC6C9}" type="pres">
      <dgm:prSet presAssocID="{13E45DEC-E184-4BC1-828C-FEF5D93AAC74}" presName="descendantText" presStyleLbl="alignAcc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CDB40-350D-42B3-9CD1-07ADDC51B4D3}" type="pres">
      <dgm:prSet presAssocID="{84CABDD7-B22A-4185-AA99-7CA8EA53C005}" presName="sp" presStyleCnt="0"/>
      <dgm:spPr/>
    </dgm:pt>
    <dgm:pt modelId="{05BD79DB-1B2F-4137-B116-93A5FB7CFCC4}" type="pres">
      <dgm:prSet presAssocID="{F4FF48ED-6B6A-424F-A4AD-F4F5B7719B09}" presName="composite" presStyleCnt="0"/>
      <dgm:spPr/>
    </dgm:pt>
    <dgm:pt modelId="{74D2C5BD-6577-4525-BDF4-566DAB7B1A6E}" type="pres">
      <dgm:prSet presAssocID="{F4FF48ED-6B6A-424F-A4AD-F4F5B7719B09}" presName="parentText" presStyleLbl="align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0CB47-94CC-46FE-BE79-4B85904C91AE}" type="pres">
      <dgm:prSet presAssocID="{F4FF48ED-6B6A-424F-A4AD-F4F5B7719B09}" presName="descendantText" presStyleLbl="alignAcc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9934D3-B49B-448C-85A6-072DF3A66397}" srcId="{C9FF01E7-376A-49FA-A556-58A9F7D76513}" destId="{C90DA3AA-D7BB-4E9A-829F-333B4DEAA980}" srcOrd="0" destOrd="0" parTransId="{8563A561-9108-42BB-91B9-E31C8543CF67}" sibTransId="{23B0FF45-68C6-4278-8F50-35B6CFBC2E13}"/>
    <dgm:cxn modelId="{68ECB383-8EEF-485E-9FBD-E489E91B36B5}" srcId="{F0DC29D5-2C01-485D-B97D-5EC88E4BC33B}" destId="{D52A2E3E-0803-4C43-8C07-7DEAF3537951}" srcOrd="7" destOrd="0" parTransId="{E96C0400-989C-4034-80A7-E47B16C9362D}" sibTransId="{05380376-F2D8-49EE-81DE-5A7AF2970D21}"/>
    <dgm:cxn modelId="{FB8E1139-625B-4F19-A6F8-4A52EA2E884B}" srcId="{F0DC29D5-2C01-485D-B97D-5EC88E4BC33B}" destId="{73AC8393-15F7-4A75-810B-70AD40CFA97A}" srcOrd="5" destOrd="0" parTransId="{A4C64135-6B43-4087-9634-F8B29801391E}" sibTransId="{0494E563-BEEB-4A86-B6B7-0A0861888E4D}"/>
    <dgm:cxn modelId="{7A08433B-A675-4B0C-9453-0D4776DDCDFD}" srcId="{FA37E54B-1F0F-4FC3-B924-C4AB022ACA4B}" destId="{9D6B6E38-9D50-4226-BC5F-9326E0DBDC9E}" srcOrd="0" destOrd="0" parTransId="{9A9EB9F4-6F23-4A6D-81F8-4B35D70CD25A}" sibTransId="{2923DCC8-8921-4DEB-AB18-0B86D65B4756}"/>
    <dgm:cxn modelId="{11A5CC17-95DF-4360-8975-1DF3412C9BF0}" type="presOf" srcId="{4CAAEC45-0029-42E4-B642-5B26A5788D87}" destId="{B3A192A1-7FBE-4183-B8A3-EAC00C6702F5}" srcOrd="0" destOrd="0" presId="urn:microsoft.com/office/officeart/2005/8/layout/chevron2"/>
    <dgm:cxn modelId="{9D378CAE-5256-4074-A41D-948D8E70FB73}" type="presOf" srcId="{CAD2515B-086E-4DCD-8A05-E696B7F60A7F}" destId="{6510CB47-94CC-46FE-BE79-4B85904C91AE}" srcOrd="0" destOrd="0" presId="urn:microsoft.com/office/officeart/2005/8/layout/chevron2"/>
    <dgm:cxn modelId="{5B095D6A-A3F7-4199-B628-82E36A95E1B7}" type="presOf" srcId="{B4CAEE10-3E2B-469B-AC77-5870D39649B5}" destId="{41C975E6-BAF0-416A-AEF8-A74631CE8A1C}" srcOrd="0" destOrd="0" presId="urn:microsoft.com/office/officeart/2005/8/layout/chevron2"/>
    <dgm:cxn modelId="{D7BF334D-6F04-4F99-B34A-38E3BA03E467}" srcId="{880FDBAB-07DE-4177-8B6F-801869CFC47D}" destId="{F3C4AFA8-A8ED-4A13-9CB2-E0A9A39B49BD}" srcOrd="0" destOrd="0" parTransId="{F9C1B765-DC6D-4623-BF90-069771EE4B11}" sibTransId="{DFE5B0A7-EAA4-4BCF-BE5E-A01EDB933D24}"/>
    <dgm:cxn modelId="{E95B2004-D74D-4A0E-B33D-8696D03CF76A}" type="presOf" srcId="{FC2E52BC-9A74-401D-A4DA-AB6DC705E8E5}" destId="{B821FEA1-B155-44A3-A67F-340607A49E25}" srcOrd="0" destOrd="0" presId="urn:microsoft.com/office/officeart/2005/8/layout/chevron2"/>
    <dgm:cxn modelId="{782C9BB0-3735-4AE6-A494-FC503FCE779B}" srcId="{F0DC29D5-2C01-485D-B97D-5EC88E4BC33B}" destId="{880FDBAB-07DE-4177-8B6F-801869CFC47D}" srcOrd="4" destOrd="0" parTransId="{28AE907A-1D2A-46FB-B763-5C1497F4F481}" sibTransId="{1B0183D0-DB71-4888-955C-F6295D1062C1}"/>
    <dgm:cxn modelId="{BDC60352-1972-4D6C-8210-657C5A413E98}" srcId="{F4FF48ED-6B6A-424F-A4AD-F4F5B7719B09}" destId="{CAD2515B-086E-4DCD-8A05-E696B7F60A7F}" srcOrd="0" destOrd="0" parTransId="{8C9BF2E9-F73E-4683-9CC6-665968D79143}" sibTransId="{71FC7802-8117-4FC8-9195-B3E5FDCB866B}"/>
    <dgm:cxn modelId="{75134716-6AEE-4DB6-8B54-BBE8B58B16A8}" type="presOf" srcId="{880FDBAB-07DE-4177-8B6F-801869CFC47D}" destId="{B4D11D13-D108-4961-A4F0-25C01FA4972C}" srcOrd="0" destOrd="0" presId="urn:microsoft.com/office/officeart/2005/8/layout/chevron2"/>
    <dgm:cxn modelId="{F526596E-5ABD-4462-A833-6D53A33E2A63}" srcId="{F0DC29D5-2C01-485D-B97D-5EC88E4BC33B}" destId="{FA37E54B-1F0F-4FC3-B924-C4AB022ACA4B}" srcOrd="2" destOrd="0" parTransId="{72B9BB7C-2957-492E-BDF9-B4A72712AEFD}" sibTransId="{3DF0AE4B-3144-4F96-B62F-2C8BE4E9E8E5}"/>
    <dgm:cxn modelId="{E6C989AE-131A-49CF-8F1B-D89FDB9B3BDE}" type="presOf" srcId="{FA37E54B-1F0F-4FC3-B924-C4AB022ACA4B}" destId="{C0B9917C-9A3D-490E-B885-65474B76F2EC}" srcOrd="0" destOrd="0" presId="urn:microsoft.com/office/officeart/2005/8/layout/chevron2"/>
    <dgm:cxn modelId="{09C250E4-2303-43BD-B565-1340AFB8D360}" type="presOf" srcId="{F3C4AFA8-A8ED-4A13-9CB2-E0A9A39B49BD}" destId="{E47FC33F-E09D-44DB-BC97-DFA9D5F4103C}" srcOrd="0" destOrd="0" presId="urn:microsoft.com/office/officeart/2005/8/layout/chevron2"/>
    <dgm:cxn modelId="{477DF253-5426-49CA-B319-361C62D3CF2E}" type="presOf" srcId="{798B08F4-BD85-4F76-BAA0-D2745FA21C4C}" destId="{7F0109CF-7B1A-4C7C-B9B3-401CCB457ED2}" srcOrd="0" destOrd="0" presId="urn:microsoft.com/office/officeart/2005/8/layout/chevron2"/>
    <dgm:cxn modelId="{B99C67E7-86A7-4FC1-874A-14382EB44512}" srcId="{F0DC29D5-2C01-485D-B97D-5EC88E4BC33B}" destId="{C9FF01E7-376A-49FA-A556-58A9F7D76513}" srcOrd="6" destOrd="0" parTransId="{8E61074B-CE34-4C53-9D72-2BB6FC8992A9}" sibTransId="{38C2D546-5BFF-40EE-A2D2-BC7F957D27A2}"/>
    <dgm:cxn modelId="{5B65C4FD-7383-4DE6-A73A-D06AE376C407}" srcId="{D52A2E3E-0803-4C43-8C07-7DEAF3537951}" destId="{798B08F4-BD85-4F76-BAA0-D2745FA21C4C}" srcOrd="0" destOrd="0" parTransId="{8FDC3B77-2042-49C3-A953-61544471F841}" sibTransId="{78A7EABD-28B9-441E-BC6C-2DC7A4A02DED}"/>
    <dgm:cxn modelId="{28CA9E57-4D44-46D6-A0EA-9D58CF11B712}" srcId="{F0DC29D5-2C01-485D-B97D-5EC88E4BC33B}" destId="{F4FF48ED-6B6A-424F-A4AD-F4F5B7719B09}" srcOrd="10" destOrd="0" parTransId="{D5ABDD36-12A9-4D31-A9ED-E09B4D7F98B1}" sibTransId="{EE4A37EE-87D7-4590-990B-5F4834E686C3}"/>
    <dgm:cxn modelId="{CB3B1F46-36AA-41B5-8CA8-CD02C494E0C9}" srcId="{F0DC29D5-2C01-485D-B97D-5EC88E4BC33B}" destId="{7F7ECD93-19B1-4D82-86DC-FF11FC1186A9}" srcOrd="0" destOrd="0" parTransId="{4733437A-EF87-42D9-853A-B97D7022A226}" sibTransId="{C0523A48-619A-4749-9F82-BE46328895CC}"/>
    <dgm:cxn modelId="{6E845E3A-F35A-4904-9DB8-F8AE8981B217}" srcId="{B4CAEE10-3E2B-469B-AC77-5870D39649B5}" destId="{FC2E52BC-9A74-401D-A4DA-AB6DC705E8E5}" srcOrd="0" destOrd="0" parTransId="{47D059B5-D237-49BA-B89D-8BEF5C8E53D0}" sibTransId="{77AC826E-FB80-42C5-9C04-4C52FCAED974}"/>
    <dgm:cxn modelId="{254116C2-ED80-4FD0-BDE3-220D93D010FD}" type="presOf" srcId="{E3D19BDF-E9C7-44F7-9D61-5F9EBB6C6086}" destId="{6AF98B68-4412-450A-842B-D6E87CC916F9}" srcOrd="0" destOrd="0" presId="urn:microsoft.com/office/officeart/2005/8/layout/chevron2"/>
    <dgm:cxn modelId="{6F8EE4A3-B453-4864-8384-58068C6EF5A8}" type="presOf" srcId="{F4FF48ED-6B6A-424F-A4AD-F4F5B7719B09}" destId="{74D2C5BD-6577-4525-BDF4-566DAB7B1A6E}" srcOrd="0" destOrd="0" presId="urn:microsoft.com/office/officeart/2005/8/layout/chevron2"/>
    <dgm:cxn modelId="{B4592A9D-1590-4BB2-88D9-4A6370F4E899}" srcId="{13E45DEC-E184-4BC1-828C-FEF5D93AAC74}" destId="{6FFD7BD3-F19C-4CFA-B799-AE026DB3DB94}" srcOrd="0" destOrd="0" parTransId="{5E2B6C6F-0E51-4820-A38A-DFAF510A4C6D}" sibTransId="{5D1D3E24-EB52-4484-B9D5-E055AAA1A4E0}"/>
    <dgm:cxn modelId="{BE6D76FE-BB70-49DA-BFBC-98DE04E603D6}" type="presOf" srcId="{13E45DEC-E184-4BC1-828C-FEF5D93AAC74}" destId="{A0EEDB5C-3C44-45E3-99E3-2E3DEB3ED5CD}" srcOrd="0" destOrd="0" presId="urn:microsoft.com/office/officeart/2005/8/layout/chevron2"/>
    <dgm:cxn modelId="{D43E5F0B-8A74-4DBE-A1CB-C0DE5FF624FB}" srcId="{F0DC29D5-2C01-485D-B97D-5EC88E4BC33B}" destId="{B4CAEE10-3E2B-469B-AC77-5870D39649B5}" srcOrd="8" destOrd="0" parTransId="{F77448E7-F2EC-43BD-BB2D-60414EDAFE99}" sibTransId="{8C5051B5-09A4-4532-9B15-8A3EB692FC40}"/>
    <dgm:cxn modelId="{17D5ED30-BE09-4AA1-8EF4-41F70504038F}" type="presOf" srcId="{F8A5F545-78D2-485A-B91B-CADFDC9B364E}" destId="{7DCB8B0D-7DAD-437B-AE54-0D7F3CCF46CF}" srcOrd="0" destOrd="0" presId="urn:microsoft.com/office/officeart/2005/8/layout/chevron2"/>
    <dgm:cxn modelId="{A5378610-231B-49F8-8FB0-780A1AB07C5D}" type="presOf" srcId="{D999F7C4-E1DC-4813-B4C7-060384153E82}" destId="{4E2F1151-7B46-42D0-9495-0F11203B5371}" srcOrd="0" destOrd="0" presId="urn:microsoft.com/office/officeart/2005/8/layout/chevron2"/>
    <dgm:cxn modelId="{75D1550F-D2FA-4722-8AA5-A2BF55E5A898}" type="presOf" srcId="{CC047F8C-E44C-4935-893C-1BB7CE15060D}" destId="{6740F300-66B9-4CF9-BCF0-4568C2E79214}" srcOrd="0" destOrd="0" presId="urn:microsoft.com/office/officeart/2005/8/layout/chevron2"/>
    <dgm:cxn modelId="{7282F10A-2A6D-4C8C-8ACF-0D87471E4236}" srcId="{CC047F8C-E44C-4935-893C-1BB7CE15060D}" destId="{59D9BD38-249E-4282-AA8B-018BBC96702B}" srcOrd="0" destOrd="0" parTransId="{584553E8-5F1E-41B7-974E-727603630FB3}" sibTransId="{423E9845-379E-4E9C-ADF2-A984C5D933DA}"/>
    <dgm:cxn modelId="{20C7F33C-35F9-4552-9D7B-3F31FFB2C618}" srcId="{F0DC29D5-2C01-485D-B97D-5EC88E4BC33B}" destId="{13E45DEC-E184-4BC1-828C-FEF5D93AAC74}" srcOrd="9" destOrd="0" parTransId="{462595D8-36FE-42C8-B272-C32D963F2D1B}" sibTransId="{84CABDD7-B22A-4185-AA99-7CA8EA53C005}"/>
    <dgm:cxn modelId="{E741FD96-BCA4-4FC4-8B78-31AF7DF24976}" type="presOf" srcId="{F0DC29D5-2C01-485D-B97D-5EC88E4BC33B}" destId="{C3678584-1CD9-4DF5-9090-16D5233A9AE2}" srcOrd="0" destOrd="0" presId="urn:microsoft.com/office/officeart/2005/8/layout/chevron2"/>
    <dgm:cxn modelId="{720A7BC5-DBCC-497B-8FE4-05DAF014241E}" type="presOf" srcId="{9D6B6E38-9D50-4226-BC5F-9326E0DBDC9E}" destId="{FE8B31BB-EEA9-49E4-902F-AB0006A8A5BE}" srcOrd="0" destOrd="0" presId="urn:microsoft.com/office/officeart/2005/8/layout/chevron2"/>
    <dgm:cxn modelId="{3B5CB4F1-67D3-4927-B6F6-52AC668A7CDF}" srcId="{F8A5F545-78D2-485A-B91B-CADFDC9B364E}" destId="{D999F7C4-E1DC-4813-B4C7-060384153E82}" srcOrd="0" destOrd="0" parTransId="{4DF8B939-C22F-4272-85F5-C5D11277792A}" sibTransId="{1035D26D-8105-4364-804C-7BC62D3B97A8}"/>
    <dgm:cxn modelId="{1801815E-165E-4259-B543-B0B0FA6FDF04}" type="presOf" srcId="{D52A2E3E-0803-4C43-8C07-7DEAF3537951}" destId="{1E9BA3E2-ABEB-4398-B353-144B86706D34}" srcOrd="0" destOrd="0" presId="urn:microsoft.com/office/officeart/2005/8/layout/chevron2"/>
    <dgm:cxn modelId="{E8F8BF72-6BAF-43F7-AA0D-DDE0AE21E48B}" srcId="{F0DC29D5-2C01-485D-B97D-5EC88E4BC33B}" destId="{F8A5F545-78D2-485A-B91B-CADFDC9B364E}" srcOrd="1" destOrd="0" parTransId="{6045032D-0A19-4850-8739-2FAEEF4969EF}" sibTransId="{C7E7E1CC-90A3-420E-AFEC-65B82EF2E352}"/>
    <dgm:cxn modelId="{5866DB3D-77BB-4685-8B20-200D6A731280}" srcId="{73AC8393-15F7-4A75-810B-70AD40CFA97A}" destId="{E3D19BDF-E9C7-44F7-9D61-5F9EBB6C6086}" srcOrd="0" destOrd="0" parTransId="{56AA676C-8174-4C35-AC4F-B7B56D3959C3}" sibTransId="{BD907AC4-3947-41CA-9FE2-A9CD0F6A4B85}"/>
    <dgm:cxn modelId="{3E27424C-E0CF-4E04-8E32-250A2618DFD4}" type="presOf" srcId="{7F7ECD93-19B1-4D82-86DC-FF11FC1186A9}" destId="{051415D4-A177-43F5-AEEF-7F560C6D6AE1}" srcOrd="0" destOrd="0" presId="urn:microsoft.com/office/officeart/2005/8/layout/chevron2"/>
    <dgm:cxn modelId="{58645BA7-39E5-4E55-AC45-5D5C38A27264}" srcId="{7F7ECD93-19B1-4D82-86DC-FF11FC1186A9}" destId="{4CAAEC45-0029-42E4-B642-5B26A5788D87}" srcOrd="0" destOrd="0" parTransId="{13D45076-5EA4-47D0-9BE0-6A9E9B07AB24}" sibTransId="{67D6DBB4-6994-4C0C-8A87-7970E7249E17}"/>
    <dgm:cxn modelId="{FB2B48EA-AB02-45C8-8E63-CD4C4BA3CB21}" type="presOf" srcId="{59D9BD38-249E-4282-AA8B-018BBC96702B}" destId="{A40F1C03-A247-4773-B4EC-C68B702E867F}" srcOrd="0" destOrd="0" presId="urn:microsoft.com/office/officeart/2005/8/layout/chevron2"/>
    <dgm:cxn modelId="{30576387-196C-4DBD-8CA6-8E91BCA165B3}" type="presOf" srcId="{6FFD7BD3-F19C-4CFA-B799-AE026DB3DB94}" destId="{914E9A6E-3B29-43CA-A0F5-AAE6ED9DC6C9}" srcOrd="0" destOrd="0" presId="urn:microsoft.com/office/officeart/2005/8/layout/chevron2"/>
    <dgm:cxn modelId="{D48472DA-4388-4662-B2F4-4DF8F01AABDF}" srcId="{F0DC29D5-2C01-485D-B97D-5EC88E4BC33B}" destId="{CC047F8C-E44C-4935-893C-1BB7CE15060D}" srcOrd="3" destOrd="0" parTransId="{F99150DD-E67D-4C8D-A33D-73408E6A4C2D}" sibTransId="{9D97E3BF-03EF-4087-91EE-5EE7BB34F3FD}"/>
    <dgm:cxn modelId="{B5D1B23D-0908-414D-A9D3-4AB2B80E8235}" type="presOf" srcId="{C90DA3AA-D7BB-4E9A-829F-333B4DEAA980}" destId="{77E33DF3-BB21-424A-97CB-E4091FB5F524}" srcOrd="0" destOrd="0" presId="urn:microsoft.com/office/officeart/2005/8/layout/chevron2"/>
    <dgm:cxn modelId="{550BAA1B-4F19-4691-B434-CF74F610422B}" type="presOf" srcId="{C9FF01E7-376A-49FA-A556-58A9F7D76513}" destId="{28757E45-14BB-42FA-8C6F-AEB6B95E09A9}" srcOrd="0" destOrd="0" presId="urn:microsoft.com/office/officeart/2005/8/layout/chevron2"/>
    <dgm:cxn modelId="{56774986-E249-462D-9224-76FA1566F869}" type="presOf" srcId="{73AC8393-15F7-4A75-810B-70AD40CFA97A}" destId="{9E3B7CBE-180C-4734-90D7-B9B21D29E607}" srcOrd="0" destOrd="0" presId="urn:microsoft.com/office/officeart/2005/8/layout/chevron2"/>
    <dgm:cxn modelId="{A37245DF-F314-4C47-992F-BDB124DEAA46}" type="presParOf" srcId="{C3678584-1CD9-4DF5-9090-16D5233A9AE2}" destId="{DB320202-5B70-4DD3-95F4-988D2D6C43C3}" srcOrd="0" destOrd="0" presId="urn:microsoft.com/office/officeart/2005/8/layout/chevron2"/>
    <dgm:cxn modelId="{84670466-F007-4752-AA43-6A871E3C2FA1}" type="presParOf" srcId="{DB320202-5B70-4DD3-95F4-988D2D6C43C3}" destId="{051415D4-A177-43F5-AEEF-7F560C6D6AE1}" srcOrd="0" destOrd="0" presId="urn:microsoft.com/office/officeart/2005/8/layout/chevron2"/>
    <dgm:cxn modelId="{03D1FA62-AB9F-480F-91C9-E8506372CD54}" type="presParOf" srcId="{DB320202-5B70-4DD3-95F4-988D2D6C43C3}" destId="{B3A192A1-7FBE-4183-B8A3-EAC00C6702F5}" srcOrd="1" destOrd="0" presId="urn:microsoft.com/office/officeart/2005/8/layout/chevron2"/>
    <dgm:cxn modelId="{A0AC291B-31A3-4AB7-89BB-66671C834568}" type="presParOf" srcId="{C3678584-1CD9-4DF5-9090-16D5233A9AE2}" destId="{3DFA751B-8943-4F30-85E5-944FABFB80B7}" srcOrd="1" destOrd="0" presId="urn:microsoft.com/office/officeart/2005/8/layout/chevron2"/>
    <dgm:cxn modelId="{83721EB9-0C51-4413-B8BF-BF5E2CB3CDB9}" type="presParOf" srcId="{C3678584-1CD9-4DF5-9090-16D5233A9AE2}" destId="{4B1B3616-8E22-4EBA-81B4-3B5D950DA730}" srcOrd="2" destOrd="0" presId="urn:microsoft.com/office/officeart/2005/8/layout/chevron2"/>
    <dgm:cxn modelId="{7281D005-9069-4CAD-B7B2-9EED2DEF2BFC}" type="presParOf" srcId="{4B1B3616-8E22-4EBA-81B4-3B5D950DA730}" destId="{7DCB8B0D-7DAD-437B-AE54-0D7F3CCF46CF}" srcOrd="0" destOrd="0" presId="urn:microsoft.com/office/officeart/2005/8/layout/chevron2"/>
    <dgm:cxn modelId="{764965E6-F701-417A-A65B-0E91D019CD3C}" type="presParOf" srcId="{4B1B3616-8E22-4EBA-81B4-3B5D950DA730}" destId="{4E2F1151-7B46-42D0-9495-0F11203B5371}" srcOrd="1" destOrd="0" presId="urn:microsoft.com/office/officeart/2005/8/layout/chevron2"/>
    <dgm:cxn modelId="{77205B3D-215D-4F54-B405-9DC7B699AAFA}" type="presParOf" srcId="{C3678584-1CD9-4DF5-9090-16D5233A9AE2}" destId="{CB0425CF-4E16-48FB-8996-561603C9C7A4}" srcOrd="3" destOrd="0" presId="urn:microsoft.com/office/officeart/2005/8/layout/chevron2"/>
    <dgm:cxn modelId="{59CCB373-0508-4AA9-A781-9A38906C946E}" type="presParOf" srcId="{C3678584-1CD9-4DF5-9090-16D5233A9AE2}" destId="{7B75DF02-331C-493A-B843-1BF743DF9564}" srcOrd="4" destOrd="0" presId="urn:microsoft.com/office/officeart/2005/8/layout/chevron2"/>
    <dgm:cxn modelId="{033A8A88-8F83-4AAE-89FE-1EE971E7516C}" type="presParOf" srcId="{7B75DF02-331C-493A-B843-1BF743DF9564}" destId="{C0B9917C-9A3D-490E-B885-65474B76F2EC}" srcOrd="0" destOrd="0" presId="urn:microsoft.com/office/officeart/2005/8/layout/chevron2"/>
    <dgm:cxn modelId="{54C85348-00BE-412F-8A3E-E0F5C5D19422}" type="presParOf" srcId="{7B75DF02-331C-493A-B843-1BF743DF9564}" destId="{FE8B31BB-EEA9-49E4-902F-AB0006A8A5BE}" srcOrd="1" destOrd="0" presId="urn:microsoft.com/office/officeart/2005/8/layout/chevron2"/>
    <dgm:cxn modelId="{AA145654-654F-4E9B-9D88-8E320416D924}" type="presParOf" srcId="{C3678584-1CD9-4DF5-9090-16D5233A9AE2}" destId="{D6B920B9-ECB9-4EA7-8DE5-88B8AA846053}" srcOrd="5" destOrd="0" presId="urn:microsoft.com/office/officeart/2005/8/layout/chevron2"/>
    <dgm:cxn modelId="{F6BD9F1E-125C-4574-B5B8-DE2225F6F996}" type="presParOf" srcId="{C3678584-1CD9-4DF5-9090-16D5233A9AE2}" destId="{A6B3DF18-8DFF-4879-A7B5-968B9D824A40}" srcOrd="6" destOrd="0" presId="urn:microsoft.com/office/officeart/2005/8/layout/chevron2"/>
    <dgm:cxn modelId="{8A43A734-A048-4034-A9EB-9EC30BBAC26B}" type="presParOf" srcId="{A6B3DF18-8DFF-4879-A7B5-968B9D824A40}" destId="{6740F300-66B9-4CF9-BCF0-4568C2E79214}" srcOrd="0" destOrd="0" presId="urn:microsoft.com/office/officeart/2005/8/layout/chevron2"/>
    <dgm:cxn modelId="{7BC24E6E-2BE9-45E1-8FEF-109B292342FC}" type="presParOf" srcId="{A6B3DF18-8DFF-4879-A7B5-968B9D824A40}" destId="{A40F1C03-A247-4773-B4EC-C68B702E867F}" srcOrd="1" destOrd="0" presId="urn:microsoft.com/office/officeart/2005/8/layout/chevron2"/>
    <dgm:cxn modelId="{D4CA93FE-F3CB-4362-A28F-754BA9B40BA0}" type="presParOf" srcId="{C3678584-1CD9-4DF5-9090-16D5233A9AE2}" destId="{36943F0D-CE02-42D1-821B-8468454B9369}" srcOrd="7" destOrd="0" presId="urn:microsoft.com/office/officeart/2005/8/layout/chevron2"/>
    <dgm:cxn modelId="{788A7A88-B816-4C76-8413-05328D1C6EBC}" type="presParOf" srcId="{C3678584-1CD9-4DF5-9090-16D5233A9AE2}" destId="{8469F33A-9952-49EF-BF4B-1791E9182F93}" srcOrd="8" destOrd="0" presId="urn:microsoft.com/office/officeart/2005/8/layout/chevron2"/>
    <dgm:cxn modelId="{E693B69D-EEF0-4B41-BC0F-61FC5E78981F}" type="presParOf" srcId="{8469F33A-9952-49EF-BF4B-1791E9182F93}" destId="{B4D11D13-D108-4961-A4F0-25C01FA4972C}" srcOrd="0" destOrd="0" presId="urn:microsoft.com/office/officeart/2005/8/layout/chevron2"/>
    <dgm:cxn modelId="{75489601-6FB5-403B-90D2-B9562C05CBE4}" type="presParOf" srcId="{8469F33A-9952-49EF-BF4B-1791E9182F93}" destId="{E47FC33F-E09D-44DB-BC97-DFA9D5F4103C}" srcOrd="1" destOrd="0" presId="urn:microsoft.com/office/officeart/2005/8/layout/chevron2"/>
    <dgm:cxn modelId="{39DEBBEB-3BD7-421D-BFC8-0C35E33E90DA}" type="presParOf" srcId="{C3678584-1CD9-4DF5-9090-16D5233A9AE2}" destId="{6C9CB121-7516-4CDD-830D-8F225776E9CE}" srcOrd="9" destOrd="0" presId="urn:microsoft.com/office/officeart/2005/8/layout/chevron2"/>
    <dgm:cxn modelId="{5D0E7F7F-ACB8-4600-9EB5-475E04F2ED35}" type="presParOf" srcId="{C3678584-1CD9-4DF5-9090-16D5233A9AE2}" destId="{F0D37017-8239-4FD9-ADA7-D374DD5F8618}" srcOrd="10" destOrd="0" presId="urn:microsoft.com/office/officeart/2005/8/layout/chevron2"/>
    <dgm:cxn modelId="{55A3BCAB-02FF-4C17-975E-0136B50F5A09}" type="presParOf" srcId="{F0D37017-8239-4FD9-ADA7-D374DD5F8618}" destId="{9E3B7CBE-180C-4734-90D7-B9B21D29E607}" srcOrd="0" destOrd="0" presId="urn:microsoft.com/office/officeart/2005/8/layout/chevron2"/>
    <dgm:cxn modelId="{C597C80D-C9DC-4B94-A15F-EFE2EE7A7A5C}" type="presParOf" srcId="{F0D37017-8239-4FD9-ADA7-D374DD5F8618}" destId="{6AF98B68-4412-450A-842B-D6E87CC916F9}" srcOrd="1" destOrd="0" presId="urn:microsoft.com/office/officeart/2005/8/layout/chevron2"/>
    <dgm:cxn modelId="{47B77D7D-9AFF-4A86-823B-6504EF4F9500}" type="presParOf" srcId="{C3678584-1CD9-4DF5-9090-16D5233A9AE2}" destId="{9A2C2D4A-8148-468E-8325-8F05D4BEB860}" srcOrd="11" destOrd="0" presId="urn:microsoft.com/office/officeart/2005/8/layout/chevron2"/>
    <dgm:cxn modelId="{3451D160-ED98-4F60-B878-D2DB28AE51BF}" type="presParOf" srcId="{C3678584-1CD9-4DF5-9090-16D5233A9AE2}" destId="{8D59E6A8-7A68-42D0-BF1B-36308878428B}" srcOrd="12" destOrd="0" presId="urn:microsoft.com/office/officeart/2005/8/layout/chevron2"/>
    <dgm:cxn modelId="{7A5736B8-F1A8-46A8-9385-E9F2D5217B3E}" type="presParOf" srcId="{8D59E6A8-7A68-42D0-BF1B-36308878428B}" destId="{28757E45-14BB-42FA-8C6F-AEB6B95E09A9}" srcOrd="0" destOrd="0" presId="urn:microsoft.com/office/officeart/2005/8/layout/chevron2"/>
    <dgm:cxn modelId="{EE2AF0DF-320F-4522-84FD-DC4A6FB4D330}" type="presParOf" srcId="{8D59E6A8-7A68-42D0-BF1B-36308878428B}" destId="{77E33DF3-BB21-424A-97CB-E4091FB5F524}" srcOrd="1" destOrd="0" presId="urn:microsoft.com/office/officeart/2005/8/layout/chevron2"/>
    <dgm:cxn modelId="{F4AF4BA2-3ACA-4E04-81A3-BD578E1168D9}" type="presParOf" srcId="{C3678584-1CD9-4DF5-9090-16D5233A9AE2}" destId="{1DAB4A5A-071E-413A-A1F8-4CDE145D9F6C}" srcOrd="13" destOrd="0" presId="urn:microsoft.com/office/officeart/2005/8/layout/chevron2"/>
    <dgm:cxn modelId="{8CDEAF57-7BFA-4E4B-B7EB-6B5F45572369}" type="presParOf" srcId="{C3678584-1CD9-4DF5-9090-16D5233A9AE2}" destId="{F0534017-F571-415C-825E-1E6D03E97664}" srcOrd="14" destOrd="0" presId="urn:microsoft.com/office/officeart/2005/8/layout/chevron2"/>
    <dgm:cxn modelId="{B16529D7-060A-47FD-B8B4-650A32BE35F6}" type="presParOf" srcId="{F0534017-F571-415C-825E-1E6D03E97664}" destId="{1E9BA3E2-ABEB-4398-B353-144B86706D34}" srcOrd="0" destOrd="0" presId="urn:microsoft.com/office/officeart/2005/8/layout/chevron2"/>
    <dgm:cxn modelId="{86FCAD4D-E677-4D29-871F-C168D02E03A2}" type="presParOf" srcId="{F0534017-F571-415C-825E-1E6D03E97664}" destId="{7F0109CF-7B1A-4C7C-B9B3-401CCB457ED2}" srcOrd="1" destOrd="0" presId="urn:microsoft.com/office/officeart/2005/8/layout/chevron2"/>
    <dgm:cxn modelId="{6EDA2051-C4D6-4D1A-944B-FA8E5094C5E6}" type="presParOf" srcId="{C3678584-1CD9-4DF5-9090-16D5233A9AE2}" destId="{17798343-E9D0-4F21-A225-51D044ACBFC6}" srcOrd="15" destOrd="0" presId="urn:microsoft.com/office/officeart/2005/8/layout/chevron2"/>
    <dgm:cxn modelId="{02E40E98-1432-466B-9698-C981837E1E26}" type="presParOf" srcId="{C3678584-1CD9-4DF5-9090-16D5233A9AE2}" destId="{B53CB40F-2E1E-4BC7-BC5C-9D1D2DC9677B}" srcOrd="16" destOrd="0" presId="urn:microsoft.com/office/officeart/2005/8/layout/chevron2"/>
    <dgm:cxn modelId="{B33C9DFB-F934-472E-972F-4F51CB2F5418}" type="presParOf" srcId="{B53CB40F-2E1E-4BC7-BC5C-9D1D2DC9677B}" destId="{41C975E6-BAF0-416A-AEF8-A74631CE8A1C}" srcOrd="0" destOrd="0" presId="urn:microsoft.com/office/officeart/2005/8/layout/chevron2"/>
    <dgm:cxn modelId="{18051568-7CAE-44D0-9B87-3764EE323DA9}" type="presParOf" srcId="{B53CB40F-2E1E-4BC7-BC5C-9D1D2DC9677B}" destId="{B821FEA1-B155-44A3-A67F-340607A49E25}" srcOrd="1" destOrd="0" presId="urn:microsoft.com/office/officeart/2005/8/layout/chevron2"/>
    <dgm:cxn modelId="{F5C7275C-5A1F-436B-B66C-8C524C6C33C5}" type="presParOf" srcId="{C3678584-1CD9-4DF5-9090-16D5233A9AE2}" destId="{39C8FF89-DF1D-4EB3-86C5-1AB9D3E9624A}" srcOrd="17" destOrd="0" presId="urn:microsoft.com/office/officeart/2005/8/layout/chevron2"/>
    <dgm:cxn modelId="{EBDEC921-3350-4DB7-8837-DC7315B435CF}" type="presParOf" srcId="{C3678584-1CD9-4DF5-9090-16D5233A9AE2}" destId="{E16C336F-8E43-4BF0-BA18-39C4D728EA10}" srcOrd="18" destOrd="0" presId="urn:microsoft.com/office/officeart/2005/8/layout/chevron2"/>
    <dgm:cxn modelId="{28CE0F80-6CC2-44B8-9148-1C2C4CE765A4}" type="presParOf" srcId="{E16C336F-8E43-4BF0-BA18-39C4D728EA10}" destId="{A0EEDB5C-3C44-45E3-99E3-2E3DEB3ED5CD}" srcOrd="0" destOrd="0" presId="urn:microsoft.com/office/officeart/2005/8/layout/chevron2"/>
    <dgm:cxn modelId="{B99ED762-F930-4BBE-B84B-D9843D6B0BFA}" type="presParOf" srcId="{E16C336F-8E43-4BF0-BA18-39C4D728EA10}" destId="{914E9A6E-3B29-43CA-A0F5-AAE6ED9DC6C9}" srcOrd="1" destOrd="0" presId="urn:microsoft.com/office/officeart/2005/8/layout/chevron2"/>
    <dgm:cxn modelId="{BDAC4179-6B58-4CC0-9C7C-57571CDB70A1}" type="presParOf" srcId="{C3678584-1CD9-4DF5-9090-16D5233A9AE2}" destId="{06BCDB40-350D-42B3-9CD1-07ADDC51B4D3}" srcOrd="19" destOrd="0" presId="urn:microsoft.com/office/officeart/2005/8/layout/chevron2"/>
    <dgm:cxn modelId="{8D83639A-E416-48A0-86ED-4B450B555F3B}" type="presParOf" srcId="{C3678584-1CD9-4DF5-9090-16D5233A9AE2}" destId="{05BD79DB-1B2F-4137-B116-93A5FB7CFCC4}" srcOrd="20" destOrd="0" presId="urn:microsoft.com/office/officeart/2005/8/layout/chevron2"/>
    <dgm:cxn modelId="{6746E123-33FA-4505-84FC-36701434EFCB}" type="presParOf" srcId="{05BD79DB-1B2F-4137-B116-93A5FB7CFCC4}" destId="{74D2C5BD-6577-4525-BDF4-566DAB7B1A6E}" srcOrd="0" destOrd="0" presId="urn:microsoft.com/office/officeart/2005/8/layout/chevron2"/>
    <dgm:cxn modelId="{A21058FE-B909-4510-8482-8895C8FBB59E}" type="presParOf" srcId="{05BD79DB-1B2F-4137-B116-93A5FB7CFCC4}" destId="{6510CB47-94CC-46FE-BE79-4B85904C91AE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174545-15C4-466F-86DA-AA953B07821A}" type="doc">
      <dgm:prSet loTypeId="urn:microsoft.com/office/officeart/2005/8/layout/v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4018F60-AAD5-404B-9D77-ABEFEA1DA72D}">
      <dgm:prSet phldrT="[Текст]" custT="1"/>
      <dgm:spPr/>
      <dgm:t>
        <a:bodyPr/>
        <a:lstStyle/>
        <a:p>
          <a:r>
            <a:rPr lang="uk-UA" sz="2200" i="1" dirty="0" smtClean="0">
              <a:latin typeface="Times New Roman" pitchFamily="18" charset="0"/>
              <a:cs typeface="Times New Roman" pitchFamily="18" charset="0"/>
            </a:rPr>
            <a:t>Проведення інформаційно-просвітницької роботи </a:t>
          </a:r>
        </a:p>
        <a:p>
          <a:r>
            <a:rPr lang="uk-UA" sz="2200" i="1" dirty="0" smtClean="0">
              <a:latin typeface="Times New Roman" pitchFamily="18" charset="0"/>
              <a:cs typeface="Times New Roman" pitchFamily="18" charset="0"/>
            </a:rPr>
            <a:t>щодо популяризації впровадження медіації </a:t>
          </a:r>
          <a:endParaRPr lang="ru-RU" sz="2200" i="1" dirty="0">
            <a:latin typeface="Times New Roman" pitchFamily="18" charset="0"/>
            <a:cs typeface="Times New Roman" pitchFamily="18" charset="0"/>
          </a:endParaRPr>
        </a:p>
      </dgm:t>
    </dgm:pt>
    <dgm:pt modelId="{8CB12B14-07A2-4DBD-B9D9-893E407B472F}" type="parTrans" cxnId="{7FBF98A7-2C99-4022-9F68-23BC049117E4}">
      <dgm:prSet/>
      <dgm:spPr/>
      <dgm:t>
        <a:bodyPr/>
        <a:lstStyle/>
        <a:p>
          <a:endParaRPr lang="ru-RU" sz="2200"/>
        </a:p>
      </dgm:t>
    </dgm:pt>
    <dgm:pt modelId="{6E6ADE73-0566-42DD-ACA9-B6DC87F90F52}" type="sibTrans" cxnId="{7FBF98A7-2C99-4022-9F68-23BC049117E4}">
      <dgm:prSet/>
      <dgm:spPr/>
      <dgm:t>
        <a:bodyPr/>
        <a:lstStyle/>
        <a:p>
          <a:endParaRPr lang="ru-RU" sz="2200"/>
        </a:p>
      </dgm:t>
    </dgm:pt>
    <dgm:pt modelId="{A2F54412-4032-454C-B027-DDB66D32110D}">
      <dgm:prSet phldrT="[Текст]" custT="1"/>
      <dgm:spPr/>
      <dgm:t>
        <a:bodyPr/>
        <a:lstStyle/>
        <a:p>
          <a:r>
            <a:rPr lang="uk-UA" sz="2200" i="1" dirty="0" smtClean="0">
              <a:latin typeface="Times New Roman" pitchFamily="18" charset="0"/>
              <a:cs typeface="Times New Roman" pitchFamily="18" charset="0"/>
            </a:rPr>
            <a:t>Проведення опитування з проблем конфліктів</a:t>
          </a:r>
        </a:p>
        <a:p>
          <a:r>
            <a:rPr lang="uk-UA" sz="2200" i="1" dirty="0" smtClean="0">
              <a:latin typeface="Times New Roman" pitchFamily="18" charset="0"/>
              <a:cs typeface="Times New Roman" pitchFamily="18" charset="0"/>
            </a:rPr>
            <a:t> в навчальному середовищі</a:t>
          </a:r>
          <a:endParaRPr lang="ru-RU" sz="2200" i="1" dirty="0" smtClean="0">
            <a:latin typeface="Times New Roman" pitchFamily="18" charset="0"/>
            <a:cs typeface="Times New Roman" pitchFamily="18" charset="0"/>
          </a:endParaRPr>
        </a:p>
      </dgm:t>
    </dgm:pt>
    <dgm:pt modelId="{67E2A62B-5A0F-4F6F-8089-33D48A037FAC}" type="parTrans" cxnId="{5DC6E8AB-9F0D-487C-84FD-8D5349C0FACB}">
      <dgm:prSet/>
      <dgm:spPr/>
      <dgm:t>
        <a:bodyPr/>
        <a:lstStyle/>
        <a:p>
          <a:endParaRPr lang="ru-RU" sz="2200"/>
        </a:p>
      </dgm:t>
    </dgm:pt>
    <dgm:pt modelId="{F835553D-78BE-4AE3-B1F6-53112932F13B}" type="sibTrans" cxnId="{5DC6E8AB-9F0D-487C-84FD-8D5349C0FACB}">
      <dgm:prSet/>
      <dgm:spPr/>
      <dgm:t>
        <a:bodyPr/>
        <a:lstStyle/>
        <a:p>
          <a:endParaRPr lang="ru-RU" sz="2200"/>
        </a:p>
      </dgm:t>
    </dgm:pt>
    <dgm:pt modelId="{A2038938-BE97-4E1F-B58F-B6479533FF26}">
      <dgm:prSet phldrT="[Текст]" custT="1"/>
      <dgm:spPr/>
      <dgm:t>
        <a:bodyPr/>
        <a:lstStyle/>
        <a:p>
          <a:r>
            <a:rPr lang="uk-UA" sz="2200" i="1" dirty="0" smtClean="0">
              <a:latin typeface="Times New Roman" pitchFamily="18" charset="0"/>
              <a:cs typeface="Times New Roman" pitchFamily="18" charset="0"/>
            </a:rPr>
            <a:t>Впровадження відновних практик </a:t>
          </a:r>
        </a:p>
        <a:p>
          <a:r>
            <a:rPr lang="uk-UA" sz="2200" i="1" dirty="0" smtClean="0">
              <a:latin typeface="Times New Roman" pitchFamily="18" charset="0"/>
              <a:cs typeface="Times New Roman" pitchFamily="18" charset="0"/>
            </a:rPr>
            <a:t>у навчально-виховний процес </a:t>
          </a:r>
          <a:endParaRPr lang="ru-RU" sz="2200" i="1" dirty="0">
            <a:latin typeface="Times New Roman" pitchFamily="18" charset="0"/>
            <a:cs typeface="Times New Roman" pitchFamily="18" charset="0"/>
          </a:endParaRPr>
        </a:p>
      </dgm:t>
    </dgm:pt>
    <dgm:pt modelId="{CBB55712-C604-4E1D-9BBE-883AA5B47F95}" type="parTrans" cxnId="{C5C8587C-EA05-4B76-8A95-34D5932F0766}">
      <dgm:prSet/>
      <dgm:spPr/>
      <dgm:t>
        <a:bodyPr/>
        <a:lstStyle/>
        <a:p>
          <a:endParaRPr lang="ru-RU" sz="2200"/>
        </a:p>
      </dgm:t>
    </dgm:pt>
    <dgm:pt modelId="{FE350089-A66B-40D5-B57C-5530AD8587F6}" type="sibTrans" cxnId="{C5C8587C-EA05-4B76-8A95-34D5932F0766}">
      <dgm:prSet/>
      <dgm:spPr/>
      <dgm:t>
        <a:bodyPr/>
        <a:lstStyle/>
        <a:p>
          <a:endParaRPr lang="ru-RU" sz="2200"/>
        </a:p>
      </dgm:t>
    </dgm:pt>
    <dgm:pt modelId="{5EA8611E-CA27-4BC5-86BA-98E26656A68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200" i="1" dirty="0" smtClean="0">
              <a:latin typeface="Times New Roman" pitchFamily="18" charset="0"/>
              <a:cs typeface="Times New Roman" pitchFamily="18" charset="0"/>
            </a:rPr>
            <a:t>Складання навчальної програми  для інститутів      післядипломної педагогічної освіти з тематики                  базових навичок медіатора в навчальному закладі  </a:t>
          </a:r>
          <a:endParaRPr lang="ru-RU" sz="2200" i="1" dirty="0">
            <a:latin typeface="Times New Roman" pitchFamily="18" charset="0"/>
            <a:cs typeface="Times New Roman" pitchFamily="18" charset="0"/>
          </a:endParaRPr>
        </a:p>
      </dgm:t>
    </dgm:pt>
    <dgm:pt modelId="{CBC5C75B-9536-4C11-8B87-A61C26E405F4}" type="parTrans" cxnId="{6A761E14-93B7-484C-87CF-D1F46418569D}">
      <dgm:prSet/>
      <dgm:spPr/>
      <dgm:t>
        <a:bodyPr/>
        <a:lstStyle/>
        <a:p>
          <a:endParaRPr lang="ru-RU" sz="2200"/>
        </a:p>
      </dgm:t>
    </dgm:pt>
    <dgm:pt modelId="{650584B5-5351-4339-A47A-7EC979487B8F}" type="sibTrans" cxnId="{6A761E14-93B7-484C-87CF-D1F46418569D}">
      <dgm:prSet/>
      <dgm:spPr/>
      <dgm:t>
        <a:bodyPr/>
        <a:lstStyle/>
        <a:p>
          <a:endParaRPr lang="ru-RU" sz="2200"/>
        </a:p>
      </dgm:t>
    </dgm:pt>
    <dgm:pt modelId="{D73AAC17-8B22-4E40-90AF-BA58BA7CC36B}" type="pres">
      <dgm:prSet presAssocID="{B9174545-15C4-466F-86DA-AA953B07821A}" presName="linearFlow" presStyleCnt="0">
        <dgm:presLayoutVars>
          <dgm:dir/>
          <dgm:resizeHandles val="exact"/>
        </dgm:presLayoutVars>
      </dgm:prSet>
      <dgm:spPr/>
    </dgm:pt>
    <dgm:pt modelId="{79138869-26F9-441D-8525-73C0638B7EBE}" type="pres">
      <dgm:prSet presAssocID="{B4018F60-AAD5-404B-9D77-ABEFEA1DA72D}" presName="composite" presStyleCnt="0"/>
      <dgm:spPr/>
    </dgm:pt>
    <dgm:pt modelId="{F13DCFD9-7706-43B2-84EC-0FA03D8F981C}" type="pres">
      <dgm:prSet presAssocID="{B4018F60-AAD5-404B-9D77-ABEFEA1DA72D}" presName="imgShp" presStyleLbl="fgImgPlace1" presStyleIdx="0" presStyleCnt="4" custLinFactNeighborX="-87186" custLinFactNeighborY="-151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848083-B573-4B1B-9A74-A42F1B12C376}" type="pres">
      <dgm:prSet presAssocID="{B4018F60-AAD5-404B-9D77-ABEFEA1DA72D}" presName="txShp" presStyleLbl="node1" presStyleIdx="0" presStyleCnt="4" custScaleX="142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1FC93-C37E-47B7-960E-D2E4CB1EA0D5}" type="pres">
      <dgm:prSet presAssocID="{6E6ADE73-0566-42DD-ACA9-B6DC87F90F52}" presName="spacing" presStyleCnt="0"/>
      <dgm:spPr/>
    </dgm:pt>
    <dgm:pt modelId="{E5F65338-D104-49A2-B40B-5087773D7E37}" type="pres">
      <dgm:prSet presAssocID="{A2F54412-4032-454C-B027-DDB66D32110D}" presName="composite" presStyleCnt="0"/>
      <dgm:spPr/>
    </dgm:pt>
    <dgm:pt modelId="{E669B3AA-44A3-4E47-8026-6578838DAFDE}" type="pres">
      <dgm:prSet presAssocID="{A2F54412-4032-454C-B027-DDB66D32110D}" presName="imgShp" presStyleLbl="fgImgPlace1" presStyleIdx="1" presStyleCnt="4" custLinFactNeighborX="-87186" custLinFactNeighborY="-369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33856CB-621B-49EA-B931-FF289F427B95}" type="pres">
      <dgm:prSet presAssocID="{A2F54412-4032-454C-B027-DDB66D32110D}" presName="txShp" presStyleLbl="node1" presStyleIdx="1" presStyleCnt="4" custScaleX="142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F22CD-B342-4E1B-A0BB-8F52961529C2}" type="pres">
      <dgm:prSet presAssocID="{F835553D-78BE-4AE3-B1F6-53112932F13B}" presName="spacing" presStyleCnt="0"/>
      <dgm:spPr/>
    </dgm:pt>
    <dgm:pt modelId="{266B9BDD-D25D-43B1-B68E-5B1FF1E4886F}" type="pres">
      <dgm:prSet presAssocID="{A2038938-BE97-4E1F-B58F-B6479533FF26}" presName="composite" presStyleCnt="0"/>
      <dgm:spPr/>
    </dgm:pt>
    <dgm:pt modelId="{B9FE669E-52A5-4A88-82D7-3720E8CD6724}" type="pres">
      <dgm:prSet presAssocID="{A2038938-BE97-4E1F-B58F-B6479533FF26}" presName="imgShp" presStyleLbl="fgImgPlace1" presStyleIdx="2" presStyleCnt="4" custLinFactNeighborX="-87186" custLinFactNeighborY="78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425E949-7D70-4C49-A117-FE8B5D4C60FE}" type="pres">
      <dgm:prSet presAssocID="{A2038938-BE97-4E1F-B58F-B6479533FF26}" presName="txShp" presStyleLbl="node1" presStyleIdx="2" presStyleCnt="4" custScaleX="140824" custLinFactNeighborX="828" custLinFactNeighborY="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E5EF6-9224-4952-ADA3-C38852B4D486}" type="pres">
      <dgm:prSet presAssocID="{FE350089-A66B-40D5-B57C-5530AD8587F6}" presName="spacing" presStyleCnt="0"/>
      <dgm:spPr/>
    </dgm:pt>
    <dgm:pt modelId="{8EA8AC99-A8B8-437D-94C7-31B36AE134CF}" type="pres">
      <dgm:prSet presAssocID="{5EA8611E-CA27-4BC5-86BA-98E26656A68A}" presName="composite" presStyleCnt="0"/>
      <dgm:spPr/>
    </dgm:pt>
    <dgm:pt modelId="{6E40B69B-5DAE-4C17-A00B-650D006D44D5}" type="pres">
      <dgm:prSet presAssocID="{5EA8611E-CA27-4BC5-86BA-98E26656A68A}" presName="imgShp" presStyleLbl="fgImgPlace1" presStyleIdx="3" presStyleCnt="4" custLinFactNeighborX="-87186" custLinFactNeighborY="442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8958104-E9C6-41A5-929C-30341F5BB44A}" type="pres">
      <dgm:prSet presAssocID="{5EA8611E-CA27-4BC5-86BA-98E26656A68A}" presName="txShp" presStyleLbl="node1" presStyleIdx="3" presStyleCnt="4" custScaleX="142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E32DE9-25BB-4927-801A-BAED59317749}" type="presOf" srcId="{A2F54412-4032-454C-B027-DDB66D32110D}" destId="{333856CB-621B-49EA-B931-FF289F427B95}" srcOrd="0" destOrd="0" presId="urn:microsoft.com/office/officeart/2005/8/layout/vList3"/>
    <dgm:cxn modelId="{1DE7F8A5-D6AD-4EF8-9936-ED84BBA74636}" type="presOf" srcId="{5EA8611E-CA27-4BC5-86BA-98E26656A68A}" destId="{98958104-E9C6-41A5-929C-30341F5BB44A}" srcOrd="0" destOrd="0" presId="urn:microsoft.com/office/officeart/2005/8/layout/vList3"/>
    <dgm:cxn modelId="{74368AF1-4819-47C6-A26F-0A934F40B672}" type="presOf" srcId="{B4018F60-AAD5-404B-9D77-ABEFEA1DA72D}" destId="{0F848083-B573-4B1B-9A74-A42F1B12C376}" srcOrd="0" destOrd="0" presId="urn:microsoft.com/office/officeart/2005/8/layout/vList3"/>
    <dgm:cxn modelId="{6EE6E73A-D3DD-4DBE-A497-838DA0BF10D1}" type="presOf" srcId="{B9174545-15C4-466F-86DA-AA953B07821A}" destId="{D73AAC17-8B22-4E40-90AF-BA58BA7CC36B}" srcOrd="0" destOrd="0" presId="urn:microsoft.com/office/officeart/2005/8/layout/vList3"/>
    <dgm:cxn modelId="{6A761E14-93B7-484C-87CF-D1F46418569D}" srcId="{B9174545-15C4-466F-86DA-AA953B07821A}" destId="{5EA8611E-CA27-4BC5-86BA-98E26656A68A}" srcOrd="3" destOrd="0" parTransId="{CBC5C75B-9536-4C11-8B87-A61C26E405F4}" sibTransId="{650584B5-5351-4339-A47A-7EC979487B8F}"/>
    <dgm:cxn modelId="{C5C8587C-EA05-4B76-8A95-34D5932F0766}" srcId="{B9174545-15C4-466F-86DA-AA953B07821A}" destId="{A2038938-BE97-4E1F-B58F-B6479533FF26}" srcOrd="2" destOrd="0" parTransId="{CBB55712-C604-4E1D-9BBE-883AA5B47F95}" sibTransId="{FE350089-A66B-40D5-B57C-5530AD8587F6}"/>
    <dgm:cxn modelId="{5DC6E8AB-9F0D-487C-84FD-8D5349C0FACB}" srcId="{B9174545-15C4-466F-86DA-AA953B07821A}" destId="{A2F54412-4032-454C-B027-DDB66D32110D}" srcOrd="1" destOrd="0" parTransId="{67E2A62B-5A0F-4F6F-8089-33D48A037FAC}" sibTransId="{F835553D-78BE-4AE3-B1F6-53112932F13B}"/>
    <dgm:cxn modelId="{7FBF98A7-2C99-4022-9F68-23BC049117E4}" srcId="{B9174545-15C4-466F-86DA-AA953B07821A}" destId="{B4018F60-AAD5-404B-9D77-ABEFEA1DA72D}" srcOrd="0" destOrd="0" parTransId="{8CB12B14-07A2-4DBD-B9D9-893E407B472F}" sibTransId="{6E6ADE73-0566-42DD-ACA9-B6DC87F90F52}"/>
    <dgm:cxn modelId="{DA822F2D-14BF-40C8-827B-A0E0CB612415}" type="presOf" srcId="{A2038938-BE97-4E1F-B58F-B6479533FF26}" destId="{3425E949-7D70-4C49-A117-FE8B5D4C60FE}" srcOrd="0" destOrd="0" presId="urn:microsoft.com/office/officeart/2005/8/layout/vList3"/>
    <dgm:cxn modelId="{A501D6F1-9705-463E-AF94-ABB0DB76B53E}" type="presParOf" srcId="{D73AAC17-8B22-4E40-90AF-BA58BA7CC36B}" destId="{79138869-26F9-441D-8525-73C0638B7EBE}" srcOrd="0" destOrd="0" presId="urn:microsoft.com/office/officeart/2005/8/layout/vList3"/>
    <dgm:cxn modelId="{3FB03FD7-EABE-4DAA-A075-2ADA899932C7}" type="presParOf" srcId="{79138869-26F9-441D-8525-73C0638B7EBE}" destId="{F13DCFD9-7706-43B2-84EC-0FA03D8F981C}" srcOrd="0" destOrd="0" presId="urn:microsoft.com/office/officeart/2005/8/layout/vList3"/>
    <dgm:cxn modelId="{21534929-506F-4283-ABF0-FB760BAEAB25}" type="presParOf" srcId="{79138869-26F9-441D-8525-73C0638B7EBE}" destId="{0F848083-B573-4B1B-9A74-A42F1B12C376}" srcOrd="1" destOrd="0" presId="urn:microsoft.com/office/officeart/2005/8/layout/vList3"/>
    <dgm:cxn modelId="{A3047297-709F-4E64-9A9D-4911F4C18034}" type="presParOf" srcId="{D73AAC17-8B22-4E40-90AF-BA58BA7CC36B}" destId="{E291FC93-C37E-47B7-960E-D2E4CB1EA0D5}" srcOrd="1" destOrd="0" presId="urn:microsoft.com/office/officeart/2005/8/layout/vList3"/>
    <dgm:cxn modelId="{CAC2E485-5D3D-4198-9B4D-80755E82B65C}" type="presParOf" srcId="{D73AAC17-8B22-4E40-90AF-BA58BA7CC36B}" destId="{E5F65338-D104-49A2-B40B-5087773D7E37}" srcOrd="2" destOrd="0" presId="urn:microsoft.com/office/officeart/2005/8/layout/vList3"/>
    <dgm:cxn modelId="{1919A39A-96A6-40AC-A970-D4C13C936CAD}" type="presParOf" srcId="{E5F65338-D104-49A2-B40B-5087773D7E37}" destId="{E669B3AA-44A3-4E47-8026-6578838DAFDE}" srcOrd="0" destOrd="0" presId="urn:microsoft.com/office/officeart/2005/8/layout/vList3"/>
    <dgm:cxn modelId="{CA9CD078-736D-45AD-88F7-9CCCA8686F5C}" type="presParOf" srcId="{E5F65338-D104-49A2-B40B-5087773D7E37}" destId="{333856CB-621B-49EA-B931-FF289F427B95}" srcOrd="1" destOrd="0" presId="urn:microsoft.com/office/officeart/2005/8/layout/vList3"/>
    <dgm:cxn modelId="{78D9674C-41B8-4C5B-B6FE-9A1FE94C36D6}" type="presParOf" srcId="{D73AAC17-8B22-4E40-90AF-BA58BA7CC36B}" destId="{87DF22CD-B342-4E1B-A0BB-8F52961529C2}" srcOrd="3" destOrd="0" presId="urn:microsoft.com/office/officeart/2005/8/layout/vList3"/>
    <dgm:cxn modelId="{6AB233A9-0B8F-41EB-A110-781A0D14AA76}" type="presParOf" srcId="{D73AAC17-8B22-4E40-90AF-BA58BA7CC36B}" destId="{266B9BDD-D25D-43B1-B68E-5B1FF1E4886F}" srcOrd="4" destOrd="0" presId="urn:microsoft.com/office/officeart/2005/8/layout/vList3"/>
    <dgm:cxn modelId="{7CF12CBF-0171-438D-A651-2102149DBB42}" type="presParOf" srcId="{266B9BDD-D25D-43B1-B68E-5B1FF1E4886F}" destId="{B9FE669E-52A5-4A88-82D7-3720E8CD6724}" srcOrd="0" destOrd="0" presId="urn:microsoft.com/office/officeart/2005/8/layout/vList3"/>
    <dgm:cxn modelId="{E68738D5-C728-405E-9BF9-444E736F7CD8}" type="presParOf" srcId="{266B9BDD-D25D-43B1-B68E-5B1FF1E4886F}" destId="{3425E949-7D70-4C49-A117-FE8B5D4C60FE}" srcOrd="1" destOrd="0" presId="urn:microsoft.com/office/officeart/2005/8/layout/vList3"/>
    <dgm:cxn modelId="{E7FF8888-1A00-4A9F-AB89-6D84D2AF63A4}" type="presParOf" srcId="{D73AAC17-8B22-4E40-90AF-BA58BA7CC36B}" destId="{981E5EF6-9224-4952-ADA3-C38852B4D486}" srcOrd="5" destOrd="0" presId="urn:microsoft.com/office/officeart/2005/8/layout/vList3"/>
    <dgm:cxn modelId="{56219BA5-067C-4B97-B8BB-B77992D3256C}" type="presParOf" srcId="{D73AAC17-8B22-4E40-90AF-BA58BA7CC36B}" destId="{8EA8AC99-A8B8-437D-94C7-31B36AE134CF}" srcOrd="6" destOrd="0" presId="urn:microsoft.com/office/officeart/2005/8/layout/vList3"/>
    <dgm:cxn modelId="{8CDDF9A0-6B31-4E6D-9152-2A83ADE562DE}" type="presParOf" srcId="{8EA8AC99-A8B8-437D-94C7-31B36AE134CF}" destId="{6E40B69B-5DAE-4C17-A00B-650D006D44D5}" srcOrd="0" destOrd="0" presId="urn:microsoft.com/office/officeart/2005/8/layout/vList3"/>
    <dgm:cxn modelId="{5D22FECD-173A-440B-94C1-3A43CB7B05A5}" type="presParOf" srcId="{8EA8AC99-A8B8-437D-94C7-31B36AE134CF}" destId="{98958104-E9C6-41A5-929C-30341F5BB44A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7BBEA-148A-4B98-A46B-6CB58589A3B0}" type="doc">
      <dgm:prSet loTypeId="urn:microsoft.com/office/officeart/2005/8/layout/v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47781C2-FCA9-4292-8F18-88F4CEE53E88}">
      <dgm:prSet phldrT="[Текст]"/>
      <dgm:spPr/>
      <dgm:t>
        <a:bodyPr/>
        <a:lstStyle/>
        <a:p>
          <a:pPr algn="ctr"/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надати базові знання з </a:t>
          </a:r>
          <a:r>
            <a:rPr lang="uk-UA" b="1" i="1" dirty="0" err="1" smtClean="0">
              <a:latin typeface="Times New Roman" pitchFamily="18" charset="0"/>
              <a:cs typeface="Times New Roman" pitchFamily="18" charset="0"/>
            </a:rPr>
            <a:t>конфліктології</a:t>
          </a:r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uk-UA" b="1" i="1" dirty="0" err="1" smtClean="0">
              <a:latin typeface="Times New Roman" pitchFamily="18" charset="0"/>
              <a:cs typeface="Times New Roman" pitchFamily="18" charset="0"/>
            </a:rPr>
            <a:t>миробудування</a:t>
          </a:r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 та медіації; 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16706E45-2330-453D-B8FF-F9C34705D8ED}" type="parTrans" cxnId="{0466195F-8EB5-40E1-B06E-891C94A0A7D8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84A02DA-7A6E-4CA4-A05A-AD84B669F90A}" type="sibTrans" cxnId="{0466195F-8EB5-40E1-B06E-891C94A0A7D8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B449EF-D9B4-44C1-A4B8-6CC741939766}">
      <dgm:prSet phldrT="[Текст]"/>
      <dgm:spPr/>
      <dgm:t>
        <a:bodyPr/>
        <a:lstStyle/>
        <a:p>
          <a:pPr algn="ctr"/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ознайомити слухачів з цінностями та принципами медіації як інструменту вирішення конфліктів, що базується на врахуванні інтересів сторін; 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 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8F13586A-D4D7-49C9-918F-ECCA6D4E4968}" type="parTrans" cxnId="{653227BE-3E3F-40B0-BDB0-6220B006107A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CA4E40-8FC9-4E7B-AFC7-FFBB04078ED6}" type="sibTrans" cxnId="{653227BE-3E3F-40B0-BDB0-6220B006107A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41B3D2-9957-4D23-9077-8E094379BC14}">
      <dgm:prSet phldrT="[Текст]"/>
      <dgm:spPr/>
      <dgm:t>
        <a:bodyPr/>
        <a:lstStyle/>
        <a:p>
          <a:pPr algn="ctr"/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відпрацювати навички ведення процедури медіації; 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 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1066235C-1C21-40EF-8DE9-EC57CAD25B3A}" type="parTrans" cxnId="{433571DF-AEA2-440D-B1A7-6E04B664AC1B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ADC3C4-F488-4EDB-9574-D1F9F8BDC149}" type="sibTrans" cxnId="{433571DF-AEA2-440D-B1A7-6E04B664AC1B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BDF2C6-1BF7-4869-9028-959B82D2C8C8}">
      <dgm:prSet phldrT="[Текст]"/>
      <dgm:spPr/>
      <dgm:t>
        <a:bodyPr/>
        <a:lstStyle/>
        <a:p>
          <a:pPr algn="ctr"/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ознайомити з найкращими практиками впровадження шкільної медіації                                        в навчальних закладах України; 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 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64D199C3-A409-4640-8B44-0B7CAA1A80F7}" type="parTrans" cxnId="{F1696719-DBF7-45A9-8181-9E4FA54C0D54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13C71E-9960-4898-AE26-5CDE0A7D05A5}" type="sibTrans" cxnId="{F1696719-DBF7-45A9-8181-9E4FA54C0D54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2509BE-B70F-4617-9460-E47EAD12DBC4}">
      <dgm:prSet phldrT="[Текст]"/>
      <dgm:spPr/>
      <dgm:t>
        <a:bodyPr/>
        <a:lstStyle/>
        <a:p>
          <a:pPr algn="ctr"/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сформувати розуміння поняття та видів </a:t>
          </a:r>
          <a:r>
            <a:rPr lang="uk-UA" b="1" i="1" dirty="0" err="1" smtClean="0">
              <a:latin typeface="Times New Roman" pitchFamily="18" charset="0"/>
              <a:cs typeface="Times New Roman" pitchFamily="18" charset="0"/>
            </a:rPr>
            <a:t>ґендерно</a:t>
          </a:r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 зумовленого насильства; 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 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20513AB8-FA8A-4407-8125-AFC3D94CD361}" type="parTrans" cxnId="{2BD99DFD-BA6D-4434-AFCD-4DCB9D86C259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8F9A8E-AE72-4F3F-8438-367E250EF0DB}" type="sibTrans" cxnId="{2BD99DFD-BA6D-4434-AFCD-4DCB9D86C259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9E3E27-C6AF-43B0-BCA9-FA951BF1D698}">
      <dgm:prSet/>
      <dgm:spPr/>
      <dgm:t>
        <a:bodyPr/>
        <a:lstStyle/>
        <a:p>
          <a:pPr algn="ctr"/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сформувати розуміння важливості участі жінок і дітей у розв’язанні конфліктів та </a:t>
          </a:r>
          <a:r>
            <a:rPr lang="uk-UA" b="1" i="1" dirty="0" err="1" smtClean="0">
              <a:latin typeface="Times New Roman" pitchFamily="18" charset="0"/>
              <a:cs typeface="Times New Roman" pitchFamily="18" charset="0"/>
            </a:rPr>
            <a:t>миробудуванні</a:t>
          </a:r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88581A6E-FA58-4E07-9CC3-D04BE553F4E8}" type="parTrans" cxnId="{4A2B4517-546B-48F2-9CA0-EDE9F0DD0EAD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D15272-B651-472D-9EF2-68102CC39DB5}" type="sibTrans" cxnId="{4A2B4517-546B-48F2-9CA0-EDE9F0DD0EAD}">
      <dgm:prSet/>
      <dgm:spPr/>
      <dgm:t>
        <a:bodyPr/>
        <a:lstStyle/>
        <a:p>
          <a:pPr algn="ctr"/>
          <a:endParaRPr lang="ru-RU" b="1" i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F99C05-637F-45C4-96A3-C1061127AE82}" type="pres">
      <dgm:prSet presAssocID="{84B7BBEA-148A-4B98-A46B-6CB58589A3B0}" presName="linearFlow" presStyleCnt="0">
        <dgm:presLayoutVars>
          <dgm:dir/>
          <dgm:resizeHandles val="exact"/>
        </dgm:presLayoutVars>
      </dgm:prSet>
      <dgm:spPr/>
    </dgm:pt>
    <dgm:pt modelId="{76E62234-72E8-4A41-86DA-B78D4A3E6F04}" type="pres">
      <dgm:prSet presAssocID="{D47781C2-FCA9-4292-8F18-88F4CEE53E88}" presName="composite" presStyleCnt="0"/>
      <dgm:spPr/>
    </dgm:pt>
    <dgm:pt modelId="{A69D201B-AEE8-436F-8338-1D3EC5CCDF21}" type="pres">
      <dgm:prSet presAssocID="{D47781C2-FCA9-4292-8F18-88F4CEE53E88}" presName="imgShp" presStyleLbl="fgImgPlace1" presStyleIdx="0" presStyleCnt="6" custLinFactX="-100000" custLinFactNeighborX="-131585" custLinFactNeighborY="-1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6EC560A-2E4C-41D1-98E3-F1B2496F77A8}" type="pres">
      <dgm:prSet presAssocID="{D47781C2-FCA9-4292-8F18-88F4CEE53E88}" presName="txShp" presStyleLbl="node1" presStyleIdx="0" presStyleCnt="6" custScaleX="150376">
        <dgm:presLayoutVars>
          <dgm:bulletEnabled val="1"/>
        </dgm:presLayoutVars>
      </dgm:prSet>
      <dgm:spPr/>
    </dgm:pt>
    <dgm:pt modelId="{BC36322F-F9C6-43A2-BD54-7C6C9DD5BEB9}" type="pres">
      <dgm:prSet presAssocID="{E84A02DA-7A6E-4CA4-A05A-AD84B669F90A}" presName="spacing" presStyleCnt="0"/>
      <dgm:spPr/>
    </dgm:pt>
    <dgm:pt modelId="{91102898-BD2D-4384-9139-9DB2141788BB}" type="pres">
      <dgm:prSet presAssocID="{25B449EF-D9B4-44C1-A4B8-6CC741939766}" presName="composite" presStyleCnt="0"/>
      <dgm:spPr/>
    </dgm:pt>
    <dgm:pt modelId="{D95C302A-1687-4267-A670-8E8816930BF6}" type="pres">
      <dgm:prSet presAssocID="{25B449EF-D9B4-44C1-A4B8-6CC741939766}" presName="imgShp" presStyleLbl="fgImgPlace1" presStyleIdx="1" presStyleCnt="6" custLinFactX="-100000" custLinFactNeighborX="-144717" custLinFactNeighborY="17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FEDC018-F4D8-440C-B939-90C3F6389DDE}" type="pres">
      <dgm:prSet presAssocID="{25B449EF-D9B4-44C1-A4B8-6CC741939766}" presName="txShp" presStyleLbl="node1" presStyleIdx="1" presStyleCnt="6" custScaleX="150376">
        <dgm:presLayoutVars>
          <dgm:bulletEnabled val="1"/>
        </dgm:presLayoutVars>
      </dgm:prSet>
      <dgm:spPr/>
    </dgm:pt>
    <dgm:pt modelId="{E77AF14A-9F11-4CBE-839D-EF651B23505E}" type="pres">
      <dgm:prSet presAssocID="{E1CA4E40-8FC9-4E7B-AFC7-FFBB04078ED6}" presName="spacing" presStyleCnt="0"/>
      <dgm:spPr/>
    </dgm:pt>
    <dgm:pt modelId="{481DB3C8-2011-4ED7-BB64-0328E5EC8A5A}" type="pres">
      <dgm:prSet presAssocID="{0B41B3D2-9957-4D23-9077-8E094379BC14}" presName="composite" presStyleCnt="0"/>
      <dgm:spPr/>
    </dgm:pt>
    <dgm:pt modelId="{C500C062-80E2-4005-A88C-A124CC132893}" type="pres">
      <dgm:prSet presAssocID="{0B41B3D2-9957-4D23-9077-8E094379BC14}" presName="imgShp" presStyleLbl="fgImgPlace1" presStyleIdx="2" presStyleCnt="6" custLinFactX="-100000" custLinFactNeighborX="-171092" custLinFactNeighborY="-94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280521C-1D57-4C6E-96EC-582B71C4AE3A}" type="pres">
      <dgm:prSet presAssocID="{0B41B3D2-9957-4D23-9077-8E094379BC14}" presName="txShp" presStyleLbl="node1" presStyleIdx="2" presStyleCnt="6" custScaleX="150376">
        <dgm:presLayoutVars>
          <dgm:bulletEnabled val="1"/>
        </dgm:presLayoutVars>
      </dgm:prSet>
      <dgm:spPr/>
    </dgm:pt>
    <dgm:pt modelId="{1724139A-CA3B-43BF-9DB6-10E52623F62A}" type="pres">
      <dgm:prSet presAssocID="{E3ADC3C4-F488-4EDB-9574-D1F9F8BDC149}" presName="spacing" presStyleCnt="0"/>
      <dgm:spPr/>
    </dgm:pt>
    <dgm:pt modelId="{B5CB923A-E792-485E-8C0B-67A7C2D6FF5C}" type="pres">
      <dgm:prSet presAssocID="{E7BDF2C6-1BF7-4869-9028-959B82D2C8C8}" presName="composite" presStyleCnt="0"/>
      <dgm:spPr/>
    </dgm:pt>
    <dgm:pt modelId="{9EC2F00C-4BF9-4528-967E-EA485FD993D3}" type="pres">
      <dgm:prSet presAssocID="{E7BDF2C6-1BF7-4869-9028-959B82D2C8C8}" presName="imgShp" presStyleLbl="fgImgPlace1" presStyleIdx="3" presStyleCnt="6" custLinFactX="-100000" custLinFactNeighborX="-157896" custLinFactNeighborY="557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BDA20B1-D27A-4DD2-A581-1A5F93CEF802}" type="pres">
      <dgm:prSet presAssocID="{E7BDF2C6-1BF7-4869-9028-959B82D2C8C8}" presName="txShp" presStyleLbl="node1" presStyleIdx="3" presStyleCnt="6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71FF3-58CA-4C45-B05E-A6B1D361F6F0}" type="pres">
      <dgm:prSet presAssocID="{8C13C71E-9960-4898-AE26-5CDE0A7D05A5}" presName="spacing" presStyleCnt="0"/>
      <dgm:spPr/>
    </dgm:pt>
    <dgm:pt modelId="{7F561BBA-A8D4-4630-940A-BD4701290D3E}" type="pres">
      <dgm:prSet presAssocID="{992509BE-B70F-4617-9460-E47EAD12DBC4}" presName="composite" presStyleCnt="0"/>
      <dgm:spPr/>
    </dgm:pt>
    <dgm:pt modelId="{0403D94A-3FEA-4296-BDAF-C26FB4103400}" type="pres">
      <dgm:prSet presAssocID="{992509BE-B70F-4617-9460-E47EAD12DBC4}" presName="imgShp" presStyleLbl="fgImgPlace1" presStyleIdx="4" presStyleCnt="6" custLinFactX="-100000" custLinFactNeighborX="-131585" custLinFactNeighborY="-574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61FC9B9-D220-4046-9D7A-68BA431AE86A}" type="pres">
      <dgm:prSet presAssocID="{992509BE-B70F-4617-9460-E47EAD12DBC4}" presName="txShp" presStyleLbl="node1" presStyleIdx="4" presStyleCnt="6" custScaleX="150376">
        <dgm:presLayoutVars>
          <dgm:bulletEnabled val="1"/>
        </dgm:presLayoutVars>
      </dgm:prSet>
      <dgm:spPr/>
    </dgm:pt>
    <dgm:pt modelId="{1C0B142C-9964-4EC6-8C8E-B2D539ADC04E}" type="pres">
      <dgm:prSet presAssocID="{088F9A8E-AE72-4F3F-8438-367E250EF0DB}" presName="spacing" presStyleCnt="0"/>
      <dgm:spPr/>
    </dgm:pt>
    <dgm:pt modelId="{A4F6006A-91E3-4A19-AF25-FC6E881AB0F7}" type="pres">
      <dgm:prSet presAssocID="{D59E3E27-C6AF-43B0-BCA9-FA951BF1D698}" presName="composite" presStyleCnt="0"/>
      <dgm:spPr/>
    </dgm:pt>
    <dgm:pt modelId="{615BF8D1-95DE-4DAB-ADA6-15D14C0B9749}" type="pres">
      <dgm:prSet presAssocID="{D59E3E27-C6AF-43B0-BCA9-FA951BF1D698}" presName="imgShp" presStyleLbl="fgImgPlace1" presStyleIdx="5" presStyleCnt="6" custLinFactX="-100000" custLinFactNeighborX="-171092" custLinFactNeighborY="-388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960C9DE-8FEC-420B-86B7-86EECE6B8CFA}" type="pres">
      <dgm:prSet presAssocID="{D59E3E27-C6AF-43B0-BCA9-FA951BF1D698}" presName="txShp" presStyleLbl="node1" presStyleIdx="5" presStyleCnt="6" custScaleX="150376">
        <dgm:presLayoutVars>
          <dgm:bulletEnabled val="1"/>
        </dgm:presLayoutVars>
      </dgm:prSet>
      <dgm:spPr/>
    </dgm:pt>
  </dgm:ptLst>
  <dgm:cxnLst>
    <dgm:cxn modelId="{11309EC4-B2E0-4327-82AD-D8E7C71962A9}" type="presOf" srcId="{0B41B3D2-9957-4D23-9077-8E094379BC14}" destId="{C280521C-1D57-4C6E-96EC-582B71C4AE3A}" srcOrd="0" destOrd="0" presId="urn:microsoft.com/office/officeart/2005/8/layout/vList3"/>
    <dgm:cxn modelId="{796D5654-E8E0-4ECD-B3D2-B884A3DADF78}" type="presOf" srcId="{84B7BBEA-148A-4B98-A46B-6CB58589A3B0}" destId="{21F99C05-637F-45C4-96A3-C1061127AE82}" srcOrd="0" destOrd="0" presId="urn:microsoft.com/office/officeart/2005/8/layout/vList3"/>
    <dgm:cxn modelId="{4A2B4517-546B-48F2-9CA0-EDE9F0DD0EAD}" srcId="{84B7BBEA-148A-4B98-A46B-6CB58589A3B0}" destId="{D59E3E27-C6AF-43B0-BCA9-FA951BF1D698}" srcOrd="5" destOrd="0" parTransId="{88581A6E-FA58-4E07-9CC3-D04BE553F4E8}" sibTransId="{66D15272-B651-472D-9EF2-68102CC39DB5}"/>
    <dgm:cxn modelId="{3BC0D178-C45E-454F-8305-EC0E48C8C713}" type="presOf" srcId="{25B449EF-D9B4-44C1-A4B8-6CC741939766}" destId="{EFEDC018-F4D8-440C-B939-90C3F6389DDE}" srcOrd="0" destOrd="0" presId="urn:microsoft.com/office/officeart/2005/8/layout/vList3"/>
    <dgm:cxn modelId="{433571DF-AEA2-440D-B1A7-6E04B664AC1B}" srcId="{84B7BBEA-148A-4B98-A46B-6CB58589A3B0}" destId="{0B41B3D2-9957-4D23-9077-8E094379BC14}" srcOrd="2" destOrd="0" parTransId="{1066235C-1C21-40EF-8DE9-EC57CAD25B3A}" sibTransId="{E3ADC3C4-F488-4EDB-9574-D1F9F8BDC149}"/>
    <dgm:cxn modelId="{653227BE-3E3F-40B0-BDB0-6220B006107A}" srcId="{84B7BBEA-148A-4B98-A46B-6CB58589A3B0}" destId="{25B449EF-D9B4-44C1-A4B8-6CC741939766}" srcOrd="1" destOrd="0" parTransId="{8F13586A-D4D7-49C9-918F-ECCA6D4E4968}" sibTransId="{E1CA4E40-8FC9-4E7B-AFC7-FFBB04078ED6}"/>
    <dgm:cxn modelId="{2511BC9A-711B-461A-B6D4-12212CE4ABD1}" type="presOf" srcId="{D59E3E27-C6AF-43B0-BCA9-FA951BF1D698}" destId="{0960C9DE-8FEC-420B-86B7-86EECE6B8CFA}" srcOrd="0" destOrd="0" presId="urn:microsoft.com/office/officeart/2005/8/layout/vList3"/>
    <dgm:cxn modelId="{2BD99DFD-BA6D-4434-AFCD-4DCB9D86C259}" srcId="{84B7BBEA-148A-4B98-A46B-6CB58589A3B0}" destId="{992509BE-B70F-4617-9460-E47EAD12DBC4}" srcOrd="4" destOrd="0" parTransId="{20513AB8-FA8A-4407-8125-AFC3D94CD361}" sibTransId="{088F9A8E-AE72-4F3F-8438-367E250EF0DB}"/>
    <dgm:cxn modelId="{0466195F-8EB5-40E1-B06E-891C94A0A7D8}" srcId="{84B7BBEA-148A-4B98-A46B-6CB58589A3B0}" destId="{D47781C2-FCA9-4292-8F18-88F4CEE53E88}" srcOrd="0" destOrd="0" parTransId="{16706E45-2330-453D-B8FF-F9C34705D8ED}" sibTransId="{E84A02DA-7A6E-4CA4-A05A-AD84B669F90A}"/>
    <dgm:cxn modelId="{FB9F86B3-5373-4A88-9C71-1DF0A1A4B231}" type="presOf" srcId="{D47781C2-FCA9-4292-8F18-88F4CEE53E88}" destId="{76EC560A-2E4C-41D1-98E3-F1B2496F77A8}" srcOrd="0" destOrd="0" presId="urn:microsoft.com/office/officeart/2005/8/layout/vList3"/>
    <dgm:cxn modelId="{F1696719-DBF7-45A9-8181-9E4FA54C0D54}" srcId="{84B7BBEA-148A-4B98-A46B-6CB58589A3B0}" destId="{E7BDF2C6-1BF7-4869-9028-959B82D2C8C8}" srcOrd="3" destOrd="0" parTransId="{64D199C3-A409-4640-8B44-0B7CAA1A80F7}" sibTransId="{8C13C71E-9960-4898-AE26-5CDE0A7D05A5}"/>
    <dgm:cxn modelId="{79B2F266-89E2-4B8B-BC48-7B6A2929D7D5}" type="presOf" srcId="{E7BDF2C6-1BF7-4869-9028-959B82D2C8C8}" destId="{7BDA20B1-D27A-4DD2-A581-1A5F93CEF802}" srcOrd="0" destOrd="0" presId="urn:microsoft.com/office/officeart/2005/8/layout/vList3"/>
    <dgm:cxn modelId="{0CEE3C57-E20E-4474-83D5-7E63E2DEA7FC}" type="presOf" srcId="{992509BE-B70F-4617-9460-E47EAD12DBC4}" destId="{861FC9B9-D220-4046-9D7A-68BA431AE86A}" srcOrd="0" destOrd="0" presId="urn:microsoft.com/office/officeart/2005/8/layout/vList3"/>
    <dgm:cxn modelId="{2E768B36-471E-49D2-8C02-A7333E1080F7}" type="presParOf" srcId="{21F99C05-637F-45C4-96A3-C1061127AE82}" destId="{76E62234-72E8-4A41-86DA-B78D4A3E6F04}" srcOrd="0" destOrd="0" presId="urn:microsoft.com/office/officeart/2005/8/layout/vList3"/>
    <dgm:cxn modelId="{A36E79A0-A5B9-4489-8E1C-DEAF2C1BE7AC}" type="presParOf" srcId="{76E62234-72E8-4A41-86DA-B78D4A3E6F04}" destId="{A69D201B-AEE8-436F-8338-1D3EC5CCDF21}" srcOrd="0" destOrd="0" presId="urn:microsoft.com/office/officeart/2005/8/layout/vList3"/>
    <dgm:cxn modelId="{14F54F3A-8CDC-48FB-AC64-8C7C7EB05B13}" type="presParOf" srcId="{76E62234-72E8-4A41-86DA-B78D4A3E6F04}" destId="{76EC560A-2E4C-41D1-98E3-F1B2496F77A8}" srcOrd="1" destOrd="0" presId="urn:microsoft.com/office/officeart/2005/8/layout/vList3"/>
    <dgm:cxn modelId="{5442D43B-1521-465A-B593-83DBE0B2F5B9}" type="presParOf" srcId="{21F99C05-637F-45C4-96A3-C1061127AE82}" destId="{BC36322F-F9C6-43A2-BD54-7C6C9DD5BEB9}" srcOrd="1" destOrd="0" presId="urn:microsoft.com/office/officeart/2005/8/layout/vList3"/>
    <dgm:cxn modelId="{36CB0D8A-0C52-4320-80EE-075DEDB50A23}" type="presParOf" srcId="{21F99C05-637F-45C4-96A3-C1061127AE82}" destId="{91102898-BD2D-4384-9139-9DB2141788BB}" srcOrd="2" destOrd="0" presId="urn:microsoft.com/office/officeart/2005/8/layout/vList3"/>
    <dgm:cxn modelId="{02DEB8FE-03B7-4C5E-AAD1-3BE39A6EC185}" type="presParOf" srcId="{91102898-BD2D-4384-9139-9DB2141788BB}" destId="{D95C302A-1687-4267-A670-8E8816930BF6}" srcOrd="0" destOrd="0" presId="urn:microsoft.com/office/officeart/2005/8/layout/vList3"/>
    <dgm:cxn modelId="{48B93BDA-58E2-4DC3-B63F-E76963813D19}" type="presParOf" srcId="{91102898-BD2D-4384-9139-9DB2141788BB}" destId="{EFEDC018-F4D8-440C-B939-90C3F6389DDE}" srcOrd="1" destOrd="0" presId="urn:microsoft.com/office/officeart/2005/8/layout/vList3"/>
    <dgm:cxn modelId="{71102B3D-D3C7-4F15-B6FA-6AEBC7E99476}" type="presParOf" srcId="{21F99C05-637F-45C4-96A3-C1061127AE82}" destId="{E77AF14A-9F11-4CBE-839D-EF651B23505E}" srcOrd="3" destOrd="0" presId="urn:microsoft.com/office/officeart/2005/8/layout/vList3"/>
    <dgm:cxn modelId="{98395BC8-6E58-413E-94B6-3DFD1E979B94}" type="presParOf" srcId="{21F99C05-637F-45C4-96A3-C1061127AE82}" destId="{481DB3C8-2011-4ED7-BB64-0328E5EC8A5A}" srcOrd="4" destOrd="0" presId="urn:microsoft.com/office/officeart/2005/8/layout/vList3"/>
    <dgm:cxn modelId="{5F591471-AD35-4C15-9A1E-E9AF1B8B245A}" type="presParOf" srcId="{481DB3C8-2011-4ED7-BB64-0328E5EC8A5A}" destId="{C500C062-80E2-4005-A88C-A124CC132893}" srcOrd="0" destOrd="0" presId="urn:microsoft.com/office/officeart/2005/8/layout/vList3"/>
    <dgm:cxn modelId="{9F9F7A46-CF82-46BA-AE88-D243CFF00EFC}" type="presParOf" srcId="{481DB3C8-2011-4ED7-BB64-0328E5EC8A5A}" destId="{C280521C-1D57-4C6E-96EC-582B71C4AE3A}" srcOrd="1" destOrd="0" presId="urn:microsoft.com/office/officeart/2005/8/layout/vList3"/>
    <dgm:cxn modelId="{921B8368-EC1A-4103-B7CB-BEA0EFE584C9}" type="presParOf" srcId="{21F99C05-637F-45C4-96A3-C1061127AE82}" destId="{1724139A-CA3B-43BF-9DB6-10E52623F62A}" srcOrd="5" destOrd="0" presId="urn:microsoft.com/office/officeart/2005/8/layout/vList3"/>
    <dgm:cxn modelId="{78CFCA02-7E59-4349-99E4-BE32E6E17FFC}" type="presParOf" srcId="{21F99C05-637F-45C4-96A3-C1061127AE82}" destId="{B5CB923A-E792-485E-8C0B-67A7C2D6FF5C}" srcOrd="6" destOrd="0" presId="urn:microsoft.com/office/officeart/2005/8/layout/vList3"/>
    <dgm:cxn modelId="{06C5A4C1-8E04-4BED-962D-D811FD402D51}" type="presParOf" srcId="{B5CB923A-E792-485E-8C0B-67A7C2D6FF5C}" destId="{9EC2F00C-4BF9-4528-967E-EA485FD993D3}" srcOrd="0" destOrd="0" presId="urn:microsoft.com/office/officeart/2005/8/layout/vList3"/>
    <dgm:cxn modelId="{196AFFEF-55FB-4A9A-BFEE-3448FE2094CF}" type="presParOf" srcId="{B5CB923A-E792-485E-8C0B-67A7C2D6FF5C}" destId="{7BDA20B1-D27A-4DD2-A581-1A5F93CEF802}" srcOrd="1" destOrd="0" presId="urn:microsoft.com/office/officeart/2005/8/layout/vList3"/>
    <dgm:cxn modelId="{4E62512A-2DFF-41B9-8E79-2356513BC60C}" type="presParOf" srcId="{21F99C05-637F-45C4-96A3-C1061127AE82}" destId="{58671FF3-58CA-4C45-B05E-A6B1D361F6F0}" srcOrd="7" destOrd="0" presId="urn:microsoft.com/office/officeart/2005/8/layout/vList3"/>
    <dgm:cxn modelId="{05F4BCB1-55CA-4663-9767-5B90871EFC26}" type="presParOf" srcId="{21F99C05-637F-45C4-96A3-C1061127AE82}" destId="{7F561BBA-A8D4-4630-940A-BD4701290D3E}" srcOrd="8" destOrd="0" presId="urn:microsoft.com/office/officeart/2005/8/layout/vList3"/>
    <dgm:cxn modelId="{90C6EBDD-3FCB-4D4E-88FB-1829F1BCEE64}" type="presParOf" srcId="{7F561BBA-A8D4-4630-940A-BD4701290D3E}" destId="{0403D94A-3FEA-4296-BDAF-C26FB4103400}" srcOrd="0" destOrd="0" presId="urn:microsoft.com/office/officeart/2005/8/layout/vList3"/>
    <dgm:cxn modelId="{CFF0F46F-F926-4826-97AF-94BDC20881DE}" type="presParOf" srcId="{7F561BBA-A8D4-4630-940A-BD4701290D3E}" destId="{861FC9B9-D220-4046-9D7A-68BA431AE86A}" srcOrd="1" destOrd="0" presId="urn:microsoft.com/office/officeart/2005/8/layout/vList3"/>
    <dgm:cxn modelId="{9DE8EFFC-62D2-4FCE-B8D4-6759FEC7CB41}" type="presParOf" srcId="{21F99C05-637F-45C4-96A3-C1061127AE82}" destId="{1C0B142C-9964-4EC6-8C8E-B2D539ADC04E}" srcOrd="9" destOrd="0" presId="urn:microsoft.com/office/officeart/2005/8/layout/vList3"/>
    <dgm:cxn modelId="{452AE456-7E83-4656-A0FE-1137C5303095}" type="presParOf" srcId="{21F99C05-637F-45C4-96A3-C1061127AE82}" destId="{A4F6006A-91E3-4A19-AF25-FC6E881AB0F7}" srcOrd="10" destOrd="0" presId="urn:microsoft.com/office/officeart/2005/8/layout/vList3"/>
    <dgm:cxn modelId="{17F79C61-2902-474B-9FD2-5148751BEBE2}" type="presParOf" srcId="{A4F6006A-91E3-4A19-AF25-FC6E881AB0F7}" destId="{615BF8D1-95DE-4DAB-ADA6-15D14C0B9749}" srcOrd="0" destOrd="0" presId="urn:microsoft.com/office/officeart/2005/8/layout/vList3"/>
    <dgm:cxn modelId="{56BF7799-6CC5-42AC-B5A7-01E63E1CC34E}" type="presParOf" srcId="{A4F6006A-91E3-4A19-AF25-FC6E881AB0F7}" destId="{0960C9DE-8FEC-420B-86B7-86EECE6B8CFA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EA69D-8B34-4295-8C21-9F4636FA0E1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F44DA-E743-4A7D-AB21-4E0DDC205FAA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F44DA-E743-4A7D-AB21-4E0DDC205FA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la-strada.org.ua/ndgl_116111.gif" TargetMode="External"/><Relationship Id="rId5" Type="http://schemas.openxmlformats.org/officeDocument/2006/relationships/hyperlink" Target="http://la-strada.org.ua/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lastradaukraine" TargetMode="External"/><Relationship Id="rId2" Type="http://schemas.openxmlformats.org/officeDocument/2006/relationships/hyperlink" Target="http://www.la-strada.org.ua/ucp_mod_library_showcategory_65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knowledge.org.u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71437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«Розбудова миру, профілактика </a:t>
            </a:r>
            <a:b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розв’язання конфлікту з використанням медіації в групах та громадах, які постраждали від конфлікту, особливо серед жінок та дівчат ВПО»</a:t>
            </a:r>
            <a:endParaRPr lang="en-US" sz="2800" b="1" dirty="0">
              <a:ln>
                <a:solidFill>
                  <a:srgbClr val="2A5A06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7"/>
          <p:cNvSpPr/>
          <p:nvPr/>
        </p:nvSpPr>
        <p:spPr>
          <a:xfrm>
            <a:off x="3929058" y="4786322"/>
            <a:ext cx="52149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Презентацію  підготувала: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Разводова Тетяна Олександрівна, 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методист Центру практичної психології,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соціальної роботи та здорового способу життя</a:t>
            </a:r>
          </a:p>
          <a:p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моб.тел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(066)136-20-28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tr1362028@ukr.net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1285852" y="3286124"/>
            <a:ext cx="78581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«Людина, її життя і здоров’я, честь і гідність, недоторканість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безпека визнаються в Україні найвищою соціальною цінністю».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					Конституція України</a:t>
            </a:r>
          </a:p>
        </p:txBody>
      </p:sp>
      <p:pic>
        <p:nvPicPr>
          <p:cNvPr id="5122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264"/>
            <a:ext cx="2571736" cy="2571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артинки по запросу картинка анкетиров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9180" y="4714884"/>
            <a:ext cx="3334820" cy="2143115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3286116" y="1357298"/>
            <a:ext cx="4330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0-800-500-225</a:t>
            </a:r>
            <a:endParaRPr lang="uk-U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482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4412" y="0"/>
            <a:ext cx="4143403" cy="3072719"/>
          </a:xfrm>
          <a:prstGeom prst="rect">
            <a:avLst/>
          </a:prstGeom>
          <a:noFill/>
        </p:spPr>
      </p:pic>
      <p:sp>
        <p:nvSpPr>
          <p:cNvPr id="7" name="Прямокутник 6"/>
          <p:cNvSpPr/>
          <p:nvPr/>
        </p:nvSpPr>
        <p:spPr>
          <a:xfrm>
            <a:off x="3214678" y="214290"/>
            <a:ext cx="59293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Дитяча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гаряча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функціонує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безкоштовним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номером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643306" y="2357430"/>
            <a:ext cx="5321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короткий номер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116 111 </a:t>
            </a:r>
          </a:p>
        </p:txBody>
      </p:sp>
      <p:pic>
        <p:nvPicPr>
          <p:cNvPr id="20484" name="Picture 4" descr="Похожее 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2000240"/>
            <a:ext cx="1714512" cy="1714513"/>
          </a:xfrm>
          <a:prstGeom prst="rect">
            <a:avLst/>
          </a:prstGeom>
          <a:noFill/>
        </p:spPr>
      </p:pic>
      <p:pic>
        <p:nvPicPr>
          <p:cNvPr id="10" name="Picture 4" descr="Похожее 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5470961">
            <a:off x="7519315" y="875589"/>
            <a:ext cx="1714512" cy="1714513"/>
          </a:xfrm>
          <a:prstGeom prst="rect">
            <a:avLst/>
          </a:prstGeom>
          <a:noFill/>
        </p:spPr>
      </p:pic>
      <p:sp>
        <p:nvSpPr>
          <p:cNvPr id="11" name="Прямокутник 10"/>
          <p:cNvSpPr/>
          <p:nvPr/>
        </p:nvSpPr>
        <p:spPr>
          <a:xfrm>
            <a:off x="214282" y="3500438"/>
            <a:ext cx="5929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Дитяча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гаряча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будням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12 до 20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суботу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12 до 16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28596" y="4929198"/>
            <a:ext cx="55007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Посилання для розміщення банеру: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http://la-strada.org.ua/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http://la-strada.org.ua/ndgl_116111.gif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66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158" y="642918"/>
            <a:ext cx="8358246" cy="427574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Навчально-методичний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посібник 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«Розбудова миру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профілактика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 вирішення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конфлікту з використанням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медіації:соціально-педагогічний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»(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схвалено для використання Науково-методичною комісією з проблем виховання дітей та учнівської молоді МОН пр.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3 від 04.10.2016).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www.la-strada.org.ua/ucp_mod_library_showcategory_65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Небезпечні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квести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профілактика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схвалені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Науково-методичною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учнівської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(протокол № 3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16.06.2017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www.facebook.com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lastradaukraine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endParaRPr lang="uk-UA" sz="1600" u="sng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допомогу педагогічним працівникам, які працюють із дітьми групи «ризику», корисними будуть матеріали, розміщеними на Інформаційній </a:t>
            </a:r>
            <a:r>
              <a:rPr lang="uk-UA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онлайн-платформі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«Центр знань», яка створена в рамках проекту Українського інституту соціальних досліджень ім. О.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Яременка спільно із МБФ «СНІД Фонд Схід-Захід»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технічної підтримки Дитячого Фонду ООН (ЮНІСЕФ) </a:t>
            </a:r>
            <a:endParaRPr lang="uk-UA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knowledge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org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ua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1600" u="sng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ctr">
              <a:lnSpc>
                <a:spcPct val="120000"/>
              </a:lnSpc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14282" y="214290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КОРИСНІ   ПОСИЛАННЯ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57166"/>
            <a:ext cx="8786874" cy="928694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Впровадження проекту «Розбудова миру, профілактика 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розв’язання конфлікту з використанням медіації в групах 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громадах, які постраждали від конфлікту, 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особливо серед жінок та дівчат ВПО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в 11 областях України</a:t>
            </a:r>
            <a:endParaRPr lang="en-US" sz="2400" dirty="0"/>
          </a:p>
        </p:txBody>
      </p:sp>
      <p:graphicFrame>
        <p:nvGraphicFramePr>
          <p:cNvPr id="8" name="Місце для вмісту 7"/>
          <p:cNvGraphicFramePr>
            <a:graphicFrameLocks noGrp="1"/>
          </p:cNvGraphicFramePr>
          <p:nvPr>
            <p:ph idx="1"/>
          </p:nvPr>
        </p:nvGraphicFramePr>
        <p:xfrm>
          <a:off x="285721" y="1785926"/>
          <a:ext cx="485778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8" name="Picture 2" descr="Похожее изображени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1928802"/>
            <a:ext cx="3571868" cy="3997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14488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Реалізація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проекту «Розбудова миру, профілактика 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розв’язання конфлікту з використанням медіації в групах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громадах, які постраждали від конфлікту, 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особливо серед жінок та дівчат ВПО»</a:t>
            </a:r>
            <a:endParaRPr lang="en-US" sz="2400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0" y="1857364"/>
          <a:ext cx="9144000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214282" y="2214554"/>
          <a:ext cx="8691602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Прямокутник 16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Навчальна програма освітньої діяльності та спецкурс  </a:t>
            </a:r>
            <a:r>
              <a:rPr lang="uk-U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“Базові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навики медіатора в навчальному  закладі та громаді. Забезпечення участі жінок і дітей у розв’язанні конфліктів </a:t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миробудуванні”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solidFill>
                  <a:srgbClr val="2A5A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ЗАВДАННЯ СПЕЦКУРСУ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763525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Результати опитування з проблем конфліктів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навчальному середовищі.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3554" name="Picture 2" descr="https://encrypted-tbn0.gstatic.com/images?q=tbn:ANd9GcSFKrUVVKgeyIatJkH8_FXeeshxvY1hxODSGiCS1MeWtVvRjK0UbHp6fkfe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357694"/>
            <a:ext cx="1928795" cy="2500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85786" y="1357298"/>
            <a:ext cx="76732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«Як часто у Вашому класі/колективі виникають конфлікти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 учнями?»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іаграма 6"/>
          <p:cNvGraphicFramePr/>
          <p:nvPr/>
        </p:nvGraphicFramePr>
        <p:xfrm>
          <a:off x="214282" y="2143116"/>
          <a:ext cx="8929718" cy="434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763525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Результати опитування з проблем конфліктів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навчальному середовищі.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3554" name="Picture 2" descr="https://encrypted-tbn0.gstatic.com/images?q=tbn:ANd9GcSFKrUVVKgeyIatJkH8_FXeeshxvY1hxODSGiCS1MeWtVvRjK0UbHp6fkfe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357694"/>
            <a:ext cx="1928795" cy="2500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85786" y="1357298"/>
            <a:ext cx="76732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«Як часто у Вашому класі/колективі виникають конфлікти 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 учнями та вчителями?»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іаграма 6"/>
          <p:cNvGraphicFramePr/>
          <p:nvPr/>
        </p:nvGraphicFramePr>
        <p:xfrm>
          <a:off x="214282" y="2143116"/>
          <a:ext cx="8929718" cy="434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428604"/>
            <a:ext cx="8929718" cy="763525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Результати опитування з проблем конфліктів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uk-U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навчальному середовищі.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3554" name="Picture 2" descr="https://encrypted-tbn0.gstatic.com/images?q=tbn:ANd9GcSFKrUVVKgeyIatJkH8_FXeeshxvY1hxODSGiCS1MeWtVvRjK0UbHp6fkfe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357694"/>
            <a:ext cx="1928795" cy="2500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85786" y="1357298"/>
            <a:ext cx="74365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«Чи траплялися у Вашій школі/закладі наведені нижче події?» </a:t>
            </a:r>
            <a:endParaRPr lang="uk-UA" sz="20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Так відповіли</a:t>
            </a:r>
            <a:endParaRPr lang="ru-RU" sz="2000" dirty="0"/>
          </a:p>
        </p:txBody>
      </p:sp>
      <p:graphicFrame>
        <p:nvGraphicFramePr>
          <p:cNvPr id="7" name="Діаграма 6"/>
          <p:cNvGraphicFramePr/>
          <p:nvPr/>
        </p:nvGraphicFramePr>
        <p:xfrm>
          <a:off x="214282" y="2143116"/>
          <a:ext cx="8929718" cy="434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5"/>
            <a:ext cx="7772400" cy="785818"/>
          </a:xfrm>
        </p:spPr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МЕДІАЦІЯ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14348" y="4000504"/>
            <a:ext cx="7772400" cy="204947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solidFill>
                  <a:srgbClr val="2A5A06"/>
                </a:solidFill>
                <a:latin typeface="Times New Roman" pitchFamily="18" charset="0"/>
                <a:cs typeface="Times New Roman" pitchFamily="18" charset="0"/>
              </a:rPr>
              <a:t>Головне завдання медіації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формування вмінь вести діалог і виходити з конфліктних ситуацій без «втрат» за принципом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« виграш –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виграш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»,  відстоювати    власні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інтереси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приймати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іншу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поважаючи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її   право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 захист 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 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інтересів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Місце для тексту 2"/>
          <p:cNvSpPr txBox="1">
            <a:spLocks/>
          </p:cNvSpPr>
          <p:nvPr/>
        </p:nvSpPr>
        <p:spPr>
          <a:xfrm>
            <a:off x="785786" y="1357298"/>
            <a:ext cx="7915276" cy="17637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 добровільний і конфіденційний</a:t>
            </a:r>
            <a:r>
              <a:rPr kumimoji="0" lang="uk-UA" sz="24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процес, у якому нейтральна третя особа (медіатор) допомагає сторонам знайти взаємоприйнятний варіант вирішення ситуації, що склалася</a:t>
            </a: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24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1601" y="4429132"/>
            <a:ext cx="3932399" cy="2190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357166"/>
            <a:ext cx="6215106" cy="104927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перше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півріччя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2017 року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дитяча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гаряча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лінія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прийняла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20 851 </a:t>
            </a: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дзвінок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-428652"/>
            <a:ext cx="2805098" cy="2805099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1571604" y="1857364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дзвінків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іаграма 7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575</Words>
  <Application>Microsoft Office PowerPoint</Application>
  <PresentationFormat>Екран (4:3)</PresentationFormat>
  <Paragraphs>99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Office Theme</vt:lpstr>
      <vt:lpstr>  «Розбудова миру, профілактика  і розв’язання конфлікту з використанням медіації в групах та громадах, які постраждали від конфлікту, особливо серед жінок та дівчат ВПО»</vt:lpstr>
      <vt:lpstr>Впровадження проекту «Розбудова миру, профілактика  і розв’язання конфлікту з використанням медіації в групах  та громадах, які постраждали від конфлікту,  особливо серед жінок та дівчат ВПО» в 11 областях України</vt:lpstr>
      <vt:lpstr>Реалізація проекту «Розбудова миру, профілактика  і розв’язання конфлікту з використанням медіації в групах та громадах, які постраждали від конфлікту,  особливо серед жінок та дівчат ВПО»</vt:lpstr>
      <vt:lpstr>Слайд 4</vt:lpstr>
      <vt:lpstr>Результати опитування з проблем конфліктів  в навчальному середовищі.</vt:lpstr>
      <vt:lpstr>Результати опитування з проблем конфліктів  в навчальному середовищі.</vt:lpstr>
      <vt:lpstr>Результати опитування з проблем конфліктів  в навчальному середовищі.</vt:lpstr>
      <vt:lpstr>МЕДІАЦІЯ </vt:lpstr>
      <vt:lpstr>За перше півріччя 2017 року Національна дитяча "гаряча" лінія прийняла 20 851 дзвінок.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admin</cp:lastModifiedBy>
  <cp:revision>68</cp:revision>
  <dcterms:created xsi:type="dcterms:W3CDTF">2013-08-21T19:17:07Z</dcterms:created>
  <dcterms:modified xsi:type="dcterms:W3CDTF">2017-08-22T14:52:15Z</dcterms:modified>
</cp:coreProperties>
</file>