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79" r:id="rId1"/>
  </p:sldMasterIdLst>
  <p:notesMasterIdLst>
    <p:notesMasterId r:id="rId39"/>
  </p:notesMasterIdLst>
  <p:handoutMasterIdLst>
    <p:handoutMasterId r:id="rId40"/>
  </p:handoutMasterIdLst>
  <p:sldIdLst>
    <p:sldId id="306" r:id="rId2"/>
    <p:sldId id="307" r:id="rId3"/>
    <p:sldId id="309" r:id="rId4"/>
    <p:sldId id="308" r:id="rId5"/>
    <p:sldId id="311" r:id="rId6"/>
    <p:sldId id="310" r:id="rId7"/>
    <p:sldId id="312" r:id="rId8"/>
    <p:sldId id="313" r:id="rId9"/>
    <p:sldId id="314" r:id="rId10"/>
    <p:sldId id="320" r:id="rId11"/>
    <p:sldId id="319" r:id="rId12"/>
    <p:sldId id="318" r:id="rId13"/>
    <p:sldId id="317" r:id="rId14"/>
    <p:sldId id="316" r:id="rId15"/>
    <p:sldId id="315" r:id="rId16"/>
    <p:sldId id="326" r:id="rId17"/>
    <p:sldId id="325" r:id="rId18"/>
    <p:sldId id="324" r:id="rId19"/>
    <p:sldId id="323" r:id="rId20"/>
    <p:sldId id="322" r:id="rId21"/>
    <p:sldId id="321" r:id="rId22"/>
    <p:sldId id="327" r:id="rId23"/>
    <p:sldId id="328" r:id="rId24"/>
    <p:sldId id="295" r:id="rId25"/>
    <p:sldId id="296" r:id="rId26"/>
    <p:sldId id="297" r:id="rId27"/>
    <p:sldId id="302" r:id="rId28"/>
    <p:sldId id="300" r:id="rId29"/>
    <p:sldId id="303" r:id="rId30"/>
    <p:sldId id="304" r:id="rId31"/>
    <p:sldId id="301" r:id="rId32"/>
    <p:sldId id="305" r:id="rId33"/>
    <p:sldId id="292" r:id="rId34"/>
    <p:sldId id="298" r:id="rId35"/>
    <p:sldId id="299" r:id="rId36"/>
    <p:sldId id="293" r:id="rId37"/>
    <p:sldId id="294" r:id="rId38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8"/>
        <p:sld r:id="rId37"/>
      </p:sldLst>
    </p:custShow>
  </p:custShow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7D7D"/>
    <a:srgbClr val="FFC1C2"/>
    <a:srgbClr val="CC3300"/>
    <a:srgbClr val="FFFFCC"/>
    <a:srgbClr val="3EB059"/>
    <a:srgbClr val="FF3300"/>
    <a:srgbClr val="00FF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42" autoAdjust="0"/>
    <p:restoredTop sz="86434" autoAdjust="0"/>
  </p:normalViewPr>
  <p:slideViewPr>
    <p:cSldViewPr>
      <p:cViewPr>
        <p:scale>
          <a:sx n="72" d="100"/>
          <a:sy n="72" d="100"/>
        </p:scale>
        <p:origin x="624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BAD437F-F09A-4143-9FCB-67AB3F3C45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432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D5A5A3E-B3D0-4C7A-8DEE-420AB2062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607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BF82E-6BF4-476B-9A81-9DF96795AB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B9FE2C-05E5-485A-8AB2-21AD3F0E3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EB97E-A0C7-476D-BCCF-FD4A59D24F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9CF1E-698F-494E-8F02-6230749402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197F20BB-1421-4B9C-8AB3-6B83B823C7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411A0-7C8E-4DFA-A1E1-A04A45F051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F1D93-743B-4752-B8F4-81CCA164AB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8B3408-1714-4E26-B41F-BFF4D9715B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DC0CB-4874-4B0A-9CD8-008D1DF938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4FDFB-D345-4469-A11C-18B9DBEF63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FA4C5-E702-450F-B48B-59D057F24A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6000" contrast="3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FFD925D-F1BE-4020-A495-9163F61A5E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покрівлі Донецької ЗОШ І-ІІІ ступенів № 1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Балаклійського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5842" name="Picture 2" descr="F:\ФОТО ОБ'ЄКТІВ\РАЙОННИЙ БЮДЖ\Балаклійський район\Донецька 1 покрів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585" y="1178750"/>
            <a:ext cx="7470830" cy="560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спортивної зали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Лиманської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ЗОШ І-ІІІ ступенів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Зміївського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5058" name="Picture 2" descr="F:\ФОТО ОБ'ЄКТІВ\РАЙОННИЙ БЮДЖ\Зміївський район Лиманська ЗОШ_  спортза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05" y="1313765"/>
            <a:ext cx="8751827" cy="513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актової зали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Зміївського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ЦДЮТ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6082" name="Picture 2" descr="F:\ФОТО ОБ'ЄКТІВ\РАЙОННИЙ БЮДЖ\Зміївський ЦДЮТ _актова зала\ЦДЮ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535" y="1223755"/>
            <a:ext cx="8235916" cy="5490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93785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по заміні вікон та реконструкцію головного входу з улаштуванням пандусу в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Красноградському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НВК № 2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Picture 3" descr="F:\ФОТО ОБ'ЄКТІВ\РАЙОННИЙ БЮДЖ\Красноградський\КРасноградський НВК № 2\P807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1790" y="1403775"/>
            <a:ext cx="6165685" cy="394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ФОТО ОБ'ЄКТІВ\РАЙОННИЙ БЮДЖ\Красноградський\КРасноградський НВК № 2\P807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05" y="4149080"/>
            <a:ext cx="4806565" cy="256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62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покрівлі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Піщанського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НВК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Красноградського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F:\ФОТО ОБ'ЄКТІВ\РАЙОННИЙ БЮДЖ\Красноградський\Піщанський НВК Красноградський\2.1 Піщанський НВК - загальний вид, покрів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565" y="998730"/>
            <a:ext cx="7740860" cy="574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5" y="53625"/>
            <a:ext cx="4455495" cy="3195355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коридорів та класних кімнат ІІ поверху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Піщанського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НВК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Красноградського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4" name="Picture 2" descr="F:\ФОТО ОБ'ЄКТІВ\РАЙОННИЙ БЮДЖ\Красноградський\Піщанський НВК Красноградський\2.2 Піщанський НВК - ІІ пов. корид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630"/>
            <a:ext cx="4500704" cy="337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ФОТО ОБ'ЄКТІВ\РАЙОННИЙ БЮДЖ\Красноградський\Піщанський НВК Красноградський\2.3 Піщанський НВК - класна кімна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95" y="3474005"/>
            <a:ext cx="4320675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ФОТО ОБ'ЄКТІВ\РАЙОННИЙ БЮДЖ\Красноградський\Піщанський НВК Красноградський\2.4 Піщанський НВК - класна кімна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6975" y="3474005"/>
            <a:ext cx="4754562" cy="323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харчоблоку та їдальні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Берестовеньківської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ЗОШ І-ІІ ступенів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Красноградського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100" name="Picture 4" descr="F:\ФОТО ОБ'ЄКТІВ\РАЙОННИЙ БЮДЖ\Красноградський\Берестовеньківська ЗОШ (7)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6985" y="3879050"/>
            <a:ext cx="3785797" cy="283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ФОТО ОБ'ЄКТІВ\РАЙОННИЙ БЮДЖ\Красноградський\Берестовеньківська ЗОШ (харчоблок)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510" y="3879050"/>
            <a:ext cx="3785797" cy="283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ФОТО ОБ'ЄКТІВ\РАЙОННИЙ БЮДЖ\Красноградський\Берестовеньківська ЗОШ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570" y="1403775"/>
            <a:ext cx="3785797" cy="283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ФОТО ОБ'ЄКТІВ\РАЙОННИЙ БЮДЖ\Красноградський\Берестовеньківська ЗОШ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403775"/>
            <a:ext cx="3785797" cy="283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</a:t>
            </a:r>
            <a:b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системи опалення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Красноградського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РЦДЮТ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22" name="Picture 2" descr="F:\ФОТО ОБ'ЄКТІВ\РАЙОННИЙ БЮДЖ\Красноградський\РЦДЮТ(система опалення)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05" y="1358770"/>
            <a:ext cx="8864830" cy="4993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97144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реконструкцію системи теплопостачання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Берецького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НВК Первомайського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147" name="Picture 3" descr="F:\ФОТО ОБ'ЄКТІВ\РАЙОННИЙ БЮДЖ\Первомайський район Берецький НВК котельня\Берек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625" y="3789040"/>
            <a:ext cx="3881271" cy="291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F:\ФОТО ОБ'ЄКТІВ\РАЙОННИЙ БЮДЖ\Первомайський район Берецький НВК котельня\Берека новые кот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510" y="1313765"/>
            <a:ext cx="4185465" cy="313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F:\ФОТО ОБ'ЄКТІВ\РАЙОННИЙ БЮДЖ\Первомайський район Берецький НВК котельня\Берек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0789" y="1313765"/>
            <a:ext cx="4016697" cy="5355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системи опалення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Вільхівської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ЗОШ І-ІІІ ступенів Харківського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0" name="Picture 2" descr="F:\ФОТО ОБ'ЄКТІВ\РАЙОННИЙ БЮДЖ\Харківський район\Вільхівська ЗОШ опален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10" y="1358770"/>
            <a:ext cx="8800189" cy="495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0785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покрівлі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Коротичанського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ліцею Харківського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194" name="Picture 2" descr="F:\ФОТО ОБ'ЄКТІВ\РАЙОННИЙ БЮДЖ\Харківський район\Коротичанський ліцей покрів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05" y="1763815"/>
            <a:ext cx="8897450" cy="423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туалетів Андріївської ЗОШ І-ІІІ ступенів № 2 </a:t>
            </a:r>
            <a:b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Балаклійського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району 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6866" name="Picture 2" descr="F:\ФОТО ОБ'ЄКТІВ\РАЙОННИЙ БЮДЖ\Балаклійський район\Андріївська ЗОШ №2 туале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610" y="1448780"/>
            <a:ext cx="7064312" cy="529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покрівлі </a:t>
            </a:r>
            <a:b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Південної ЗОШ І-ІІІ ступенів Харківського району 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19" name="Picture 3" descr="F:\ФОТО ОБ'ЄКТІВ\РАЙОННИЙ БЮДЖ\Харківський район\Південна ЗОШ покрів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91" y="1223755"/>
            <a:ext cx="8704489" cy="5415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39"/>
            <a:ext cx="3924436" cy="3195355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покрівлі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Яковлівської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ЗОШ </a:t>
            </a:r>
            <a:b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І-ІІІ ступенів Харківського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42" name="Picture 2" descr="F:\ФОТО ОБ'ЄКТІВ\РАЙОННИЙ БЮДЖ\Харківський район\Яковлівська ЗОШ покрівля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05" y="3609020"/>
            <a:ext cx="7057322" cy="310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F:\ФОТО ОБ'ЄКТІВ\РАЙОННИЙ БЮДЖ\Харківський район\Яковлівська ЗОШ Покрівл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990" y="143635"/>
            <a:ext cx="4500501" cy="337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спортивної зали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Яковлівської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ЗОШ І-ІІІ ступенів Харківського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266" name="Picture 2" descr="F:\ФОТО ОБ'ЄКТІВ\РАЙОННИЙ БЮДЖ\Харківський район\Яковлівська ЗОШ спортз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550" y="1178750"/>
            <a:ext cx="8100900" cy="563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ремонт аварійної 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покрівлі </a:t>
            </a:r>
            <a:b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ДЮСШ Чугуївської міської ради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290" name="Picture 2" descr="F:\ФОТО ОБ'ЄКТІВ\РАЙОННИЙ БЮДЖ\м. Чугуїв\Чугуев-фото\ДЮСШ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10" y="1358770"/>
            <a:ext cx="8775975" cy="4995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</a:rPr>
              <a:t>Завершено технічне переоснащення системи опалення </a:t>
            </a:r>
            <a:r>
              <a:rPr lang="uk-UA" sz="2800" dirty="0" err="1" smtClean="0">
                <a:solidFill>
                  <a:srgbClr val="FFFF00"/>
                </a:solidFill>
              </a:rPr>
              <a:t>Добровільської</a:t>
            </a:r>
            <a:r>
              <a:rPr lang="uk-UA" sz="2800" dirty="0" smtClean="0">
                <a:solidFill>
                  <a:srgbClr val="FFFF00"/>
                </a:solidFill>
              </a:rPr>
              <a:t> ЗОШ І-ІІІ ступенів </a:t>
            </a:r>
            <a:r>
              <a:rPr lang="uk-UA" sz="2800" dirty="0" err="1" smtClean="0">
                <a:solidFill>
                  <a:srgbClr val="FFFF00"/>
                </a:solidFill>
              </a:rPr>
              <a:t>Близнюківського</a:t>
            </a:r>
            <a:r>
              <a:rPr lang="uk-UA" sz="2800" dirty="0" smtClean="0">
                <a:solidFill>
                  <a:srgbClr val="FFFF00"/>
                </a:solidFill>
              </a:rPr>
              <a:t> району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7174" name="Picture 6" descr="F:\ФОТО ОБ'ЄКТІВ\ОБЛ. БЮДЖ\Близнюківський_Добровільська ЗОШ_ тех.переоснащення системи опаленн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10" y="1493785"/>
            <a:ext cx="4230470" cy="266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F:\ФОТО ОБ'ЄКТІВ\ОБЛ. БЮДЖ\Близнюківський_Добровільська ЗОШ_ тех.переоснащення системи опалення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990" y="1493785"/>
            <a:ext cx="4239335" cy="2655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F:\ФОТО ОБ'ЄКТІВ\ОБЛ. БЮДЖ\Близнюківський_Добровільська ЗОШ_ тех.переоснащення системи опалення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670" y="4149080"/>
            <a:ext cx="5844078" cy="257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515" y="593685"/>
            <a:ext cx="3626895" cy="229525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3200" dirty="0" smtClean="0">
                <a:solidFill>
                  <a:srgbClr val="FFFF00"/>
                </a:solidFill>
              </a:rPr>
              <a:t>Завершено капітальний ремонт шатрової покрівлі Богодухівського колегіуму № 2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8198" name="Picture 6" descr="F:\ФОТО ОБ'ЄКТІВ\ОБЛ. БЮДЖ\Богодухівський колегіум № 2_кап.р.покрівлі\Богодухівський колегіум №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05" y="3429000"/>
            <a:ext cx="4080454" cy="306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 descr="F:\ФОТО ОБ'ЄКТІВ\ОБЛ. БЮДЖ\Богодухівський колегіум № 2_кап.р.покрівлі\Богодухівський колегіум №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13665"/>
            <a:ext cx="4986098" cy="279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1" name="Picture 9" descr="F:\ФОТО ОБ'ЄКТІВ\ОБЛ. БЮДЖ\Богодухівський колегіум № 2_кап.р.покрівлі\Богодухівський колегіум №2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758" y="3429001"/>
            <a:ext cx="4580732" cy="306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2800" dirty="0" smtClean="0">
                <a:solidFill>
                  <a:srgbClr val="FFFF00"/>
                </a:solidFill>
              </a:rPr>
              <a:t>Завершено капітальний ремонт м</a:t>
            </a:r>
            <a:r>
              <a:rPr lang="en-US" sz="2800" dirty="0" smtClean="0">
                <a:solidFill>
                  <a:srgbClr val="FFFF00"/>
                </a:solidFill>
              </a:rPr>
              <a:t>’</a:t>
            </a:r>
            <a:r>
              <a:rPr lang="uk-UA" sz="2800" dirty="0" smtClean="0">
                <a:solidFill>
                  <a:srgbClr val="FFFF00"/>
                </a:solidFill>
              </a:rPr>
              <a:t>якої покрівлі Богодухівського ліцею № 3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9223" name="Picture 7" descr="F:\ФОТО ОБ'ЄКТІВ\ОБЛ. БЮДЖ\Богодухівський ліцей №3_кап.р.мякої покрівлі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13765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F:\ФОТО ОБ'ЄКТІВ\ОБЛ. БЮДЖ\Богодухівський ліцей №3_кап.р.мякої покрівлі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248980"/>
            <a:ext cx="4590510" cy="344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0" y="593685"/>
            <a:ext cx="3810109" cy="27003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</a:rPr>
              <a:t>Завершено капітальний ремонт по заміні віконних блоків у </a:t>
            </a:r>
            <a:r>
              <a:rPr lang="uk-UA" sz="2800" dirty="0" err="1" smtClean="0">
                <a:solidFill>
                  <a:srgbClr val="FFFF00"/>
                </a:solidFill>
              </a:rPr>
              <a:t>Дворічанській</a:t>
            </a:r>
            <a:r>
              <a:rPr lang="uk-UA" sz="2800" dirty="0" smtClean="0">
                <a:solidFill>
                  <a:srgbClr val="FFFF00"/>
                </a:solidFill>
              </a:rPr>
              <a:t> ЗОШ </a:t>
            </a:r>
            <a:br>
              <a:rPr lang="uk-UA" sz="2800" dirty="0" smtClean="0">
                <a:solidFill>
                  <a:srgbClr val="FFFF00"/>
                </a:solidFill>
              </a:rPr>
            </a:br>
            <a:r>
              <a:rPr lang="uk-UA" sz="2800" dirty="0" smtClean="0">
                <a:solidFill>
                  <a:srgbClr val="FFFF00"/>
                </a:solidFill>
              </a:rPr>
              <a:t>І-ІІІ ступенів 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29698" name="Picture 2" descr="F:\ФОТО ОБ'ЄКТІВ\ОБЛ. БЮДЖ\Дворічанська ЗОШ_кап.р.по заміні віконних блоків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6965" y="233645"/>
            <a:ext cx="4534324" cy="340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F:\ФОТО ОБ'ЄКТІВ\ОБЛ. БЮДЖ\Дворічанська ЗОШ_кап.р.по заміні віконних блоків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510" y="3609020"/>
            <a:ext cx="4693216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F:\ФОТО ОБ'ЄКТІВ\ОБЛ. БЮДЖ\Дворічанська ЗОШ_кап.р.по заміні віконних блоків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255" y="3609020"/>
            <a:ext cx="3926215" cy="294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515" y="8620"/>
            <a:ext cx="3519391" cy="333037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3200" dirty="0" smtClean="0">
                <a:solidFill>
                  <a:srgbClr val="FFFF00"/>
                </a:solidFill>
              </a:rPr>
              <a:t>Завершено капітальний ремонт покрівлі </a:t>
            </a:r>
            <a:r>
              <a:rPr lang="uk-UA" sz="3200" dirty="0" err="1" smtClean="0">
                <a:solidFill>
                  <a:srgbClr val="FFFF00"/>
                </a:solidFill>
              </a:rPr>
              <a:t>Дергачівського</a:t>
            </a:r>
            <a:r>
              <a:rPr lang="uk-UA" sz="3200" dirty="0" smtClean="0">
                <a:solidFill>
                  <a:srgbClr val="FFFF00"/>
                </a:solidFill>
              </a:rPr>
              <a:t> НВК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30722" name="Picture 2" descr="F:\ФОТО ОБ'ЄКТІВ\ОБЛ. БЮДЖ\Дергачівський НВК_кап.р.покрівлі\Дергачівський НВК ЗШ-ДЗ Дах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1910" y="323655"/>
            <a:ext cx="5085565" cy="381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F:\ФОТО ОБ'ЄКТІВ\ОБЛ. БЮДЖ\Дергачівський НВК_кап.р.покрівлі\Дергачівський НВК ЗШ-ДЗ Дах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534" y="3113965"/>
            <a:ext cx="6999337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</a:rPr>
              <a:t>Завершено капітальний ремонт приміщень </a:t>
            </a:r>
            <a:r>
              <a:rPr lang="uk-UA" sz="2800" dirty="0" err="1" smtClean="0">
                <a:solidFill>
                  <a:srgbClr val="FFFF00"/>
                </a:solidFill>
              </a:rPr>
              <a:t>Зміївського</a:t>
            </a:r>
            <a:r>
              <a:rPr lang="uk-UA" sz="2800" dirty="0" smtClean="0">
                <a:solidFill>
                  <a:srgbClr val="FFFF00"/>
                </a:solidFill>
              </a:rPr>
              <a:t> НВК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1746" name="Picture 2" descr="F:\ФОТО ОБ'ЄКТІВ\ОБЛ. БЮДЖ\Зміївський НВК_кап.р.приміщень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705" y="3946557"/>
            <a:ext cx="5220580" cy="2902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F:\ФОТО ОБ'ЄКТІВ\ОБЛ. БЮДЖ\Зміївський НВК_кап.р.приміщень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15" y="1178750"/>
            <a:ext cx="4320481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F:\ФОТО ОБ'ЄКТІВ\ОБЛ. БЮДЖ\Зміївський НВК_кап.р.приміщень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6995" y="117875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515" y="188640"/>
            <a:ext cx="8697144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частини фасаду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підлоги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та </a:t>
            </a:r>
            <a:r>
              <a:rPr lang="ru-RU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стелі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коридорів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800" dirty="0" err="1" smtClean="0">
                <a:solidFill>
                  <a:srgbClr val="FFFF00"/>
                </a:solidFill>
              </a:rPr>
              <a:t>Балаклійської</a:t>
            </a:r>
            <a:r>
              <a:rPr lang="uk-UA" sz="2800" dirty="0" smtClean="0">
                <a:solidFill>
                  <a:srgbClr val="FFFF00"/>
                </a:solidFill>
              </a:rPr>
              <a:t> ЗОШ І-ІІІ ступенів № 6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8914" name="Picture 2" descr="F:\ФОТО ОБ'ЄКТІВ\РАЙОННИЙ БЮДЖ\Балаклійський район\Балаклійська ЗОШ № 6\1.6 Балаклійська ЗОШ № 6 - корид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454" y="1313765"/>
            <a:ext cx="3040991" cy="5241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F:\ФОТО ОБ'ЄКТІВ\РАЙОННИЙ БЮДЖ\Балаклійський район\Балаклійська ЗОШ № 6\1.7 Балаклійська ЗОШ № 6 - корид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530" y="4014065"/>
            <a:ext cx="4770530" cy="271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F:\ФОТО ОБ'ЄКТІВ\РАЙОННИЙ БЮДЖ\Балаклійський район\Балаклійська ЗОШ № 6\1.5 Балаклійська ЗОШ № 6 - фаса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530" y="1313765"/>
            <a:ext cx="4770530" cy="302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</a:rPr>
              <a:t>Завершено капітальний ремонт покрівлі </a:t>
            </a:r>
            <a:r>
              <a:rPr lang="uk-UA" sz="2800" dirty="0" err="1" smtClean="0">
                <a:solidFill>
                  <a:srgbClr val="FFFF00"/>
                </a:solidFill>
              </a:rPr>
              <a:t>Коломацького</a:t>
            </a:r>
            <a:r>
              <a:rPr lang="uk-UA" sz="2800" dirty="0" smtClean="0">
                <a:solidFill>
                  <a:srgbClr val="FFFF00"/>
                </a:solidFill>
              </a:rPr>
              <a:t> НВК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2770" name="Picture 2" descr="F:\ФОТО ОБ'ЄКТІВ\ОБЛ. БЮДЖ\Коломацький НАК_кап.р. мякого покриття даху будівлі\20170719_122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24" y="1223755"/>
            <a:ext cx="4725525" cy="354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F:\ФОТО ОБ'ЄКТІВ\ОБЛ. БЮДЖ\Коломацький НАК_кап.р. мякого покриття даху будівлі\20170719_122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945" y="3001452"/>
            <a:ext cx="4860540" cy="364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</a:rPr>
              <a:t>Завершуються роботи з капітального ремонту приміщень </a:t>
            </a:r>
            <a:r>
              <a:rPr lang="uk-UA" sz="2800" dirty="0" err="1" smtClean="0">
                <a:solidFill>
                  <a:srgbClr val="FFFF00"/>
                </a:solidFill>
              </a:rPr>
              <a:t>Валківського</a:t>
            </a:r>
            <a:r>
              <a:rPr lang="uk-UA" sz="2800" dirty="0" smtClean="0">
                <a:solidFill>
                  <a:srgbClr val="FFFF00"/>
                </a:solidFill>
              </a:rPr>
              <a:t> БДЮТ 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3794" name="Picture 2" descr="F:\ФОТО ОБ'ЄКТІВ\ОБЛ. БЮДЖ\Валківський БДЮТ_кап.р.приміщень нежитлової будівлі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860" y="1223755"/>
            <a:ext cx="5550617" cy="333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F:\ФОТО ОБ'ЄКТІВ\ОБЛ. БЮДЖ\Валківський БДЮТ_кап.р.приміщень нежитлової будівлі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58970"/>
            <a:ext cx="4725525" cy="354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</a:rPr>
              <a:t>Завершуються роботи з встановлення блочної котельні на твердому паливі Жовтневого НВК Вовчанського району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4818" name="Picture 2" descr="F:\ФОТО ОБ'ЄКТІВ\ОБЛ. БЮДЖ\Вовчанськ_Жовтневий НВК_тех.переоснащення системи теплопостачання\Фото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096" y="1403775"/>
            <a:ext cx="7272300" cy="545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dirty="0" smtClean="0">
                <a:solidFill>
                  <a:srgbClr val="FFFF00"/>
                </a:solidFill>
              </a:rPr>
              <a:t>Нова школа в м/р </a:t>
            </a:r>
            <a:r>
              <a:rPr lang="uk-UA" dirty="0" err="1" smtClean="0">
                <a:solidFill>
                  <a:srgbClr val="FFFF00"/>
                </a:solidFill>
              </a:rPr>
              <a:t>Мобіль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err="1" smtClean="0">
                <a:solidFill>
                  <a:srgbClr val="FFFF00"/>
                </a:solidFill>
              </a:rPr>
              <a:t>смт</a:t>
            </a:r>
            <a:r>
              <a:rPr lang="uk-UA" dirty="0" smtClean="0">
                <a:solidFill>
                  <a:srgbClr val="FFFF00"/>
                </a:solidFill>
              </a:rPr>
              <a:t>. </a:t>
            </a:r>
            <a:r>
              <a:rPr lang="uk-UA" dirty="0" err="1" smtClean="0">
                <a:solidFill>
                  <a:srgbClr val="FFFF00"/>
                </a:solidFill>
              </a:rPr>
              <a:t>Пісочин</a:t>
            </a:r>
            <a:r>
              <a:rPr lang="uk-UA" dirty="0" smtClean="0">
                <a:solidFill>
                  <a:srgbClr val="FFFF00"/>
                </a:solidFill>
              </a:rPr>
              <a:t> Харківського району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102" name="Picture 6" descr="F:\ФОТО ОБ'ЄКТІВ\ДЕРЖ БЮДЖ\ПІСОЧИН\134a3062-2000x1333-a5f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224569" cy="548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dirty="0" smtClean="0">
                <a:solidFill>
                  <a:srgbClr val="FFFF00"/>
                </a:solidFill>
              </a:rPr>
              <a:t>Нова школа в м/р </a:t>
            </a:r>
            <a:r>
              <a:rPr lang="uk-UA" dirty="0" err="1" smtClean="0">
                <a:solidFill>
                  <a:srgbClr val="FFFF00"/>
                </a:solidFill>
              </a:rPr>
              <a:t>Мобіль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err="1" smtClean="0">
                <a:solidFill>
                  <a:srgbClr val="FFFF00"/>
                </a:solidFill>
              </a:rPr>
              <a:t>смт</a:t>
            </a:r>
            <a:r>
              <a:rPr lang="uk-UA" dirty="0" smtClean="0">
                <a:solidFill>
                  <a:srgbClr val="FFFF00"/>
                </a:solidFill>
              </a:rPr>
              <a:t>. </a:t>
            </a:r>
            <a:r>
              <a:rPr lang="uk-UA" dirty="0" err="1" smtClean="0">
                <a:solidFill>
                  <a:srgbClr val="FFFF00"/>
                </a:solidFill>
              </a:rPr>
              <a:t>Пісочин</a:t>
            </a:r>
            <a:r>
              <a:rPr lang="uk-UA" dirty="0" smtClean="0">
                <a:solidFill>
                  <a:srgbClr val="FFFF00"/>
                </a:solidFill>
              </a:rPr>
              <a:t> Харківського району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7650" name="Picture 2" descr="F:\ФОТО ОБ'ЄКТІВ\ДЕРЖ БЮДЖ\ПІСОЧИН\134a0015-2000x1333-61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70736"/>
            <a:ext cx="8208912" cy="547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525" y="14363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dirty="0" smtClean="0">
                <a:solidFill>
                  <a:srgbClr val="FFFF00"/>
                </a:solidFill>
              </a:rPr>
              <a:t>Нова школа в м/р </a:t>
            </a:r>
            <a:r>
              <a:rPr lang="uk-UA" dirty="0" err="1" smtClean="0">
                <a:solidFill>
                  <a:srgbClr val="FFFF00"/>
                </a:solidFill>
              </a:rPr>
              <a:t>Мобіль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err="1" smtClean="0">
                <a:solidFill>
                  <a:srgbClr val="FFFF00"/>
                </a:solidFill>
              </a:rPr>
              <a:t>смт</a:t>
            </a:r>
            <a:r>
              <a:rPr lang="uk-UA" dirty="0" smtClean="0">
                <a:solidFill>
                  <a:srgbClr val="FFFF00"/>
                </a:solidFill>
              </a:rPr>
              <a:t>. </a:t>
            </a:r>
            <a:r>
              <a:rPr lang="uk-UA" dirty="0" err="1" smtClean="0">
                <a:solidFill>
                  <a:srgbClr val="FFFF00"/>
                </a:solidFill>
              </a:rPr>
              <a:t>Пісочин</a:t>
            </a:r>
            <a:r>
              <a:rPr lang="uk-UA" dirty="0" smtClean="0">
                <a:solidFill>
                  <a:srgbClr val="FFFF00"/>
                </a:solidFill>
              </a:rPr>
              <a:t> Харківського району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8675" name="Picture 3" descr="F:\ФОТО ОБ'ЄКТІВ\ДЕРЖ БЮДЖ\ПІСОЧИН\134a0352-2000x1333-8a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268759"/>
            <a:ext cx="4185465" cy="278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F:\ФОТО ОБ'ЄКТІВ\ДЕРЖ БЮДЖ\ПІСОЧИН\134a0351-2000x1333-16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417" y="3924055"/>
            <a:ext cx="4190023" cy="279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F:\ФОТО ОБ'ЄКТІВ\ДЕРЖ БЮДЖ\ПІСОЧИН\134a0535-2000x1333-f8c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3452" y="1268760"/>
            <a:ext cx="4118988" cy="274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F:\ФОТО ОБ'ЄКТІВ\ДЕРЖ БЮДЖ\ПІСОЧИН\134a3266-2000x1333-77f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24372"/>
            <a:ext cx="4185465" cy="278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8530" y="278650"/>
            <a:ext cx="4842030" cy="297033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3600" dirty="0" smtClean="0">
                <a:solidFill>
                  <a:srgbClr val="FFFF00"/>
                </a:solidFill>
              </a:rPr>
              <a:t>Розпочато </a:t>
            </a:r>
            <a:br>
              <a:rPr lang="uk-UA" sz="3600" dirty="0" smtClean="0">
                <a:solidFill>
                  <a:srgbClr val="FFFF00"/>
                </a:solidFill>
              </a:rPr>
            </a:br>
            <a:r>
              <a:rPr lang="uk-UA" sz="3600" dirty="0" smtClean="0">
                <a:solidFill>
                  <a:srgbClr val="FFFF00"/>
                </a:solidFill>
              </a:rPr>
              <a:t>реконструкцію з прибудовою </a:t>
            </a:r>
            <a:r>
              <a:rPr lang="uk-UA" sz="3600" dirty="0" err="1" smtClean="0">
                <a:solidFill>
                  <a:srgbClr val="FFFF00"/>
                </a:solidFill>
              </a:rPr>
              <a:t>ФОКу</a:t>
            </a:r>
            <a:r>
              <a:rPr lang="uk-UA" sz="3600" dirty="0" smtClean="0">
                <a:solidFill>
                  <a:srgbClr val="FFFF00"/>
                </a:solidFill>
              </a:rPr>
              <a:t> </a:t>
            </a:r>
            <a:r>
              <a:rPr lang="uk-UA" sz="3600" dirty="0" err="1" smtClean="0">
                <a:solidFill>
                  <a:srgbClr val="FFFF00"/>
                </a:solidFill>
              </a:rPr>
              <a:t>Золочівської</a:t>
            </a:r>
            <a:r>
              <a:rPr lang="uk-UA" sz="3600" dirty="0" smtClean="0">
                <a:solidFill>
                  <a:srgbClr val="FFFF00"/>
                </a:solidFill>
              </a:rPr>
              <a:t> ДЮСШ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5126" name="Picture 6" descr="F:\ФОТО ОБ'ЄКТІВ\ДЕРЖ БЮДЖ\ФОК Золочев\21751373_705714989617001_5611898818344396979_n-960x638-bf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9098" y="3383995"/>
            <a:ext cx="4604902" cy="306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F:\ФОТО ОБ'ЄКТІВ\ДЕРЖ БЮДЖ\ФОК Золочев\21761450_705714776283689_587928881574357449_n_1_-960x638-f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3995"/>
            <a:ext cx="4604899" cy="306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F:\ФОТО ОБ'ЄКТІВ\ДЕРЖ БЮДЖ\ФОК Золочев\21729783_484730538576125_704216550_o-2048x1361-e5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518" y="278650"/>
            <a:ext cx="4626982" cy="307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1" y="593685"/>
            <a:ext cx="3870430" cy="238526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3600" dirty="0" smtClean="0">
                <a:solidFill>
                  <a:srgbClr val="FFFF00"/>
                </a:solidFill>
              </a:rPr>
              <a:t>Триває реконструкція </a:t>
            </a:r>
            <a:br>
              <a:rPr lang="uk-UA" sz="3600" dirty="0" smtClean="0">
                <a:solidFill>
                  <a:srgbClr val="FFFF00"/>
                </a:solidFill>
              </a:rPr>
            </a:br>
            <a:r>
              <a:rPr lang="uk-UA" sz="3600" dirty="0" smtClean="0">
                <a:solidFill>
                  <a:srgbClr val="FFFF00"/>
                </a:solidFill>
              </a:rPr>
              <a:t>стадіону «Авангард» </a:t>
            </a:r>
            <a:br>
              <a:rPr lang="uk-UA" sz="3600" dirty="0" smtClean="0">
                <a:solidFill>
                  <a:srgbClr val="FFFF00"/>
                </a:solidFill>
              </a:rPr>
            </a:br>
            <a:r>
              <a:rPr lang="uk-UA" sz="3600" dirty="0" smtClean="0">
                <a:solidFill>
                  <a:srgbClr val="FFFF00"/>
                </a:solidFill>
              </a:rPr>
              <a:t>у м. Зміїв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6151" name="Picture 7" descr="F:\ФОТО ОБ'ЄКТІВ\ДЕРЖ БЮДЖ\Авангард м.Зміїв\20800258_1872270379767695_452049405192617555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1911" y="53625"/>
            <a:ext cx="5130570" cy="342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F:\ФОТО ОБ'ЄКТІВ\ДЕРЖ БЮДЖ\Авангард м.Зміїв\img-20170816-wa00054-1032x581-cb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12" y="3383994"/>
            <a:ext cx="6170694" cy="347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515" y="143635"/>
            <a:ext cx="8676456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</a:t>
            </a:r>
            <a:r>
              <a:rPr lang="uk-UA" sz="2800" dirty="0" smtClean="0">
                <a:solidFill>
                  <a:srgbClr val="FFFF00"/>
                </a:solidFill>
              </a:rPr>
              <a:t>реконструкцію спортивного майданчика для </a:t>
            </a:r>
            <a:r>
              <a:rPr lang="uk-UA" sz="2800" dirty="0" err="1" smtClean="0">
                <a:solidFill>
                  <a:srgbClr val="FFFF00"/>
                </a:solidFill>
              </a:rPr>
              <a:t>Балаклійської</a:t>
            </a:r>
            <a:r>
              <a:rPr lang="uk-UA" sz="2800" dirty="0" smtClean="0">
                <a:solidFill>
                  <a:srgbClr val="FFFF00"/>
                </a:solidFill>
              </a:rPr>
              <a:t> ЗОШ І-ІІІ ступенів № 6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7890" name="Picture 2" descr="F:\ФОТО ОБ'ЄКТІВ\РАЙОННИЙ БЮДЖ\Балаклійський район\Балаклійська ЗОШ № 6\1.8 Балаклійська ЗОШ № 6 - спорт. майданч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25" y="1358770"/>
            <a:ext cx="8475943" cy="508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578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покрівлі будівлі А-2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Балаклійської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ЗОШ І-ІІІ ступенів №2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0962" name="Picture 2" descr="F:\ФОТО ОБ'ЄКТІВ\РАЙОННИЙ БЮДЖ\Балаклійський район\БЗОШ 2 покрів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45" y="1628800"/>
            <a:ext cx="8786540" cy="481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350785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поточний ремонт </a:t>
            </a:r>
            <a:r>
              <a:rPr lang="uk-UA" sz="2800" dirty="0" err="1">
                <a:solidFill>
                  <a:srgbClr val="FFFF00"/>
                </a:solidFill>
                <a:effectLst/>
              </a:rPr>
              <a:t>відмостки</a:t>
            </a:r>
            <a:r>
              <a:rPr lang="uk-UA" sz="2800" dirty="0">
                <a:solidFill>
                  <a:srgbClr val="FFFF00"/>
                </a:solidFill>
                <a:effectLst/>
              </a:rPr>
              <a:t>, фасаду та ганку 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Балаклійської ЗОШ І-ІІІ ступенів №1 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ім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. О.А.Тризни 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938" name="Picture 2" descr="F:\ФОТО ОБ'ЄКТІВ\РАЙОННИЙ БЮДЖ\Балаклійський район\Балаклійська ЗОШ № 1 ім. О.А. Тризни\Фасад будівлі БЗОШ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10" y="1583795"/>
            <a:ext cx="8838290" cy="4995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Завершується ремонт спортивної зали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Солоницівської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ЗОШ І-ІІІ ступенів № 2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Дергачівського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1986" name="Picture 2" descr="F:\ФОТО ОБ'ЄКТІВ\РАЙОННИЙ БЮДЖ\Дергачи_Солоницівська ЗОШ №2)_спорт зал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035" y="1448780"/>
            <a:ext cx="3862450" cy="5144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7" name="Picture 3" descr="F:\ФОТО ОБ'ЄКТІВ\РАЙОННИЙ БЮДЖ\Дергачи_Солоницівська ЗОШ №2)_спорт зал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05" y="2008066"/>
            <a:ext cx="5554984" cy="4166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системи опалення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Малоданилівського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ліцею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Дергачівського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3010" name="Picture 2" descr="F:\ФОТО ОБ'ЄКТІВ\РАЙОННИЙ БЮДЖ\Дергачі Малоданилів. ліцей опалення\20170814_095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995" y="1223755"/>
            <a:ext cx="448049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Picture 3" descr="F:\ФОТО ОБ'ЄКТІВ\РАЙОННИЙ БЮДЖ\Дергачі Малоданилів. ліцей опалення\20170814_095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01" y="1223755"/>
            <a:ext cx="448049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F:\ФОТО ОБ'ЄКТІВ\РАЙОННИЙ БЮДЖ\Дергачі Малоданилів. ліцей опалення\20170814_095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570" y="3879050"/>
            <a:ext cx="7225151" cy="279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Проведено капітальний ремонт актової зали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Русько-Лозівського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НВК 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Дергачівського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району</a:t>
            </a:r>
            <a:endParaRPr lang="ru-RU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4034" name="Picture 2" descr="F:\ФОТО ОБ'ЄКТІВ\РАЙОННИЙ БЮДЖ\Дергачі Русько-Лозівський НВК_актова зала\DSC02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15" y="1178750"/>
            <a:ext cx="5998983" cy="449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5" name="Picture 3" descr="F:\ФОТО ОБ'ЄКТІВ\РАЙОННИЙ БЮДЖ\Дергачі Русько-Лозівський НВК_актова зала\DSC02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020" y="3564015"/>
            <a:ext cx="4140460" cy="310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1425</TotalTime>
  <Words>327</Words>
  <Application>Microsoft Office PowerPoint</Application>
  <PresentationFormat>Экран (4:3)</PresentationFormat>
  <Paragraphs>37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  <vt:variant>
        <vt:lpstr>Произвольные показы</vt:lpstr>
      </vt:variant>
      <vt:variant>
        <vt:i4>1</vt:i4>
      </vt:variant>
    </vt:vector>
  </HeadingPairs>
  <TitlesOfParts>
    <vt:vector size="39" baseType="lpstr">
      <vt:lpstr>Апекс</vt:lpstr>
      <vt:lpstr>Проведено капітальний ремонт покрівлі Донецької ЗОШ І-ІІІ ступенів № 1 Балаклійського району</vt:lpstr>
      <vt:lpstr>Проведено капітальний ремонт туалетів Андріївської ЗОШ І-ІІІ ступенів № 2  Балаклійського району </vt:lpstr>
      <vt:lpstr>Проведено капітальний частини фасаду, підлоги та стелі коридорів Балаклійської ЗОШ І-ІІІ ступенів № 6</vt:lpstr>
      <vt:lpstr>Проведено реконструкцію спортивного майданчика для Балаклійської ЗОШ І-ІІІ ступенів № 6</vt:lpstr>
      <vt:lpstr>Проведено капітальний ремонт покрівлі будівлі А-2 Балаклійської ЗОШ І-ІІІ ступенів №2</vt:lpstr>
      <vt:lpstr>Проведено поточний ремонт відмостки, фасаду та ганку  Балаклійської ЗОШ І-ІІІ ступенів №1  ім. О.А.Тризни </vt:lpstr>
      <vt:lpstr>Завершується ремонт спортивної зали Солоницівської ЗОШ І-ІІІ ступенів № 2 Дергачівського району</vt:lpstr>
      <vt:lpstr>Проведено капітальний ремонт системи опалення Малоданилівського ліцею Дергачівського району</vt:lpstr>
      <vt:lpstr>Проведено капітальний ремонт актової зали Русько-Лозівського НВК Дергачівського району</vt:lpstr>
      <vt:lpstr>Проведено капітальний ремонт спортивної зали Лиманської ЗОШ І-ІІІ ступенів Зміївського району</vt:lpstr>
      <vt:lpstr>Проведено капітальний ремонт актової зали Зміївського ЦДЮТ</vt:lpstr>
      <vt:lpstr>Проведено капітальний ремонт по заміні вікон та реконструкцію головного входу з улаштуванням пандусу в Красноградському НВК № 2</vt:lpstr>
      <vt:lpstr>Проведено капітальний ремонт покрівлі Піщанського НВК Красноградського району</vt:lpstr>
      <vt:lpstr>Проведено капітальний ремонт коридорів та класних кімнат ІІ поверху Піщанського НВК Красноградського району</vt:lpstr>
      <vt:lpstr>Проведено капітальний ремонт харчоблоку та їдальні Берестовеньківської ЗОШ І-ІІ ступенів Красноградського району</vt:lpstr>
      <vt:lpstr>Проведено капітальний ремонт  системи опалення Красноградського РЦДЮТ</vt:lpstr>
      <vt:lpstr>Проведено реконструкцію системи теплопостачання Берецького НВК Первомайського району</vt:lpstr>
      <vt:lpstr>Проведено капітальний ремонт системи опалення Вільхівської ЗОШ І-ІІІ ступенів Харківського району</vt:lpstr>
      <vt:lpstr>Проведено капітальний ремонт покрівлі Коротичанського ліцею Харківського району</vt:lpstr>
      <vt:lpstr>Проведено капітальний ремонт покрівлі  Південної ЗОШ І-ІІІ ступенів Харківського району </vt:lpstr>
      <vt:lpstr>Проведено капітальний ремонт покрівлі Яковлівської ЗОШ  І-ІІІ ступенів Харківського району</vt:lpstr>
      <vt:lpstr>Проведено капітальний ремонт спортивної зали Яковлівської ЗОШ І-ІІІ ступенів Харківського району</vt:lpstr>
      <vt:lpstr>Проведено капітальний ремонт аварійної покрівлі  ДЮСШ Чугуївської міської ради</vt:lpstr>
      <vt:lpstr>Завершено технічне переоснащення системи опалення Добровільської ЗОШ І-ІІІ ступенів Близнюківського району</vt:lpstr>
      <vt:lpstr>Завершено капітальний ремонт шатрової покрівлі Богодухівського колегіуму № 2</vt:lpstr>
      <vt:lpstr>Завершено капітальний ремонт м’якої покрівлі Богодухівського ліцею № 3</vt:lpstr>
      <vt:lpstr>Завершено капітальний ремонт по заміні віконних блоків у Дворічанській ЗОШ  І-ІІІ ступенів </vt:lpstr>
      <vt:lpstr>Завершено капітальний ремонт покрівлі Дергачівського НВК</vt:lpstr>
      <vt:lpstr>Завершено капітальний ремонт приміщень Зміївського НВК</vt:lpstr>
      <vt:lpstr>Завершено капітальний ремонт покрівлі Коломацького НВК</vt:lpstr>
      <vt:lpstr>Завершуються роботи з капітального ремонту приміщень Валківського БДЮТ </vt:lpstr>
      <vt:lpstr>Завершуються роботи з встановлення блочної котельні на твердому паливі Жовтневого НВК Вовчанського району</vt:lpstr>
      <vt:lpstr>Нова школа в м/р Мобіль  смт. Пісочин Харківського району</vt:lpstr>
      <vt:lpstr>Нова школа в м/р Мобіль  смт. Пісочин Харківського району</vt:lpstr>
      <vt:lpstr>Нова школа в м/р Мобіль  смт. Пісочин Харківського району</vt:lpstr>
      <vt:lpstr>Розпочато  реконструкцію з прибудовою ФОКу Золочівської ДЮСШ</vt:lpstr>
      <vt:lpstr>Триває реконструкція  стадіону «Авангард»  у м. Зміїв</vt:lpstr>
      <vt:lpstr>Произвольный показ 1</vt:lpstr>
    </vt:vector>
  </TitlesOfParts>
  <Company>GLUO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Yulia</dc:creator>
  <cp:lastModifiedBy>Анна</cp:lastModifiedBy>
  <cp:revision>181</cp:revision>
  <dcterms:created xsi:type="dcterms:W3CDTF">2012-09-06T12:14:27Z</dcterms:created>
  <dcterms:modified xsi:type="dcterms:W3CDTF">2017-09-18T10:00:12Z</dcterms:modified>
</cp:coreProperties>
</file>