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5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6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7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8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9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0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1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2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3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4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5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6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7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8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9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30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31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32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33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4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5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6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62" r:id="rId2"/>
    <p:sldId id="386" r:id="rId3"/>
    <p:sldId id="390" r:id="rId4"/>
    <p:sldId id="314" r:id="rId5"/>
    <p:sldId id="315" r:id="rId6"/>
    <p:sldId id="318" r:id="rId7"/>
    <p:sldId id="316" r:id="rId8"/>
    <p:sldId id="317" r:id="rId9"/>
    <p:sldId id="387" r:id="rId10"/>
    <p:sldId id="370" r:id="rId11"/>
    <p:sldId id="371" r:id="rId12"/>
    <p:sldId id="372" r:id="rId13"/>
    <p:sldId id="373" r:id="rId14"/>
    <p:sldId id="374" r:id="rId15"/>
    <p:sldId id="305" r:id="rId16"/>
    <p:sldId id="362" r:id="rId17"/>
    <p:sldId id="328" r:id="rId18"/>
    <p:sldId id="366" r:id="rId19"/>
    <p:sldId id="329" r:id="rId20"/>
    <p:sldId id="367" r:id="rId21"/>
    <p:sldId id="330" r:id="rId22"/>
    <p:sldId id="368" r:id="rId23"/>
    <p:sldId id="375" r:id="rId24"/>
    <p:sldId id="376" r:id="rId25"/>
    <p:sldId id="377" r:id="rId26"/>
    <p:sldId id="378" r:id="rId27"/>
    <p:sldId id="379" r:id="rId28"/>
    <p:sldId id="380" r:id="rId29"/>
    <p:sldId id="392" r:id="rId30"/>
    <p:sldId id="393" r:id="rId31"/>
    <p:sldId id="394" r:id="rId32"/>
    <p:sldId id="395" r:id="rId33"/>
    <p:sldId id="396" r:id="rId34"/>
    <p:sldId id="397" r:id="rId35"/>
    <p:sldId id="381" r:id="rId36"/>
    <p:sldId id="319" r:id="rId37"/>
    <p:sldId id="355" r:id="rId38"/>
    <p:sldId id="356" r:id="rId39"/>
    <p:sldId id="357" r:id="rId40"/>
    <p:sldId id="383" r:id="rId41"/>
    <p:sldId id="389" r:id="rId42"/>
    <p:sldId id="295" r:id="rId43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А. Русанова" initials="НАР" lastIdx="1" clrIdx="0">
    <p:extLst>
      <p:ext uri="{19B8F6BF-5375-455C-9EA6-DF929625EA0E}">
        <p15:presenceInfo xmlns:p15="http://schemas.microsoft.com/office/powerpoint/2012/main" userId="Наталья А. Русан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6" autoAdjust="0"/>
    <p:restoredTop sz="95441" autoAdjust="0"/>
  </p:normalViewPr>
  <p:slideViewPr>
    <p:cSldViewPr snapToGrid="0">
      <p:cViewPr varScale="1">
        <p:scale>
          <a:sx n="110" d="100"/>
          <a:sy n="110" d="100"/>
        </p:scale>
        <p:origin x="6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.Polovin\Documents\Work\&#1052;&#1080;&#1085;&#1091;&#1083;&#1110;%20&#1047;&#1053;&#1054;\ZNO_index_obl_2017_Lviv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centr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mist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sm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sel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vsego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centr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misto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smt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selo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vseg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.Polovin\Documents\Work\&#1052;&#1080;&#1085;&#1091;&#1083;&#1110;%20&#1047;&#1053;&#1054;\ZNO_index_obl_2017_Lviv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centr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misto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smt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selo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vsego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centr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misto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smt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selo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misto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.Polovin\Documents\Work\&#1052;&#1080;&#1085;&#1091;&#1083;&#1110;%20&#1047;&#1053;&#1054;\ZNO_index_obl_2017_Lviv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misto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misto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misto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53;&#1072;%20&#1085;&#1072;&#1088;&#1072;&#1076;&#1091;%20&#1054;&#1044;&#1040;%20&#1074;&#1077;&#1088;&#1077;&#1089;&#1077;&#1085;&#1100;%202017\&#1057;&#1077;&#1088;&#1077;&#1076;&#1085;&#1110;&#1081;%20&#1073;&#1072;&#1083;%20&#1084;&#1110;&#1089;&#1090;%20&#1061;&#1072;&#1088;&#1082;&#1110;&#1074;&#1089;&#1100;&#1082;&#1086;&#1111;%20&#1086;&#1073;&#1083;&#1072;&#1089;&#1090;&#1110;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53;&#1072;%20&#1085;&#1072;&#1088;&#1072;&#1076;&#1091;%20&#1054;&#1044;&#1040;%20&#1074;&#1077;&#1088;&#1077;&#1089;&#1077;&#1085;&#1100;%202017\&#1057;&#1077;&#1088;&#1077;&#1076;&#1085;&#1110;&#1081;%20&#1073;&#1072;&#1083;%20&#1084;&#1110;&#1089;&#1090;%20&#1061;&#1072;&#1088;&#1082;&#1110;&#1074;&#1089;&#1100;&#1082;&#1086;&#1111;%20&#1086;&#1073;&#1083;&#1072;&#1089;&#1090;&#1110;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53;&#1072;%20&#1085;&#1072;&#1088;&#1072;&#1076;&#1091;%20&#1054;&#1044;&#1040;%20&#1074;&#1077;&#1088;&#1077;&#1089;&#1077;&#1085;&#1100;%202017\&#1057;&#1077;&#1088;&#1077;&#1076;&#1085;&#1110;&#1081;%20&#1073;&#1072;&#1083;%20&#1084;&#1110;&#1089;&#1090;%20&#1061;&#1072;&#1088;&#1082;&#1110;&#1074;&#1089;&#1100;&#1082;&#1086;&#1111;%20&#1086;&#1073;&#1083;&#1072;&#1089;&#1090;&#1110;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53;&#1072;%20&#1085;&#1072;&#1088;&#1072;&#1076;&#1091;%20&#1054;&#1044;&#1040;%20&#1074;&#1077;&#1088;&#1077;&#1089;&#1077;&#1085;&#1100;%202017\&#1057;&#1077;&#1088;&#1077;&#1076;&#1085;&#1110;&#1081;%20&#1073;&#1072;&#1083;%20&#1084;&#1110;&#1089;&#1090;%20&#1061;&#1072;&#1088;&#1082;&#1110;&#1074;&#1089;&#1100;&#1082;&#1086;&#1111;%20&#1086;&#1073;&#1083;&#1072;&#1089;&#1090;&#1110;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.Polovin\Documents\Work\&#1053;&#1072;%20&#1088;&#1072;&#1076;&#1091;%20&#1088;&#1077;&#1082;&#1090;&#1086;&#1088;&#1110;&#1074;%20&#1074;&#1077;&#1088;&#1077;&#1089;&#1077;&#1085;&#1100;%202017\&#1053;&#1077;%20&#1089;&#1082;&#1083;&#1072;&#1083;&#1080;%20&#1087;&#1086;%20&#1061;&#1072;&#1088;&#1082;%20&#1086;&#1073;&#1083;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.Polovin\Documents\Work\&#1053;&#1072;%20&#1088;&#1072;&#1076;&#1091;%20&#1088;&#1077;&#1082;&#1090;&#1086;&#1088;&#1110;&#1074;%20&#1074;&#1077;&#1088;&#1077;&#1089;&#1077;&#1085;&#1100;%202017\&#1053;&#1077;%20&#1089;&#1082;&#1083;&#1072;&#1083;&#1080;%20&#1087;&#1086;%20&#1061;&#1072;&#1088;&#1082;%20&#1086;&#1073;&#1083;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.Polovin\Documents\Work\&#1053;&#1072;%20&#1088;&#1072;&#1076;&#1091;%20&#1088;&#1077;&#1082;&#1090;&#1086;&#1088;&#1110;&#1074;%20&#1074;&#1077;&#1088;&#1077;&#1089;&#1077;&#1085;&#1100;%202017\&#1053;&#1077;%20&#1089;&#1082;&#1083;&#1072;&#1083;&#1080;%20&#1087;&#1086;%20&#1061;&#1072;&#1088;&#1082;%20&#1086;&#1073;&#1083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.Polovin\Documents\Work\&#1052;&#1080;&#1085;&#1091;&#1083;&#1110;%20&#1047;&#1053;&#1054;\ZNO_index_obl_2017_Lviv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.Polovin\Documents\Work\&#1053;&#1072;%20&#1088;&#1072;&#1076;&#1091;%20&#1088;&#1077;&#1082;&#1090;&#1086;&#1088;&#1110;&#1074;%20&#1074;&#1077;&#1088;&#1077;&#1089;&#1077;&#1085;&#1100;%202017\&#1053;&#1077;%20&#1089;&#1082;&#1083;&#1072;&#1083;&#1080;%20&#1087;&#1086;%20&#1061;&#1072;&#1088;&#1082;%20&#1086;&#1073;&#1083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53;&#1054;%20&#1087;&#1086;%20&#1086;&#1073;&#1083;&#1072;&#1089;&#1090;&#1103;&#1093;\&#1056;&#1077;&#1082;&#1080;%20&#1085;&#1077;%20&#1089;&#1082;&#1083;&#1072;&#1083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53;&#1054;%20&#1087;&#1086;%20&#1086;&#1073;&#1083;&#1072;&#1089;&#1090;&#1103;&#1093;\&#1056;&#1077;&#1082;&#1080;%20&#1085;&#1077;%20&#1089;&#1082;&#1083;&#1072;&#1083;&#108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53;&#1054;%20&#1087;&#1086;%20&#1086;&#1073;&#1083;&#1072;&#1089;&#1090;&#1103;&#1093;\&#1056;&#1077;&#1082;&#1080;%20&#1085;&#1077;%20&#1089;&#1082;&#1083;&#1072;&#1083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53;&#1054;%20&#1087;&#1086;%20&#1086;&#1073;&#1083;&#1072;&#1089;&#1090;&#1103;&#1093;\&#1056;&#1077;&#1082;&#1080;%20&#1085;&#1077;%20&#1089;&#1082;&#1083;&#1072;&#1083;&#108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Polovin\Documents\Work\&#1047;&#1074;&#1110;&#1090;&#1080;%20&#1047;&#1053;&#1054;%202017\&#1056;&#1077;&#1082;&#1080;%20175%20&#1073;&#1072;&#1083;&#1110;&#1074;\ZNO_2017_Reki_obl_vseg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lang="uk-UA" sz="2000" b="1" noProof="0"/>
            </a:pPr>
            <a:r>
              <a:rPr lang="uk-UA" sz="2000" b="1" i="0" u="none" strike="noStrike" baseline="0" noProof="0" dirty="0" smtClean="0">
                <a:latin typeface="Comic Sans MS" pitchFamily="66" charset="0"/>
              </a:rPr>
              <a:t>Українська </a:t>
            </a:r>
            <a:r>
              <a:rPr lang="uk-UA" sz="2000" b="1" i="0" u="none" strike="noStrike" baseline="0" noProof="0" dirty="0">
                <a:latin typeface="Comic Sans MS" pitchFamily="66" charset="0"/>
              </a:rPr>
              <a:t>мова і </a:t>
            </a:r>
            <a:r>
              <a:rPr lang="uk-UA" sz="2000" b="1" i="0" u="none" strike="noStrike" baseline="0" noProof="0" dirty="0" smtClean="0">
                <a:latin typeface="Comic Sans MS" pitchFamily="66" charset="0"/>
              </a:rPr>
              <a:t>література </a:t>
            </a:r>
            <a:endParaRPr lang="uk-UA" sz="2000" b="1" noProof="0" dirty="0">
              <a:latin typeface="Comic Sans MS" pitchFamily="66" charset="0"/>
            </a:endParaRPr>
          </a:p>
        </c:rich>
      </c:tx>
      <c:layout>
        <c:manualLayout>
          <c:xMode val="edge"/>
          <c:yMode val="edge"/>
          <c:x val="7.1052106074009469E-2"/>
          <c:y val="5.822680105168651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9192038495188096E-2"/>
          <c:y val="3.9103163274911847E-2"/>
          <c:w val="0.90732384115702347"/>
          <c:h val="0.85029689629999672"/>
        </c:manualLayout>
      </c:layout>
      <c:areaChart>
        <c:grouping val="standard"/>
        <c:varyColors val="0"/>
        <c:ser>
          <c:idx val="1"/>
          <c:order val="0"/>
          <c:tx>
            <c:strRef>
              <c:f>UKRres!$AD$3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cat>
            <c:numRef>
              <c:f>UKRres!$AB$4:$AB$13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UKRres!$AD$4:$AD$13</c:f>
              <c:numCache>
                <c:formatCode>0.0%</c:formatCode>
                <c:ptCount val="10"/>
                <c:pt idx="0">
                  <c:v>8.4849492012065694E-2</c:v>
                </c:pt>
                <c:pt idx="1">
                  <c:v>0.117939024121732</c:v>
                </c:pt>
                <c:pt idx="2">
                  <c:v>0.11007925902326701</c:v>
                </c:pt>
                <c:pt idx="3">
                  <c:v>0.10792927370797001</c:v>
                </c:pt>
                <c:pt idx="4">
                  <c:v>0.14674581936460598</c:v>
                </c:pt>
                <c:pt idx="5">
                  <c:v>0.16148409201265801</c:v>
                </c:pt>
                <c:pt idx="6">
                  <c:v>0.15187331963787001</c:v>
                </c:pt>
                <c:pt idx="7">
                  <c:v>0.12000000000000011</c:v>
                </c:pt>
                <c:pt idx="8">
                  <c:v>0.1272727272727272</c:v>
                </c:pt>
                <c:pt idx="9">
                  <c:v>0.13352059925093629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B5-42A3-9029-0052B73FA18F}"/>
            </c:ext>
          </c:extLst>
        </c:ser>
        <c:ser>
          <c:idx val="0"/>
          <c:order val="1"/>
          <c:tx>
            <c:strRef>
              <c:f>UKRres!$AC$3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gradFill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</a:ln>
            <a:effectLst>
              <a:outerShdw blurRad="40000" dist="23000" dir="5400000" rotWithShape="0">
                <a:schemeClr val="accent5">
                  <a:lumMod val="20000"/>
                  <a:lumOff val="80000"/>
                  <a:alpha val="35000"/>
                </a:scheme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UKRres!$AB$4:$AB$13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UKRres!$AC$4:$AC$13</c:f>
              <c:numCache>
                <c:formatCode>0.0%</c:formatCode>
                <c:ptCount val="10"/>
                <c:pt idx="0">
                  <c:v>-0.120849660941174</c:v>
                </c:pt>
                <c:pt idx="1">
                  <c:v>-0.16368150995896</c:v>
                </c:pt>
                <c:pt idx="2">
                  <c:v>-0.15609433875121101</c:v>
                </c:pt>
                <c:pt idx="3">
                  <c:v>-0.11055188057096001</c:v>
                </c:pt>
                <c:pt idx="4">
                  <c:v>-0.158975690669278</c:v>
                </c:pt>
                <c:pt idx="5">
                  <c:v>-0.13894154563837702</c:v>
                </c:pt>
                <c:pt idx="6">
                  <c:v>-0.124014648142639</c:v>
                </c:pt>
                <c:pt idx="7">
                  <c:v>-0.35135135135135132</c:v>
                </c:pt>
                <c:pt idx="8">
                  <c:v>-0.375</c:v>
                </c:pt>
                <c:pt idx="9">
                  <c:v>-0.29266521423384151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B5-42A3-9029-0052B73FA1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628608"/>
        <c:axId val="84630144"/>
      </c:areaChart>
      <c:lineChart>
        <c:grouping val="standard"/>
        <c:varyColors val="0"/>
        <c:ser>
          <c:idx val="2"/>
          <c:order val="2"/>
          <c:tx>
            <c:strRef>
              <c:f>UKRres!$AE$3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mpd="sng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UKRres!$AB$4:$AB$13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UKRres!$AE$4:$AE$13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ABB5-42A3-9029-0052B73FA18F}"/>
            </c:ext>
          </c:extLst>
        </c:ser>
        <c:ser>
          <c:idx val="4"/>
          <c:order val="3"/>
          <c:tx>
            <c:strRef>
              <c:f>UKRres!$AG$3</c:f>
              <c:strCache>
                <c:ptCount val="1"/>
                <c:pt idx="0">
                  <c:v>Харківська область</c:v>
                </c:pt>
              </c:strCache>
            </c:strRef>
          </c:tx>
          <c:spPr>
            <a:ln w="50800" cmpd="sng">
              <a:solidFill>
                <a:srgbClr val="FF0000"/>
              </a:solidFill>
            </a:ln>
          </c:spPr>
          <c:marker>
            <c:symbol val="diamond"/>
            <c:size val="9"/>
            <c:spPr>
              <a:solidFill>
                <a:srgbClr val="C00000">
                  <a:alpha val="60000"/>
                </a:srgbClr>
              </a:solidFill>
              <a:ln>
                <a:solidFill>
                  <a:srgbClr val="FF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Comic Sans MS" pitchFamily="66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UKRres!$AB$4:$AB$13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UKRres!$AG$4:$AG$13</c:f>
              <c:numCache>
                <c:formatCode>0.0%</c:formatCode>
                <c:ptCount val="10"/>
                <c:pt idx="0">
                  <c:v>-7.136383845930179E-2</c:v>
                </c:pt>
                <c:pt idx="1">
                  <c:v>-5.3556192720244804E-2</c:v>
                </c:pt>
                <c:pt idx="2">
                  <c:v>-2.3936643784877098E-2</c:v>
                </c:pt>
                <c:pt idx="3">
                  <c:v>-2.9629380297389898E-2</c:v>
                </c:pt>
                <c:pt idx="4">
                  <c:v>-1.41281559191648E-2</c:v>
                </c:pt>
                <c:pt idx="5">
                  <c:v>-3.0211612819184301E-3</c:v>
                </c:pt>
                <c:pt idx="6">
                  <c:v>-1.4134844321448401E-2</c:v>
                </c:pt>
                <c:pt idx="7">
                  <c:v>6.0000000000000053E-2</c:v>
                </c:pt>
                <c:pt idx="8">
                  <c:v>5.4545454545454453E-2</c:v>
                </c:pt>
                <c:pt idx="9">
                  <c:v>2.4157303370786476E-2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ABB5-42A3-9029-0052B73FA1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628608"/>
        <c:axId val="84630144"/>
      </c:lineChart>
      <c:catAx>
        <c:axId val="8462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0" vert="horz"/>
          <a:lstStyle/>
          <a:p>
            <a:pPr>
              <a:defRPr sz="1400" b="1">
                <a:latin typeface="Comic Sans MS" pitchFamily="66" charset="0"/>
              </a:defRPr>
            </a:pPr>
            <a:endParaRPr lang="ru-RU"/>
          </a:p>
        </c:txPr>
        <c:crossAx val="84630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630144"/>
        <c:scaling>
          <c:orientation val="minMax"/>
          <c:max val="0.30000000000000004"/>
          <c:min val="-0.4"/>
        </c:scaling>
        <c:delete val="0"/>
        <c:axPos val="l"/>
        <c:majorGridlines>
          <c:spPr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  <a:prstDash val="sysDash"/>
            </a:ln>
          </c:spPr>
        </c:majorGridlines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400">
                <a:solidFill>
                  <a:sysClr val="windowText" lastClr="000000"/>
                </a:solidFill>
                <a:latin typeface="Comic Sans MS" pitchFamily="66" charset="0"/>
              </a:defRPr>
            </a:pPr>
            <a:endParaRPr lang="ru-RU"/>
          </a:p>
        </c:txPr>
        <c:crossAx val="84628608"/>
        <c:crosses val="autoZero"/>
        <c:crossBetween val="midCat"/>
        <c:majorUnit val="0.1"/>
      </c:valAx>
      <c:spPr>
        <a:solidFill>
          <a:schemeClr val="bg1"/>
        </a:solidFill>
        <a:ln>
          <a:solidFill>
            <a:sysClr val="windowText" lastClr="000000">
              <a:tint val="75000"/>
              <a:shade val="95000"/>
              <a:satMod val="105000"/>
            </a:sysClr>
          </a:solidFill>
        </a:ln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7.5903749265718315E-2"/>
          <c:y val="0.83164698039852836"/>
          <c:w val="0.87367324230830201"/>
          <c:h val="5.3460189730563233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400">
              <a:latin typeface="Comic Sans MS" pitchFamily="66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solidFill>
        <a:sysClr val="windowText" lastClr="000000">
          <a:tint val="75000"/>
          <a:shade val="95000"/>
          <a:satMod val="105000"/>
        </a:sysClr>
      </a:solidFill>
    </a:ln>
  </c:spPr>
  <c:txPr>
    <a:bodyPr/>
    <a:lstStyle/>
    <a:p>
      <a:pPr>
        <a:defRPr>
          <a:solidFill>
            <a:sysClr val="windowText" lastClr="000000"/>
          </a:solidFill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uk-UA" dirty="0" smtClean="0"/>
              <a:t>м. Харків</a:t>
            </a:r>
            <a:endParaRPr lang="uk-UA" dirty="0"/>
          </a:p>
        </c:rich>
      </c:tx>
      <c:layout>
        <c:manualLayout>
          <c:xMode val="edge"/>
          <c:yMode val="edge"/>
          <c:x val="0.43721169113908492"/>
          <c:y val="8.034483361628123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8746085822387674E-2"/>
          <c:y val="0.14210998899045074"/>
          <c:w val="0.88354620891919589"/>
          <c:h val="0.77950574353854618"/>
        </c:manualLayout>
      </c:layout>
      <c:areaChart>
        <c:grouping val="standard"/>
        <c:varyColors val="0"/>
        <c:ser>
          <c:idx val="1"/>
          <c:order val="0"/>
          <c:tx>
            <c:strRef>
              <c:f>UKRdiagram!$H$26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UKRdiagram!$B$57:$K$57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UKRdiagram!$B$84:$K$84</c:f>
              <c:numCache>
                <c:formatCode>0.0%</c:formatCode>
                <c:ptCount val="10"/>
                <c:pt idx="0">
                  <c:v>-0.36658271909939943</c:v>
                </c:pt>
                <c:pt idx="1">
                  <c:v>-0.47091827422169996</c:v>
                </c:pt>
                <c:pt idx="2">
                  <c:v>-0.50603234623021587</c:v>
                </c:pt>
                <c:pt idx="3">
                  <c:v>-0.56921149135863658</c:v>
                </c:pt>
                <c:pt idx="4">
                  <c:v>-0.404113572204083</c:v>
                </c:pt>
                <c:pt idx="5">
                  <c:v>-0.4653580131275421</c:v>
                </c:pt>
                <c:pt idx="6">
                  <c:v>-0.46413411193103854</c:v>
                </c:pt>
                <c:pt idx="7">
                  <c:v>-0.58464897305802432</c:v>
                </c:pt>
                <c:pt idx="8">
                  <c:v>-0.30622099311220308</c:v>
                </c:pt>
                <c:pt idx="9">
                  <c:v>-0.33554168199551404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E9-4135-9903-C6F7556A8AE2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UKRdiagram!$B$57:$K$57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UKRdiagram!$B$85:$K$85</c:f>
              <c:numCache>
                <c:formatCode>0.0%</c:formatCode>
                <c:ptCount val="10"/>
                <c:pt idx="0">
                  <c:v>0.69820808579039983</c:v>
                </c:pt>
                <c:pt idx="1">
                  <c:v>0.8257192286318501</c:v>
                </c:pt>
                <c:pt idx="2">
                  <c:v>0.62571260609101598</c:v>
                </c:pt>
                <c:pt idx="3">
                  <c:v>0.49167577278767288</c:v>
                </c:pt>
                <c:pt idx="4">
                  <c:v>0.81464752556309183</c:v>
                </c:pt>
                <c:pt idx="5">
                  <c:v>0.79063020403133533</c:v>
                </c:pt>
                <c:pt idx="6">
                  <c:v>0.81244648937445751</c:v>
                </c:pt>
                <c:pt idx="7">
                  <c:v>0.69114816844208993</c:v>
                </c:pt>
                <c:pt idx="8">
                  <c:v>0.45784908124522206</c:v>
                </c:pt>
                <c:pt idx="9">
                  <c:v>0.61950543787273193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E9-4135-9903-C6F7556A8A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UKRdiagram!$A$82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UKRdiagram!$B$82:$K$82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E9-4135-9903-C6F7556A8AE2}"/>
            </c:ext>
          </c:extLst>
        </c:ser>
        <c:ser>
          <c:idx val="3"/>
          <c:order val="3"/>
          <c:tx>
            <c:v>м. Харків</c:v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UKRdiagram!$B$87:$K$87</c:f>
              <c:numCache>
                <c:formatCode>General</c:formatCode>
                <c:ptCount val="10"/>
                <c:pt idx="0">
                  <c:v>-0.36168908634952812</c:v>
                </c:pt>
                <c:pt idx="1">
                  <c:v>-0.29397202434306735</c:v>
                </c:pt>
                <c:pt idx="2">
                  <c:v>-0.18335370741115173</c:v>
                </c:pt>
                <c:pt idx="3">
                  <c:v>-0.25098219276642453</c:v>
                </c:pt>
                <c:pt idx="4">
                  <c:v>-0.1947053755154135</c:v>
                </c:pt>
                <c:pt idx="5">
                  <c:v>-0.19033101205162706</c:v>
                </c:pt>
                <c:pt idx="6">
                  <c:v>-0.18824219360445851</c:v>
                </c:pt>
                <c:pt idx="7">
                  <c:v>-0.11465056270776389</c:v>
                </c:pt>
                <c:pt idx="8">
                  <c:v>-9.0699716123538929E-2</c:v>
                </c:pt>
                <c:pt idx="9">
                  <c:v>-7.1862943381014066E-2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BE9-4135-9903-C6F7556A8A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0769481213250389E-2"/>
          <c:y val="0.85760665473785103"/>
          <c:w val="0.85698430555995575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uk-UA" dirty="0" smtClean="0"/>
              <a:t>міста Харківської області</a:t>
            </a:r>
            <a:endParaRPr lang="uk-UA" dirty="0"/>
          </a:p>
        </c:rich>
      </c:tx>
      <c:layout>
        <c:manualLayout>
          <c:xMode val="edge"/>
          <c:yMode val="edge"/>
          <c:x val="0.34740669515060363"/>
          <c:y val="8.558385249154861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8684783401169051E-2"/>
          <c:y val="0.14210998899045074"/>
          <c:w val="0.89013624202771757"/>
          <c:h val="0.77950574353854618"/>
        </c:manualLayout>
      </c:layout>
      <c:areaChart>
        <c:grouping val="standard"/>
        <c:varyColors val="0"/>
        <c:ser>
          <c:idx val="1"/>
          <c:order val="0"/>
          <c:tx>
            <c:strRef>
              <c:f>UKRdiagram!$H$26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UKRdiagram!$B$57:$K$57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UKRdiagram!$B$84:$K$84</c:f>
              <c:numCache>
                <c:formatCode>0.0%</c:formatCode>
                <c:ptCount val="10"/>
                <c:pt idx="0">
                  <c:v>-0.40742521678771648</c:v>
                </c:pt>
                <c:pt idx="1">
                  <c:v>-0.42456899933966147</c:v>
                </c:pt>
                <c:pt idx="2">
                  <c:v>-0.32673784436112024</c:v>
                </c:pt>
                <c:pt idx="3">
                  <c:v>-0.4317208605184556</c:v>
                </c:pt>
                <c:pt idx="4">
                  <c:v>-0.39056065805409773</c:v>
                </c:pt>
                <c:pt idx="5">
                  <c:v>-0.30593660236212944</c:v>
                </c:pt>
                <c:pt idx="6">
                  <c:v>-0.38062998155589223</c:v>
                </c:pt>
                <c:pt idx="7">
                  <c:v>-0.53946409610459911</c:v>
                </c:pt>
                <c:pt idx="8">
                  <c:v>-0.44663029836102391</c:v>
                </c:pt>
                <c:pt idx="9">
                  <c:v>-0.31585639298700829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95-417E-9BBA-F6B96744F221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UKRdiagram!$B$57:$K$57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UKRdiagram!$B$85:$K$85</c:f>
              <c:numCache>
                <c:formatCode>0.0%</c:formatCode>
                <c:ptCount val="10"/>
                <c:pt idx="0">
                  <c:v>0.78004678655910387</c:v>
                </c:pt>
                <c:pt idx="1">
                  <c:v>0.77906388954976225</c:v>
                </c:pt>
                <c:pt idx="2">
                  <c:v>0.73003461073310449</c:v>
                </c:pt>
                <c:pt idx="3">
                  <c:v>0.64488020044166217</c:v>
                </c:pt>
                <c:pt idx="4">
                  <c:v>0.82559572930153358</c:v>
                </c:pt>
                <c:pt idx="5">
                  <c:v>0.95505766317002239</c:v>
                </c:pt>
                <c:pt idx="6">
                  <c:v>0.84758893537078728</c:v>
                </c:pt>
                <c:pt idx="7">
                  <c:v>0.74710562541203462</c:v>
                </c:pt>
                <c:pt idx="8">
                  <c:v>0.56350013988165226</c:v>
                </c:pt>
                <c:pt idx="9">
                  <c:v>0.48911489838333289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95-417E-9BBA-F6B96744F2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UKRdiagram!$A$82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UKRdiagram!$B$82:$K$82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795-417E-9BBA-F6B96744F221}"/>
            </c:ext>
          </c:extLst>
        </c:ser>
        <c:ser>
          <c:idx val="3"/>
          <c:order val="3"/>
          <c:tx>
            <c:v>міста Харківської області</c:v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UKRdiagram!$B$87:$K$87</c:f>
              <c:numCache>
                <c:formatCode>General</c:formatCode>
                <c:ptCount val="10"/>
                <c:pt idx="0">
                  <c:v>-0.40742521678771648</c:v>
                </c:pt>
                <c:pt idx="1">
                  <c:v>-0.42456899933966147</c:v>
                </c:pt>
                <c:pt idx="2">
                  <c:v>-0.29656711210141956</c:v>
                </c:pt>
                <c:pt idx="3">
                  <c:v>-0.4317208605184556</c:v>
                </c:pt>
                <c:pt idx="4">
                  <c:v>-0.36272799519357624</c:v>
                </c:pt>
                <c:pt idx="5">
                  <c:v>-0.17169505636331867</c:v>
                </c:pt>
                <c:pt idx="6">
                  <c:v>-0.3033083705017372</c:v>
                </c:pt>
                <c:pt idx="7">
                  <c:v>-7.551145775807129E-3</c:v>
                </c:pt>
                <c:pt idx="8">
                  <c:v>4.8432958282538241E-2</c:v>
                </c:pt>
                <c:pt idx="9">
                  <c:v>-0.25997570788552132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795-417E-9BBA-F6B96744F2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0769481213250389E-2"/>
          <c:y val="0.85760665473785103"/>
          <c:w val="0.85698430555995575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uk-UA" dirty="0" smtClean="0"/>
              <a:t>смт Харківської області</a:t>
            </a:r>
            <a:endParaRPr lang="uk-UA" dirty="0"/>
          </a:p>
        </c:rich>
      </c:tx>
      <c:layout>
        <c:manualLayout>
          <c:xMode val="edge"/>
          <c:yMode val="edge"/>
          <c:x val="0.34512301789235827"/>
          <c:y val="9.216489533478717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4962929686755242E-2"/>
          <c:y val="0.14210998899045074"/>
          <c:w val="0.87380900745457668"/>
          <c:h val="0.77950574353854618"/>
        </c:manualLayout>
      </c:layout>
      <c:areaChart>
        <c:grouping val="standard"/>
        <c:varyColors val="0"/>
        <c:ser>
          <c:idx val="1"/>
          <c:order val="0"/>
          <c:tx>
            <c:strRef>
              <c:f>UKRdiagram!$H$26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UKRdiagram!$B$57:$K$57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UKRdiagram!$B$84:$K$84</c:f>
              <c:numCache>
                <c:formatCode>0.0%</c:formatCode>
                <c:ptCount val="10"/>
                <c:pt idx="0">
                  <c:v>-0.40022602092277804</c:v>
                </c:pt>
                <c:pt idx="1">
                  <c:v>-0.56810436025361499</c:v>
                </c:pt>
                <c:pt idx="2">
                  <c:v>-0.50405725615358576</c:v>
                </c:pt>
                <c:pt idx="3">
                  <c:v>-0.51961770375981775</c:v>
                </c:pt>
                <c:pt idx="4">
                  <c:v>-0.61398118390246592</c:v>
                </c:pt>
                <c:pt idx="5">
                  <c:v>-0.53131080678399711</c:v>
                </c:pt>
                <c:pt idx="6">
                  <c:v>-0.69020753673376145</c:v>
                </c:pt>
                <c:pt idx="7">
                  <c:v>-0.62847085187836538</c:v>
                </c:pt>
                <c:pt idx="8">
                  <c:v>-0.49682135321938847</c:v>
                </c:pt>
                <c:pt idx="9">
                  <c:v>-0.47260982033015098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78-470A-915A-E63BE5033B84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UKRdiagram!$B$57:$K$57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UKRdiagram!$B$85:$K$85</c:f>
              <c:numCache>
                <c:formatCode>0.0%</c:formatCode>
                <c:ptCount val="10"/>
                <c:pt idx="0">
                  <c:v>0.59558579627652586</c:v>
                </c:pt>
                <c:pt idx="1">
                  <c:v>0.80803387569245055</c:v>
                </c:pt>
                <c:pt idx="2">
                  <c:v>0.66366109011686547</c:v>
                </c:pt>
                <c:pt idx="3">
                  <c:v>0.6387692511909977</c:v>
                </c:pt>
                <c:pt idx="4">
                  <c:v>1.0576099669725529</c:v>
                </c:pt>
                <c:pt idx="5">
                  <c:v>0.96128843131300967</c:v>
                </c:pt>
                <c:pt idx="6">
                  <c:v>0.95245673415310728</c:v>
                </c:pt>
                <c:pt idx="7">
                  <c:v>0.53152791025916302</c:v>
                </c:pt>
                <c:pt idx="8">
                  <c:v>0.46935753846783845</c:v>
                </c:pt>
                <c:pt idx="9">
                  <c:v>0.47837735416192462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78-470A-915A-E63BE5033B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UKRdiagram!$A$82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UKRdiagram!$B$82:$K$82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478-470A-915A-E63BE5033B84}"/>
            </c:ext>
          </c:extLst>
        </c:ser>
        <c:ser>
          <c:idx val="3"/>
          <c:order val="3"/>
          <c:tx>
            <c:v>смт Харківської області</c:v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UKRdiagram!$B$87:$K$87</c:f>
              <c:numCache>
                <c:formatCode>General</c:formatCode>
                <c:ptCount val="10"/>
                <c:pt idx="0">
                  <c:v>-0.33407347771508539</c:v>
                </c:pt>
                <c:pt idx="1">
                  <c:v>-0.38190068871353122</c:v>
                </c:pt>
                <c:pt idx="2">
                  <c:v>-0.35171379693384536</c:v>
                </c:pt>
                <c:pt idx="3">
                  <c:v>-0.25104089693861625</c:v>
                </c:pt>
                <c:pt idx="4">
                  <c:v>-0.1951885295980538</c:v>
                </c:pt>
                <c:pt idx="5">
                  <c:v>-0.24810497961986816</c:v>
                </c:pt>
                <c:pt idx="6">
                  <c:v>-0.19036185368286845</c:v>
                </c:pt>
                <c:pt idx="7">
                  <c:v>-2.0606828555441044E-2</c:v>
                </c:pt>
                <c:pt idx="8">
                  <c:v>3.2899825995217021E-2</c:v>
                </c:pt>
                <c:pt idx="9">
                  <c:v>-0.13795896139923919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478-470A-915A-E63BE5033B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  <c:max val="1.2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0769481213250389E-2"/>
          <c:y val="0.85760665473785103"/>
          <c:w val="0.85698430555995575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uk-UA" dirty="0" smtClean="0"/>
              <a:t>села Харківської області</a:t>
            </a:r>
            <a:endParaRPr lang="uk-UA" dirty="0"/>
          </a:p>
        </c:rich>
      </c:tx>
      <c:layout>
        <c:manualLayout>
          <c:xMode val="edge"/>
          <c:yMode val="edge"/>
          <c:x val="0.33230578269910771"/>
          <c:y val="1.30881311342709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8741536788460376E-2"/>
          <c:y val="0.14210998899045074"/>
          <c:w val="0.86878763199101916"/>
          <c:h val="0.77950574353854618"/>
        </c:manualLayout>
      </c:layout>
      <c:areaChart>
        <c:grouping val="standard"/>
        <c:varyColors val="0"/>
        <c:ser>
          <c:idx val="1"/>
          <c:order val="0"/>
          <c:tx>
            <c:strRef>
              <c:f>UKRdiagram!$H$26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UKRdiagram!$B$57:$K$57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UKRdiagram!$B$84:$K$84</c:f>
              <c:numCache>
                <c:formatCode>0.0%</c:formatCode>
                <c:ptCount val="10"/>
                <c:pt idx="0">
                  <c:v>-0.48210074838263306</c:v>
                </c:pt>
                <c:pt idx="1">
                  <c:v>-0.53296283188712368</c:v>
                </c:pt>
                <c:pt idx="2">
                  <c:v>-0.39625787287014003</c:v>
                </c:pt>
                <c:pt idx="3">
                  <c:v>-0.5675957377079307</c:v>
                </c:pt>
                <c:pt idx="4">
                  <c:v>-0.6187172315799887</c:v>
                </c:pt>
                <c:pt idx="5">
                  <c:v>-0.53567557451592618</c:v>
                </c:pt>
                <c:pt idx="6">
                  <c:v>-0.63095224485113499</c:v>
                </c:pt>
                <c:pt idx="7">
                  <c:v>-0.60990905479456203</c:v>
                </c:pt>
                <c:pt idx="8">
                  <c:v>-0.47232536739038</c:v>
                </c:pt>
                <c:pt idx="9">
                  <c:v>-0.56754528250878611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66-43AB-AF57-94E1ED85E45E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UKRdiagram!$B$57:$K$57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UKRdiagram!$B$85:$K$85</c:f>
              <c:numCache>
                <c:formatCode>0.0%</c:formatCode>
                <c:ptCount val="10"/>
                <c:pt idx="0">
                  <c:v>0.43025767081489236</c:v>
                </c:pt>
                <c:pt idx="1">
                  <c:v>0.73666144338247319</c:v>
                </c:pt>
                <c:pt idx="2">
                  <c:v>0.79662072615050328</c:v>
                </c:pt>
                <c:pt idx="3">
                  <c:v>0.99131764263761279</c:v>
                </c:pt>
                <c:pt idx="4">
                  <c:v>1.2041521344560098</c:v>
                </c:pt>
                <c:pt idx="5">
                  <c:v>1.3384163901470238</c:v>
                </c:pt>
                <c:pt idx="6">
                  <c:v>1.5680561599766827</c:v>
                </c:pt>
                <c:pt idx="7">
                  <c:v>1.5559957665292241</c:v>
                </c:pt>
                <c:pt idx="8">
                  <c:v>1.3050769700911413</c:v>
                </c:pt>
                <c:pt idx="9">
                  <c:v>1.2482381687242801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66-43AB-AF57-94E1ED85E4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UKRdiagram!$A$82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UKRdiagram!$B$82:$K$82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66-43AB-AF57-94E1ED85E45E}"/>
            </c:ext>
          </c:extLst>
        </c:ser>
        <c:ser>
          <c:idx val="3"/>
          <c:order val="3"/>
          <c:tx>
            <c:v>села Харківської області</c:v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UKRdiagram!$B$87:$K$87</c:f>
              <c:numCache>
                <c:formatCode>General</c:formatCode>
                <c:ptCount val="10"/>
                <c:pt idx="0">
                  <c:v>-0.42799143892972574</c:v>
                </c:pt>
                <c:pt idx="1">
                  <c:v>-0.4453988317608446</c:v>
                </c:pt>
                <c:pt idx="2">
                  <c:v>-0.34669811320754718</c:v>
                </c:pt>
                <c:pt idx="3">
                  <c:v>-0.3980660775075508</c:v>
                </c:pt>
                <c:pt idx="4">
                  <c:v>-0.16156086768656638</c:v>
                </c:pt>
                <c:pt idx="5">
                  <c:v>-0.37706119116742282</c:v>
                </c:pt>
                <c:pt idx="6">
                  <c:v>-0.2902135448987892</c:v>
                </c:pt>
                <c:pt idx="7">
                  <c:v>0.27243951174154751</c:v>
                </c:pt>
                <c:pt idx="8">
                  <c:v>6.4972477216789837E-2</c:v>
                </c:pt>
                <c:pt idx="9">
                  <c:v>-9.3554327808471408E-2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D66-43AB-AF57-94E1ED85E4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  <c:max val="1.6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0769481213250389E-2"/>
          <c:y val="0.85760665473785103"/>
          <c:w val="0.85698430555995575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HISTdiagram!$A$26</c:f>
          <c:strCache>
            <c:ptCount val="1"/>
            <c:pt idx="0">
              <c:v>Історія України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254902624814596E-2"/>
          <c:y val="0.1382180965533388"/>
          <c:w val="0.88110472929391126"/>
          <c:h val="0.78889596612406543"/>
        </c:manualLayout>
      </c:layout>
      <c:areaChart>
        <c:grouping val="standard"/>
        <c:varyColors val="0"/>
        <c:ser>
          <c:idx val="1"/>
          <c:order val="0"/>
          <c:tx>
            <c:strRef>
              <c:f>HISTdiagram!$H$26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HISTdiagram!$B$57:$K$57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HISTdiagram!$B$84:$K$84</c:f>
              <c:numCache>
                <c:formatCode>0.0%</c:formatCode>
                <c:ptCount val="10"/>
                <c:pt idx="0">
                  <c:v>-0.50738518224328621</c:v>
                </c:pt>
                <c:pt idx="1">
                  <c:v>-0.36518555271611153</c:v>
                </c:pt>
                <c:pt idx="2">
                  <c:v>-0.31542759570134776</c:v>
                </c:pt>
                <c:pt idx="3">
                  <c:v>-0.40441086794104031</c:v>
                </c:pt>
                <c:pt idx="4">
                  <c:v>-0.32358628751540314</c:v>
                </c:pt>
                <c:pt idx="5">
                  <c:v>-0.36073761783666064</c:v>
                </c:pt>
                <c:pt idx="6">
                  <c:v>-0.51140905430129313</c:v>
                </c:pt>
                <c:pt idx="7">
                  <c:v>-0.49425171081350222</c:v>
                </c:pt>
                <c:pt idx="8">
                  <c:v>-0.53783096547901355</c:v>
                </c:pt>
                <c:pt idx="9">
                  <c:v>-0.47980053479800527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7C-4FD2-9AED-BC60712C7E39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HISTdiagram!$B$57:$K$57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HISTdiagram!$B$85:$K$85</c:f>
              <c:numCache>
                <c:formatCode>0.0%</c:formatCode>
                <c:ptCount val="10"/>
                <c:pt idx="0">
                  <c:v>0.73128947364100672</c:v>
                </c:pt>
                <c:pt idx="1">
                  <c:v>0.56449010771032704</c:v>
                </c:pt>
                <c:pt idx="2">
                  <c:v>0.4919920210063064</c:v>
                </c:pt>
                <c:pt idx="3">
                  <c:v>0.53599522446620251</c:v>
                </c:pt>
                <c:pt idx="4">
                  <c:v>0.65198932146218835</c:v>
                </c:pt>
                <c:pt idx="5">
                  <c:v>0.71088695621787845</c:v>
                </c:pt>
                <c:pt idx="6">
                  <c:v>0.81558483371458168</c:v>
                </c:pt>
                <c:pt idx="7">
                  <c:v>1.0915201351857671</c:v>
                </c:pt>
                <c:pt idx="8">
                  <c:v>0.82995769639338268</c:v>
                </c:pt>
                <c:pt idx="9">
                  <c:v>0.85755586409144069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7C-4FD2-9AED-BC60712C7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HISTdiagram!$A$82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HISTdiagram!$B$82:$K$82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7C-4FD2-9AED-BC60712C7E39}"/>
            </c:ext>
          </c:extLst>
        </c:ser>
        <c:ser>
          <c:idx val="3"/>
          <c:order val="3"/>
          <c:tx>
            <c:strRef>
              <c:f>HISTdiagram!$A$87</c:f>
              <c:strCache>
                <c:ptCount val="1"/>
                <c:pt idx="0">
                  <c:v>Харківська область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HISTdiagram!$B$87:$K$87</c:f>
              <c:numCache>
                <c:formatCode>0.0%</c:formatCode>
                <c:ptCount val="10"/>
                <c:pt idx="0">
                  <c:v>-8.455616499003854E-2</c:v>
                </c:pt>
                <c:pt idx="1">
                  <c:v>-0.15033505114216852</c:v>
                </c:pt>
                <c:pt idx="2">
                  <c:v>-0.16760775008527806</c:v>
                </c:pt>
                <c:pt idx="3">
                  <c:v>-0.19675712114163468</c:v>
                </c:pt>
                <c:pt idx="4">
                  <c:v>-6.7229625615152652E-2</c:v>
                </c:pt>
                <c:pt idx="5">
                  <c:v>-3.7781437783760692E-3</c:v>
                </c:pt>
                <c:pt idx="6">
                  <c:v>-2.887060756557738E-2</c:v>
                </c:pt>
                <c:pt idx="7">
                  <c:v>-2.6886293460011486E-2</c:v>
                </c:pt>
                <c:pt idx="8">
                  <c:v>4.8312186140710443E-2</c:v>
                </c:pt>
                <c:pt idx="9">
                  <c:v>-1.2291142064832693E-2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7C-4FD2-9AED-BC60712C7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title>
          <c:tx>
            <c:strRef>
              <c:f>HISTdiagram!$D$26</c:f>
              <c:strCache>
                <c:ptCount val="1"/>
                <c:pt idx="0">
                  <c:v>Отримали 175 балів та більше</c:v>
                </c:pt>
              </c:strCache>
            </c:strRef>
          </c:tx>
          <c:layout>
            <c:manualLayout>
              <c:xMode val="edge"/>
              <c:yMode val="edge"/>
              <c:x val="0.36427345081035839"/>
              <c:y val="7.029599612527757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  <c:max val="1.2"/>
          <c:min val="-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2909662768053541E-2"/>
          <c:y val="0.86035579503622139"/>
          <c:w val="0.85270394245034953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uk-UA" dirty="0" smtClean="0"/>
              <a:t>м. Харків</a:t>
            </a:r>
            <a:endParaRPr lang="uk-UA" dirty="0"/>
          </a:p>
        </c:rich>
      </c:tx>
      <c:layout>
        <c:manualLayout>
          <c:xMode val="edge"/>
          <c:yMode val="edge"/>
          <c:x val="0.43335671030743417"/>
          <c:y val="4.017215207242850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0007273246921676E-2"/>
          <c:y val="0.14210998899045074"/>
          <c:w val="0.87124422888404007"/>
          <c:h val="0.78500402413528714"/>
        </c:manualLayout>
      </c:layout>
      <c:areaChart>
        <c:grouping val="standard"/>
        <c:varyColors val="0"/>
        <c:ser>
          <c:idx val="1"/>
          <c:order val="0"/>
          <c:tx>
            <c:strRef>
              <c:f>HISTdiagram!$H$26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HISTdiagram!$B$57:$K$57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HISTdiagram!$B$84:$K$84</c:f>
              <c:numCache>
                <c:formatCode>0.0%</c:formatCode>
                <c:ptCount val="10"/>
                <c:pt idx="0">
                  <c:v>-0.55632510736756768</c:v>
                </c:pt>
                <c:pt idx="1">
                  <c:v>-0.40093578782015044</c:v>
                </c:pt>
                <c:pt idx="2">
                  <c:v>-0.34063119859823809</c:v>
                </c:pt>
                <c:pt idx="3">
                  <c:v>-0.49514261377754781</c:v>
                </c:pt>
                <c:pt idx="4">
                  <c:v>-0.35200290196155776</c:v>
                </c:pt>
                <c:pt idx="5">
                  <c:v>-0.3796031046095093</c:v>
                </c:pt>
                <c:pt idx="6">
                  <c:v>-0.47899845977700234</c:v>
                </c:pt>
                <c:pt idx="7">
                  <c:v>-0.47531705573008709</c:v>
                </c:pt>
                <c:pt idx="8">
                  <c:v>-0.49219326889695048</c:v>
                </c:pt>
                <c:pt idx="9">
                  <c:v>-0.46190783414888942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E1-4358-9335-3DD1D689D99D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HISTdiagram!$B$57:$K$57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HISTdiagram!$B$85:$K$85</c:f>
              <c:numCache>
                <c:formatCode>0.0%</c:formatCode>
                <c:ptCount val="10"/>
                <c:pt idx="0">
                  <c:v>0.8474193131258948</c:v>
                </c:pt>
                <c:pt idx="1">
                  <c:v>0.58738939422448455</c:v>
                </c:pt>
                <c:pt idx="2">
                  <c:v>0.5264358786142157</c:v>
                </c:pt>
                <c:pt idx="3">
                  <c:v>0.44037209818362411</c:v>
                </c:pt>
                <c:pt idx="4">
                  <c:v>0.66790194286847571</c:v>
                </c:pt>
                <c:pt idx="5">
                  <c:v>0.70837899373696767</c:v>
                </c:pt>
                <c:pt idx="6">
                  <c:v>0.73695640895218051</c:v>
                </c:pt>
                <c:pt idx="7">
                  <c:v>1.1940290312232948</c:v>
                </c:pt>
                <c:pt idx="8">
                  <c:v>0.68598804452022988</c:v>
                </c:pt>
                <c:pt idx="9">
                  <c:v>0.83391572791176916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E1-4358-9335-3DD1D689D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HISTdiagram!$A$82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HISTdiagram!$B$82:$K$82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E1-4358-9335-3DD1D689D99D}"/>
            </c:ext>
          </c:extLst>
        </c:ser>
        <c:ser>
          <c:idx val="3"/>
          <c:order val="3"/>
          <c:tx>
            <c:v>м. Харків</c:v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HISTdiagram!$B$87:$K$87</c:f>
              <c:numCache>
                <c:formatCode>General</c:formatCode>
                <c:ptCount val="10"/>
                <c:pt idx="0">
                  <c:v>-2.7890840807778799E-2</c:v>
                </c:pt>
                <c:pt idx="1">
                  <c:v>-0.14079487766667817</c:v>
                </c:pt>
                <c:pt idx="2">
                  <c:v>-0.17777135923239515</c:v>
                </c:pt>
                <c:pt idx="3">
                  <c:v>-0.19995510016629164</c:v>
                </c:pt>
                <c:pt idx="4">
                  <c:v>-9.3866532145504486E-2</c:v>
                </c:pt>
                <c:pt idx="5">
                  <c:v>-1.5010818202069296E-2</c:v>
                </c:pt>
                <c:pt idx="6">
                  <c:v>-5.6792351216448773E-2</c:v>
                </c:pt>
                <c:pt idx="7">
                  <c:v>-6.2494051724282483E-2</c:v>
                </c:pt>
                <c:pt idx="8">
                  <c:v>-0.13798158723979181</c:v>
                </c:pt>
                <c:pt idx="9">
                  <c:v>-1.5684487633486059E-2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DE1-4358-9335-3DD1D689D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  <c:max val="1.2"/>
          <c:min val="-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2909662768053541E-2"/>
          <c:y val="0.86035579503622139"/>
          <c:w val="0.85270394245034953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uk-UA" dirty="0" smtClean="0"/>
              <a:t>міста</a:t>
            </a:r>
            <a:r>
              <a:rPr lang="uk-UA" baseline="0" dirty="0" smtClean="0"/>
              <a:t> Харківської області</a:t>
            </a:r>
            <a:endParaRPr lang="uk-UA" dirty="0"/>
          </a:p>
        </c:rich>
      </c:tx>
      <c:layout>
        <c:manualLayout>
          <c:xMode val="edge"/>
          <c:yMode val="edge"/>
          <c:x val="0.3426338699365421"/>
          <c:y val="4.021404561670122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1232668005849454E-2"/>
          <c:y val="0.14210998899045074"/>
          <c:w val="0.88251523557299016"/>
          <c:h val="0.78500402413528714"/>
        </c:manualLayout>
      </c:layout>
      <c:areaChart>
        <c:grouping val="standard"/>
        <c:varyColors val="0"/>
        <c:ser>
          <c:idx val="1"/>
          <c:order val="0"/>
          <c:tx>
            <c:strRef>
              <c:f>HISTdiagram!$H$26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HISTdiagram!$B$57:$K$57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HISTdiagram!$B$84:$K$84</c:f>
              <c:numCache>
                <c:formatCode>0.0%</c:formatCode>
                <c:ptCount val="10"/>
                <c:pt idx="0">
                  <c:v>-0.50547672392332588</c:v>
                </c:pt>
                <c:pt idx="1">
                  <c:v>-0.3682987653350453</c:v>
                </c:pt>
                <c:pt idx="2">
                  <c:v>-0.3332475697827666</c:v>
                </c:pt>
                <c:pt idx="3">
                  <c:v>-0.36365802469135794</c:v>
                </c:pt>
                <c:pt idx="4">
                  <c:v>-0.36337334125569426</c:v>
                </c:pt>
                <c:pt idx="5">
                  <c:v>-0.32715768822596708</c:v>
                </c:pt>
                <c:pt idx="6">
                  <c:v>-0.55993629414894197</c:v>
                </c:pt>
                <c:pt idx="7">
                  <c:v>-0.5254258822572776</c:v>
                </c:pt>
                <c:pt idx="8">
                  <c:v>-0.47159411704100551</c:v>
                </c:pt>
                <c:pt idx="9">
                  <c:v>-0.58684734931009441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7-4437-BDB2-E3B801587AF5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HISTdiagram!$B$57:$K$57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HISTdiagram!$B$85:$K$85</c:f>
              <c:numCache>
                <c:formatCode>0.0%</c:formatCode>
                <c:ptCount val="10"/>
                <c:pt idx="0">
                  <c:v>0.9790988833650015</c:v>
                </c:pt>
                <c:pt idx="1">
                  <c:v>1.1854139869258016</c:v>
                </c:pt>
                <c:pt idx="2">
                  <c:v>0.72585458602045472</c:v>
                </c:pt>
                <c:pt idx="3">
                  <c:v>0.72990931458699482</c:v>
                </c:pt>
                <c:pt idx="4">
                  <c:v>0.59255899307841142</c:v>
                </c:pt>
                <c:pt idx="5">
                  <c:v>0.73056646911635914</c:v>
                </c:pt>
                <c:pt idx="6">
                  <c:v>0.78452828264913899</c:v>
                </c:pt>
                <c:pt idx="7">
                  <c:v>0.95138287179842651</c:v>
                </c:pt>
                <c:pt idx="8">
                  <c:v>0.81836991174975759</c:v>
                </c:pt>
                <c:pt idx="9">
                  <c:v>0.80092181069958834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7-4437-BDB2-E3B801587A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HISTdiagram!$A$82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HISTdiagram!$B$82:$K$82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E7-4437-BDB2-E3B801587AF5}"/>
            </c:ext>
          </c:extLst>
        </c:ser>
        <c:ser>
          <c:idx val="3"/>
          <c:order val="3"/>
          <c:tx>
            <c:v>міста Харківської області</c:v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HISTdiagram!$B$87:$K$87</c:f>
              <c:numCache>
                <c:formatCode>General</c:formatCode>
                <c:ptCount val="10"/>
                <c:pt idx="0">
                  <c:v>-0.30927048724677775</c:v>
                </c:pt>
                <c:pt idx="1">
                  <c:v>-0.28953629801291131</c:v>
                </c:pt>
                <c:pt idx="2">
                  <c:v>-0.30723121087960542</c:v>
                </c:pt>
                <c:pt idx="3">
                  <c:v>-0.36102006619385341</c:v>
                </c:pt>
                <c:pt idx="4">
                  <c:v>-0.26117138094692782</c:v>
                </c:pt>
                <c:pt idx="5">
                  <c:v>-0.1692905778714644</c:v>
                </c:pt>
                <c:pt idx="6">
                  <c:v>-0.26878714851553187</c:v>
                </c:pt>
                <c:pt idx="7">
                  <c:v>-0.18257250764588764</c:v>
                </c:pt>
                <c:pt idx="8">
                  <c:v>-5.8463268365817084E-2</c:v>
                </c:pt>
                <c:pt idx="9">
                  <c:v>-0.24125959187746346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BE7-4437-BDB2-E3B801587A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  <c:max val="1.2"/>
          <c:min val="-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2909662768053541E-2"/>
          <c:y val="0.86035579503622139"/>
          <c:w val="0.85270394245034953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uk-UA" dirty="0" smtClean="0"/>
              <a:t>смт Харківської області</a:t>
            </a:r>
            <a:endParaRPr lang="uk-UA" dirty="0"/>
          </a:p>
        </c:rich>
      </c:tx>
      <c:layout>
        <c:manualLayout>
          <c:xMode val="edge"/>
          <c:yMode val="edge"/>
          <c:x val="0.349489610625092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0007273246921676E-2"/>
          <c:y val="0.14210998899045074"/>
          <c:w val="0.86877226994352974"/>
          <c:h val="0.78500402413528714"/>
        </c:manualLayout>
      </c:layout>
      <c:areaChart>
        <c:grouping val="standard"/>
        <c:varyColors val="0"/>
        <c:ser>
          <c:idx val="1"/>
          <c:order val="0"/>
          <c:tx>
            <c:strRef>
              <c:f>HISTdiagram!$H$26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HISTdiagram!$B$57:$K$57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HISTdiagram!$B$84:$K$84</c:f>
              <c:numCache>
                <c:formatCode>0.0%</c:formatCode>
                <c:ptCount val="10"/>
                <c:pt idx="0">
                  <c:v>-0.68585913849071745</c:v>
                </c:pt>
                <c:pt idx="1">
                  <c:v>-0.45584988962472406</c:v>
                </c:pt>
                <c:pt idx="2">
                  <c:v>-0.4217138592153753</c:v>
                </c:pt>
                <c:pt idx="3">
                  <c:v>-0.44967466486670876</c:v>
                </c:pt>
                <c:pt idx="4">
                  <c:v>-0.46424099244110295</c:v>
                </c:pt>
                <c:pt idx="5">
                  <c:v>-0.45060548914483423</c:v>
                </c:pt>
                <c:pt idx="6">
                  <c:v>-0.59492823219462332</c:v>
                </c:pt>
                <c:pt idx="7">
                  <c:v>-0.60822710887411868</c:v>
                </c:pt>
                <c:pt idx="8">
                  <c:v>-0.6194958648894997</c:v>
                </c:pt>
                <c:pt idx="9">
                  <c:v>-0.57522165003185388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FE-43C4-8A8E-AD389B3A2E16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HISTdiagram!$B$57:$K$57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HISTdiagram!$B$85:$K$85</c:f>
              <c:numCache>
                <c:formatCode>0.0%</c:formatCode>
                <c:ptCount val="10"/>
                <c:pt idx="0">
                  <c:v>1.6781594183971094</c:v>
                </c:pt>
                <c:pt idx="1">
                  <c:v>0.85505719446116801</c:v>
                </c:pt>
                <c:pt idx="2">
                  <c:v>0.7669730916669768</c:v>
                </c:pt>
                <c:pt idx="3">
                  <c:v>0.83442669650615653</c:v>
                </c:pt>
                <c:pt idx="4">
                  <c:v>0.94330455901014498</c:v>
                </c:pt>
                <c:pt idx="5">
                  <c:v>0.79242929843982701</c:v>
                </c:pt>
                <c:pt idx="6">
                  <c:v>1.1071354244090976</c:v>
                </c:pt>
                <c:pt idx="7">
                  <c:v>1.7881285911371867</c:v>
                </c:pt>
                <c:pt idx="8">
                  <c:v>0.83765255464744903</c:v>
                </c:pt>
                <c:pt idx="9">
                  <c:v>1.1225911425230082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FE-43C4-8A8E-AD389B3A2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HISTdiagram!$A$82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HISTdiagram!$B$82:$K$82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FE-43C4-8A8E-AD389B3A2E16}"/>
            </c:ext>
          </c:extLst>
        </c:ser>
        <c:ser>
          <c:idx val="3"/>
          <c:order val="3"/>
          <c:tx>
            <c:v>смт Харківської області</c:v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HISTdiagram!$B$87:$K$87</c:f>
              <c:numCache>
                <c:formatCode>General</c:formatCode>
                <c:ptCount val="10"/>
                <c:pt idx="0">
                  <c:v>-0.10698011998321585</c:v>
                </c:pt>
                <c:pt idx="1">
                  <c:v>-0.19501277490621713</c:v>
                </c:pt>
                <c:pt idx="2">
                  <c:v>-0.28565199570403504</c:v>
                </c:pt>
                <c:pt idx="3">
                  <c:v>-0.33333021032982479</c:v>
                </c:pt>
                <c:pt idx="4">
                  <c:v>-0.19839826134466926</c:v>
                </c:pt>
                <c:pt idx="5">
                  <c:v>-0.27204066292014173</c:v>
                </c:pt>
                <c:pt idx="6">
                  <c:v>-4.9947271860508798E-2</c:v>
                </c:pt>
                <c:pt idx="7">
                  <c:v>-0.3047003264852583</c:v>
                </c:pt>
                <c:pt idx="8">
                  <c:v>-9.2507091971186367E-2</c:v>
                </c:pt>
                <c:pt idx="9">
                  <c:v>-0.10564235030499182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8FE-43C4-8A8E-AD389B3A2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  <c:max val="1.8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2909662768053541E-2"/>
          <c:y val="0.86035579503622139"/>
          <c:w val="0.85270394245034953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uk-UA" dirty="0" smtClean="0"/>
              <a:t>села Харківської області</a:t>
            </a:r>
            <a:endParaRPr lang="uk-UA" dirty="0"/>
          </a:p>
        </c:rich>
      </c:tx>
      <c:layout>
        <c:manualLayout>
          <c:xMode val="edge"/>
          <c:yMode val="edge"/>
          <c:x val="0.34683158236653588"/>
          <c:y val="1.30877732425086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3732172785630707E-2"/>
          <c:y val="0.14210998899045074"/>
          <c:w val="0.87249924896436137"/>
          <c:h val="0.78500402413528714"/>
        </c:manualLayout>
      </c:layout>
      <c:areaChart>
        <c:grouping val="standard"/>
        <c:varyColors val="0"/>
        <c:ser>
          <c:idx val="1"/>
          <c:order val="0"/>
          <c:tx>
            <c:strRef>
              <c:f>HISTdiagram!$H$26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HISTdiagram!$B$57:$K$57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HISTdiagram!$B$84:$K$84</c:f>
              <c:numCache>
                <c:formatCode>0.0%</c:formatCode>
                <c:ptCount val="10"/>
                <c:pt idx="0">
                  <c:v>-0.47735755409966252</c:v>
                </c:pt>
                <c:pt idx="1">
                  <c:v>-0.42917100033230765</c:v>
                </c:pt>
                <c:pt idx="2">
                  <c:v>-0.30277115791849507</c:v>
                </c:pt>
                <c:pt idx="3">
                  <c:v>-0.45548300779752909</c:v>
                </c:pt>
                <c:pt idx="4">
                  <c:v>-0.37423063971114784</c:v>
                </c:pt>
                <c:pt idx="5">
                  <c:v>-0.42255532579389771</c:v>
                </c:pt>
                <c:pt idx="6">
                  <c:v>-0.50258883762214024</c:v>
                </c:pt>
                <c:pt idx="7">
                  <c:v>-0.78145463037549368</c:v>
                </c:pt>
                <c:pt idx="8">
                  <c:v>-0.51645500027489144</c:v>
                </c:pt>
                <c:pt idx="9">
                  <c:v>-0.53976446084812468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80-453D-853B-5E46764B9159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HISTdiagram!$B$57:$K$57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HISTdiagram!$B$85:$K$85</c:f>
              <c:numCache>
                <c:formatCode>0.0%</c:formatCode>
                <c:ptCount val="10"/>
                <c:pt idx="0">
                  <c:v>0.7447175601662186</c:v>
                </c:pt>
                <c:pt idx="1">
                  <c:v>0.78113987230409065</c:v>
                </c:pt>
                <c:pt idx="2">
                  <c:v>0.50666342300505451</c:v>
                </c:pt>
                <c:pt idx="3">
                  <c:v>0.70494095950594327</c:v>
                </c:pt>
                <c:pt idx="4">
                  <c:v>0.92124861157473437</c:v>
                </c:pt>
                <c:pt idx="5">
                  <c:v>0.87798958161700391</c:v>
                </c:pt>
                <c:pt idx="6">
                  <c:v>1.2168867051513683</c:v>
                </c:pt>
                <c:pt idx="7">
                  <c:v>1.506605523034988</c:v>
                </c:pt>
                <c:pt idx="8">
                  <c:v>1.5196002569910472</c:v>
                </c:pt>
                <c:pt idx="9">
                  <c:v>1.5087715941918078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80-453D-853B-5E46764B91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HISTdiagram!$A$82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HISTdiagram!$B$82:$K$82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80-453D-853B-5E46764B9159}"/>
            </c:ext>
          </c:extLst>
        </c:ser>
        <c:ser>
          <c:idx val="3"/>
          <c:order val="3"/>
          <c:tx>
            <c:v>села Харківської області</c:v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HISTdiagram!$B$87:$K$87</c:f>
              <c:numCache>
                <c:formatCode>General</c:formatCode>
                <c:ptCount val="10"/>
                <c:pt idx="0">
                  <c:v>-0.12924315619967794</c:v>
                </c:pt>
                <c:pt idx="1">
                  <c:v>-0.34208725159973119</c:v>
                </c:pt>
                <c:pt idx="2">
                  <c:v>-0.27312948970259227</c:v>
                </c:pt>
                <c:pt idx="3">
                  <c:v>-0.34574825224486572</c:v>
                </c:pt>
                <c:pt idx="4">
                  <c:v>-0.11330660287323337</c:v>
                </c:pt>
                <c:pt idx="5">
                  <c:v>-0.19830788201696697</c:v>
                </c:pt>
                <c:pt idx="6">
                  <c:v>-0.41673321417478038</c:v>
                </c:pt>
                <c:pt idx="7">
                  <c:v>-5.4589386887059291E-2</c:v>
                </c:pt>
                <c:pt idx="8">
                  <c:v>-0.228144826495153</c:v>
                </c:pt>
                <c:pt idx="9">
                  <c:v>-0.39130951421041688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B80-453D-853B-5E46764B91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  <c:max val="1.6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2909662768053541E-2"/>
          <c:y val="0.86035579503622139"/>
          <c:w val="0.85270394245034953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MATHdiagram!$A$26</c:f>
          <c:strCache>
            <c:ptCount val="1"/>
            <c:pt idx="0">
              <c:v>Математика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6301112032048632E-2"/>
          <c:y val="0.13636739765021944"/>
          <c:w val="0.89111742031797481"/>
          <c:h val="0.78524840392989637"/>
        </c:manualLayout>
      </c:layout>
      <c:areaChart>
        <c:grouping val="standard"/>
        <c:varyColors val="0"/>
        <c:ser>
          <c:idx val="1"/>
          <c:order val="0"/>
          <c:tx>
            <c:strRef>
              <c:f>MATHdiagram!$H$26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MATHdiagram!$B$57:$K$57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MATHdiagram!$B$84:$K$84</c:f>
              <c:numCache>
                <c:formatCode>0.0%</c:formatCode>
                <c:ptCount val="10"/>
                <c:pt idx="0">
                  <c:v>-0.37413420437432421</c:v>
                </c:pt>
                <c:pt idx="1">
                  <c:v>-0.38848574348465875</c:v>
                </c:pt>
                <c:pt idx="2">
                  <c:v>-0.33502183639092947</c:v>
                </c:pt>
                <c:pt idx="3">
                  <c:v>-0.40138476105476467</c:v>
                </c:pt>
                <c:pt idx="4">
                  <c:v>-0.37309904594839427</c:v>
                </c:pt>
                <c:pt idx="5">
                  <c:v>-0.29948124483836064</c:v>
                </c:pt>
                <c:pt idx="6">
                  <c:v>-0.45298709798731246</c:v>
                </c:pt>
                <c:pt idx="7">
                  <c:v>-0.3580097128039636</c:v>
                </c:pt>
                <c:pt idx="8">
                  <c:v>-0.39137992073716404</c:v>
                </c:pt>
                <c:pt idx="9">
                  <c:v>-0.49804317450143837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57-4092-AEB9-D20F126D78E2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MATHdiagram!$B$57:$K$57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MATHdiagram!$B$85:$K$85</c:f>
              <c:numCache>
                <c:formatCode>0.0%</c:formatCode>
                <c:ptCount val="10"/>
                <c:pt idx="0">
                  <c:v>0.32077456259633802</c:v>
                </c:pt>
                <c:pt idx="1">
                  <c:v>0.35136315201707041</c:v>
                </c:pt>
                <c:pt idx="2">
                  <c:v>0.29175320373019265</c:v>
                </c:pt>
                <c:pt idx="3">
                  <c:v>0.32155973512109765</c:v>
                </c:pt>
                <c:pt idx="4">
                  <c:v>0.34085670145588298</c:v>
                </c:pt>
                <c:pt idx="5">
                  <c:v>0.42344635320739138</c:v>
                </c:pt>
                <c:pt idx="6">
                  <c:v>0.73422471749315998</c:v>
                </c:pt>
                <c:pt idx="7">
                  <c:v>0.42614438138372973</c:v>
                </c:pt>
                <c:pt idx="8">
                  <c:v>0.50297631307338009</c:v>
                </c:pt>
                <c:pt idx="9">
                  <c:v>0.36368510814495697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57-4092-AEB9-D20F126D78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MATHdiagram!$A$82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MATHdiagram!$B$82:$K$82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57-4092-AEB9-D20F126D78E2}"/>
            </c:ext>
          </c:extLst>
        </c:ser>
        <c:ser>
          <c:idx val="3"/>
          <c:order val="3"/>
          <c:tx>
            <c:strRef>
              <c:f>MATHdiagram!$A$87</c:f>
              <c:strCache>
                <c:ptCount val="1"/>
                <c:pt idx="0">
                  <c:v>Харківська область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MATHdiagram!$B$87:$K$87</c:f>
              <c:numCache>
                <c:formatCode>0.0%</c:formatCode>
                <c:ptCount val="10"/>
                <c:pt idx="0">
                  <c:v>-0.16494764617456587</c:v>
                </c:pt>
                <c:pt idx="1">
                  <c:v>-0.16598431292710433</c:v>
                </c:pt>
                <c:pt idx="2">
                  <c:v>-0.19692812090106529</c:v>
                </c:pt>
                <c:pt idx="3">
                  <c:v>-0.10724482588646507</c:v>
                </c:pt>
                <c:pt idx="4">
                  <c:v>-2.4579891268991096E-2</c:v>
                </c:pt>
                <c:pt idx="5">
                  <c:v>-7.6269462185134654E-2</c:v>
                </c:pt>
                <c:pt idx="6">
                  <c:v>-6.4330965143085714E-2</c:v>
                </c:pt>
                <c:pt idx="7">
                  <c:v>0.24740872443918885</c:v>
                </c:pt>
                <c:pt idx="8">
                  <c:v>1.9573753233542959E-2</c:v>
                </c:pt>
                <c:pt idx="9">
                  <c:v>-2.2325227427075864E-2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57-4092-AEB9-D20F126D78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title>
          <c:tx>
            <c:strRef>
              <c:f>MATHdiagram!$D$26</c:f>
              <c:strCache>
                <c:ptCount val="1"/>
                <c:pt idx="0">
                  <c:v>Отримали 175 балів та більше</c:v>
                </c:pt>
              </c:strCache>
            </c:strRef>
          </c:tx>
          <c:layout>
            <c:manualLayout>
              <c:xMode val="edge"/>
              <c:yMode val="edge"/>
              <c:x val="0.3676856107699456"/>
              <c:y val="6.838175214486168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  <c:max val="0.8"/>
          <c:min val="-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0769481213250389E-2"/>
          <c:y val="0.85760665473785103"/>
          <c:w val="0.85270394245034953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 algn="l">
              <a:defRPr lang="uk-UA" sz="2000" b="1" noProof="0"/>
            </a:pPr>
            <a:r>
              <a:rPr lang="uk-UA" sz="2000" b="1" i="0" u="none" strike="noStrike" kern="1200" baseline="0" noProof="0" dirty="0">
                <a:solidFill>
                  <a:sysClr val="windowText" lastClr="000000"/>
                </a:solidFill>
                <a:latin typeface="Comic Sans MS" pitchFamily="66" charset="0"/>
                <a:ea typeface="+mn-ea"/>
                <a:cs typeface="+mn-cs"/>
              </a:rPr>
              <a:t>Історія </a:t>
            </a:r>
            <a:r>
              <a:rPr lang="uk-UA" sz="2000" b="1" i="0" u="none" strike="noStrike" kern="1200" baseline="0" noProof="0" dirty="0" smtClean="0">
                <a:solidFill>
                  <a:sysClr val="windowText" lastClr="000000"/>
                </a:solidFill>
                <a:latin typeface="Comic Sans MS" pitchFamily="66" charset="0"/>
                <a:ea typeface="+mn-ea"/>
                <a:cs typeface="+mn-cs"/>
              </a:rPr>
              <a:t>України</a:t>
            </a:r>
            <a:r>
              <a:rPr lang="uk-UA" sz="2000" b="1" i="0" u="none" strike="noStrike" baseline="0" noProof="0" dirty="0" smtClean="0">
                <a:latin typeface="Comic Sans MS" pitchFamily="66" charset="0"/>
              </a:rPr>
              <a:t> </a:t>
            </a:r>
            <a:endParaRPr lang="uk-UA" sz="2000" b="1" noProof="0" dirty="0">
              <a:latin typeface="Comic Sans MS" pitchFamily="66" charset="0"/>
            </a:endParaRPr>
          </a:p>
        </c:rich>
      </c:tx>
      <c:layout>
        <c:manualLayout>
          <c:xMode val="edge"/>
          <c:yMode val="edge"/>
          <c:x val="7.0196181301563715E-2"/>
          <c:y val="4.15551209408421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104395346095066E-2"/>
          <c:y val="3.9103188580640491E-2"/>
          <c:w val="0.90732384115702347"/>
          <c:h val="0.85029689629999694"/>
        </c:manualLayout>
      </c:layout>
      <c:areaChart>
        <c:grouping val="standard"/>
        <c:varyColors val="0"/>
        <c:ser>
          <c:idx val="1"/>
          <c:order val="0"/>
          <c:tx>
            <c:strRef>
              <c:f>HISres!$AD$3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cat>
            <c:numRef>
              <c:f>HISres!$AB$4:$AB$13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HISres!$AD$4:$AD$13</c:f>
              <c:numCache>
                <c:formatCode>0.0%</c:formatCode>
                <c:ptCount val="10"/>
                <c:pt idx="0">
                  <c:v>0.14446589437466401</c:v>
                </c:pt>
                <c:pt idx="1">
                  <c:v>0.104258294130011</c:v>
                </c:pt>
                <c:pt idx="2">
                  <c:v>8.6381104312287502E-2</c:v>
                </c:pt>
                <c:pt idx="3">
                  <c:v>8.522402519472759E-2</c:v>
                </c:pt>
                <c:pt idx="4">
                  <c:v>0.10070338990496501</c:v>
                </c:pt>
                <c:pt idx="5">
                  <c:v>0.11840251817790501</c:v>
                </c:pt>
                <c:pt idx="6">
                  <c:v>0.12560123190689398</c:v>
                </c:pt>
                <c:pt idx="7">
                  <c:v>0.15789473684210531</c:v>
                </c:pt>
                <c:pt idx="8">
                  <c:v>0.10256410256410264</c:v>
                </c:pt>
                <c:pt idx="9">
                  <c:v>0.11337137186802293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6D-48ED-B441-5884CA2DEC60}"/>
            </c:ext>
          </c:extLst>
        </c:ser>
        <c:ser>
          <c:idx val="0"/>
          <c:order val="1"/>
          <c:tx>
            <c:strRef>
              <c:f>HISres!$AC$3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gradFill>
                <a:gsLst>
                  <a:gs pos="3000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</a:ln>
            <a:effectLst>
              <a:outerShdw blurRad="40000" dist="23000" dir="5400000" rotWithShape="0">
                <a:schemeClr val="accent5">
                  <a:lumMod val="20000"/>
                  <a:lumOff val="80000"/>
                  <a:alpha val="35000"/>
                </a:scheme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HISres!$AB$4:$AB$13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HISres!$AC$4:$AC$13</c:f>
              <c:numCache>
                <c:formatCode>0.0%</c:formatCode>
                <c:ptCount val="10"/>
                <c:pt idx="0">
                  <c:v>-0.13065754772664701</c:v>
                </c:pt>
                <c:pt idx="1">
                  <c:v>-0.117664347000941</c:v>
                </c:pt>
                <c:pt idx="2">
                  <c:v>-9.5649527438186291E-2</c:v>
                </c:pt>
                <c:pt idx="3">
                  <c:v>-7.1625573802260908E-2</c:v>
                </c:pt>
                <c:pt idx="4">
                  <c:v>-6.4529041574382398E-2</c:v>
                </c:pt>
                <c:pt idx="5">
                  <c:v>-7.9845514166196493E-2</c:v>
                </c:pt>
                <c:pt idx="6">
                  <c:v>-9.8905374813247598E-2</c:v>
                </c:pt>
                <c:pt idx="7">
                  <c:v>-8.5714285714285632E-2</c:v>
                </c:pt>
                <c:pt idx="8">
                  <c:v>-0.25806451612903225</c:v>
                </c:pt>
                <c:pt idx="9">
                  <c:v>-0.22225591267434819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6D-48ED-B441-5884CA2DEC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093632"/>
        <c:axId val="91092480"/>
      </c:areaChart>
      <c:lineChart>
        <c:grouping val="standard"/>
        <c:varyColors val="0"/>
        <c:ser>
          <c:idx val="2"/>
          <c:order val="2"/>
          <c:tx>
            <c:strRef>
              <c:f>HISres!$AE$3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mpd="sng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HISres!$AB$4:$AB$12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HISres!$AE$4:$AE$13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016D-48ED-B441-5884CA2DEC60}"/>
            </c:ext>
          </c:extLst>
        </c:ser>
        <c:ser>
          <c:idx val="4"/>
          <c:order val="3"/>
          <c:tx>
            <c:strRef>
              <c:f>HISres!$AG$3</c:f>
              <c:strCache>
                <c:ptCount val="1"/>
                <c:pt idx="0">
                  <c:v>Харківська область</c:v>
                </c:pt>
              </c:strCache>
            </c:strRef>
          </c:tx>
          <c:spPr>
            <a:ln w="50800" cmpd="sng">
              <a:solidFill>
                <a:srgbClr val="FF0000"/>
              </a:solidFill>
            </a:ln>
          </c:spPr>
          <c:marker>
            <c:symbol val="diamond"/>
            <c:size val="9"/>
            <c:spPr>
              <a:solidFill>
                <a:srgbClr val="C00000">
                  <a:alpha val="60000"/>
                </a:srgbClr>
              </a:solidFill>
              <a:ln>
                <a:solidFill>
                  <a:srgbClr val="FF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Comic Sans MS" pitchFamily="66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HISres!$AB$4:$AB$12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HISres!$AG$4:$AG$13</c:f>
              <c:numCache>
                <c:formatCode>0.0%</c:formatCode>
                <c:ptCount val="10"/>
                <c:pt idx="0">
                  <c:v>-2.1519372356939601E-2</c:v>
                </c:pt>
                <c:pt idx="1">
                  <c:v>-2.9972909858827702E-2</c:v>
                </c:pt>
                <c:pt idx="2">
                  <c:v>-3.06375827929295E-2</c:v>
                </c:pt>
                <c:pt idx="3">
                  <c:v>-4.0137290266221398E-2</c:v>
                </c:pt>
                <c:pt idx="4">
                  <c:v>-9.1679483239846E-3</c:v>
                </c:pt>
                <c:pt idx="5">
                  <c:v>9.7828445673262491E-3</c:v>
                </c:pt>
                <c:pt idx="6">
                  <c:v>2.3674810853495701E-3</c:v>
                </c:pt>
                <c:pt idx="7">
                  <c:v>0</c:v>
                </c:pt>
                <c:pt idx="8">
                  <c:v>2.564102564102555E-2</c:v>
                </c:pt>
                <c:pt idx="9">
                  <c:v>2.4063507814438001E-2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016D-48ED-B441-5884CA2DEC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093632"/>
        <c:axId val="91092480"/>
      </c:lineChart>
      <c:catAx>
        <c:axId val="9109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0" vert="horz"/>
          <a:lstStyle/>
          <a:p>
            <a:pPr>
              <a:defRPr sz="1400" b="1">
                <a:latin typeface="Comic Sans MS" pitchFamily="66" charset="0"/>
              </a:defRPr>
            </a:pPr>
            <a:endParaRPr lang="ru-RU"/>
          </a:p>
        </c:txPr>
        <c:crossAx val="91092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092480"/>
        <c:scaling>
          <c:orientation val="minMax"/>
          <c:max val="0.22000000000000003"/>
          <c:min val="-0.30000000000000004"/>
        </c:scaling>
        <c:delete val="0"/>
        <c:axPos val="l"/>
        <c:majorGridlines>
          <c:spPr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  <a:prstDash val="sysDash"/>
            </a:ln>
          </c:spPr>
        </c:majorGridlines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400">
                <a:solidFill>
                  <a:sysClr val="windowText" lastClr="000000"/>
                </a:solidFill>
                <a:latin typeface="Comic Sans MS" pitchFamily="66" charset="0"/>
              </a:defRPr>
            </a:pPr>
            <a:endParaRPr lang="ru-RU"/>
          </a:p>
        </c:txPr>
        <c:crossAx val="91093632"/>
        <c:crosses val="autoZero"/>
        <c:crossBetween val="midCat"/>
        <c:majorUnit val="0.1"/>
      </c:valAx>
      <c:spPr>
        <a:solidFill>
          <a:schemeClr val="bg1"/>
        </a:solidFill>
        <a:ln>
          <a:solidFill>
            <a:sysClr val="windowText" lastClr="000000">
              <a:tint val="75000"/>
              <a:shade val="95000"/>
              <a:satMod val="105000"/>
            </a:sysClr>
          </a:solidFill>
        </a:ln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7.1258310297656099E-2"/>
          <c:y val="0.8188469324285127"/>
          <c:w val="0.88067859994105124"/>
          <c:h val="5.3460189730563233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400">
              <a:latin typeface="Comic Sans MS" pitchFamily="66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solidFill>
        <a:sysClr val="windowText" lastClr="000000">
          <a:tint val="75000"/>
          <a:shade val="95000"/>
          <a:satMod val="105000"/>
        </a:sysClr>
      </a:solidFill>
    </a:ln>
  </c:spPr>
  <c:txPr>
    <a:bodyPr/>
    <a:lstStyle/>
    <a:p>
      <a:pPr>
        <a:defRPr>
          <a:solidFill>
            <a:sysClr val="windowText" lastClr="000000"/>
          </a:solidFill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uk-UA" dirty="0" smtClean="0"/>
              <a:t>м. Харків</a:t>
            </a:r>
            <a:endParaRPr lang="uk-UA" dirty="0"/>
          </a:p>
        </c:rich>
      </c:tx>
      <c:layout>
        <c:manualLayout>
          <c:xMode val="edge"/>
          <c:yMode val="edge"/>
          <c:x val="0.4333741142841006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7396343730338782E-2"/>
          <c:y val="0.14210998899045074"/>
          <c:w val="0.88389778872979863"/>
          <c:h val="0.77950574353854618"/>
        </c:manualLayout>
      </c:layout>
      <c:areaChart>
        <c:grouping val="standard"/>
        <c:varyColors val="0"/>
        <c:ser>
          <c:idx val="1"/>
          <c:order val="0"/>
          <c:tx>
            <c:strRef>
              <c:f>MATHdiagram!$H$26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MATHdiagram!$B$57:$K$57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MATHdiagram!$B$84:$K$84</c:f>
              <c:numCache>
                <c:formatCode>0.0%</c:formatCode>
                <c:ptCount val="10"/>
                <c:pt idx="0">
                  <c:v>-0.45347176700684644</c:v>
                </c:pt>
                <c:pt idx="1">
                  <c:v>-0.43211353548651071</c:v>
                </c:pt>
                <c:pt idx="2">
                  <c:v>-0.42489546990432964</c:v>
                </c:pt>
                <c:pt idx="3">
                  <c:v>-0.61555784511153788</c:v>
                </c:pt>
                <c:pt idx="4">
                  <c:v>-0.3808222673291462</c:v>
                </c:pt>
                <c:pt idx="5">
                  <c:v>-0.48008047213321542</c:v>
                </c:pt>
                <c:pt idx="6">
                  <c:v>-0.39556907323516266</c:v>
                </c:pt>
                <c:pt idx="7">
                  <c:v>-0.30446396542026688</c:v>
                </c:pt>
                <c:pt idx="8">
                  <c:v>-0.46219078765349775</c:v>
                </c:pt>
                <c:pt idx="9">
                  <c:v>-0.39285472587754844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E9-46F8-9062-EAB2CBAA4C21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MATHdiagram!$B$57:$K$57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MATHdiagram!$B$85:$K$85</c:f>
              <c:numCache>
                <c:formatCode>0.0%</c:formatCode>
                <c:ptCount val="10"/>
                <c:pt idx="0">
                  <c:v>0.43327321875209546</c:v>
                </c:pt>
                <c:pt idx="1">
                  <c:v>0.72658593792614412</c:v>
                </c:pt>
                <c:pt idx="2">
                  <c:v>0.58285803119410073</c:v>
                </c:pt>
                <c:pt idx="3">
                  <c:v>0.43875226095220565</c:v>
                </c:pt>
                <c:pt idx="4">
                  <c:v>0.36510302358053959</c:v>
                </c:pt>
                <c:pt idx="5">
                  <c:v>0.4120141812845215</c:v>
                </c:pt>
                <c:pt idx="6">
                  <c:v>0.39945377319958519</c:v>
                </c:pt>
                <c:pt idx="7">
                  <c:v>0.44474703865944354</c:v>
                </c:pt>
                <c:pt idx="8">
                  <c:v>0.42378349348830968</c:v>
                </c:pt>
                <c:pt idx="9">
                  <c:v>0.46505419531735315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E9-46F8-9062-EAB2CBAA4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MATHdiagram!$A$82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MATHdiagram!$B$82:$K$82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E9-46F8-9062-EAB2CBAA4C21}"/>
            </c:ext>
          </c:extLst>
        </c:ser>
        <c:ser>
          <c:idx val="3"/>
          <c:order val="3"/>
          <c:tx>
            <c:v>м. Харків</c:v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MATHdiagram!$B$87:$K$87</c:f>
              <c:numCache>
                <c:formatCode>General</c:formatCode>
                <c:ptCount val="10"/>
                <c:pt idx="0">
                  <c:v>-0.23410564881346085</c:v>
                </c:pt>
                <c:pt idx="1">
                  <c:v>-0.20060652705190418</c:v>
                </c:pt>
                <c:pt idx="2">
                  <c:v>-0.20985450555500507</c:v>
                </c:pt>
                <c:pt idx="3">
                  <c:v>-0.15386973457303771</c:v>
                </c:pt>
                <c:pt idx="4">
                  <c:v>-0.10108289402581178</c:v>
                </c:pt>
                <c:pt idx="5">
                  <c:v>-0.17748492995643864</c:v>
                </c:pt>
                <c:pt idx="6">
                  <c:v>-0.11199214314607236</c:v>
                </c:pt>
                <c:pt idx="7">
                  <c:v>0.1368012079631844</c:v>
                </c:pt>
                <c:pt idx="8">
                  <c:v>-0.11087928711167006</c:v>
                </c:pt>
                <c:pt idx="9">
                  <c:v>2.9111239637555471E-2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3E9-46F8-9062-EAB2CBAA4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0769481213250389E-2"/>
          <c:y val="0.85760665473785103"/>
          <c:w val="0.85270394245034953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uk-UA" dirty="0" smtClean="0"/>
              <a:t>міста Харківської області</a:t>
            </a:r>
            <a:endParaRPr lang="uk-UA" dirty="0"/>
          </a:p>
        </c:rich>
      </c:tx>
      <c:layout>
        <c:manualLayout>
          <c:xMode val="edge"/>
          <c:yMode val="edge"/>
          <c:x val="0.3436352119827322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9918539049144269E-2"/>
          <c:y val="0.14210998899045074"/>
          <c:w val="0.88641998404860423"/>
          <c:h val="0.77950574353854618"/>
        </c:manualLayout>
      </c:layout>
      <c:areaChart>
        <c:grouping val="standard"/>
        <c:varyColors val="0"/>
        <c:ser>
          <c:idx val="1"/>
          <c:order val="0"/>
          <c:tx>
            <c:strRef>
              <c:f>MATHdiagram!$H$26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MATHdiagram!$B$57:$K$57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MATHdiagram!$B$84:$K$84</c:f>
              <c:numCache>
                <c:formatCode>0.0%</c:formatCode>
                <c:ptCount val="10"/>
                <c:pt idx="0">
                  <c:v>-0.33848491474718867</c:v>
                </c:pt>
                <c:pt idx="1">
                  <c:v>-0.41337184609293448</c:v>
                </c:pt>
                <c:pt idx="2">
                  <c:v>-0.40796807602389729</c:v>
                </c:pt>
                <c:pt idx="3">
                  <c:v>-0.31570331679952107</c:v>
                </c:pt>
                <c:pt idx="4">
                  <c:v>-0.36361006407840185</c:v>
                </c:pt>
                <c:pt idx="5">
                  <c:v>-0.36082262356538708</c:v>
                </c:pt>
                <c:pt idx="6">
                  <c:v>-0.57273051270301922</c:v>
                </c:pt>
                <c:pt idx="7">
                  <c:v>-0.37288212582330221</c:v>
                </c:pt>
                <c:pt idx="8">
                  <c:v>-0.4264095798098167</c:v>
                </c:pt>
                <c:pt idx="9">
                  <c:v>-0.5722966657926567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F6-450A-9AE2-68FA8EA5996A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MATHdiagram!$B$57:$K$57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MATHdiagram!$B$85:$K$85</c:f>
              <c:numCache>
                <c:formatCode>0.0%</c:formatCode>
                <c:ptCount val="10"/>
                <c:pt idx="0">
                  <c:v>0.58892438216831344</c:v>
                </c:pt>
                <c:pt idx="1">
                  <c:v>0.68069888596358818</c:v>
                </c:pt>
                <c:pt idx="2">
                  <c:v>0.64030863340167921</c:v>
                </c:pt>
                <c:pt idx="3">
                  <c:v>0.57829607313720377</c:v>
                </c:pt>
                <c:pt idx="4">
                  <c:v>0.68679383731157051</c:v>
                </c:pt>
                <c:pt idx="5">
                  <c:v>0.83626649448705337</c:v>
                </c:pt>
                <c:pt idx="6">
                  <c:v>0.54489835480933912</c:v>
                </c:pt>
                <c:pt idx="7">
                  <c:v>0.41678562638444505</c:v>
                </c:pt>
                <c:pt idx="8">
                  <c:v>0.56240962887591717</c:v>
                </c:pt>
                <c:pt idx="9">
                  <c:v>0.30618989268872293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F6-450A-9AE2-68FA8EA599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MATHdiagram!$A$82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MATHdiagram!$B$82:$K$82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F6-450A-9AE2-68FA8EA5996A}"/>
            </c:ext>
          </c:extLst>
        </c:ser>
        <c:ser>
          <c:idx val="3"/>
          <c:order val="3"/>
          <c:tx>
            <c:v>міста Харківської області</c:v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MATHdiagram!$B$87:$K$87</c:f>
              <c:numCache>
                <c:formatCode>General</c:formatCode>
                <c:ptCount val="10"/>
                <c:pt idx="0">
                  <c:v>-0.32383141264029258</c:v>
                </c:pt>
                <c:pt idx="1">
                  <c:v>-0.36543350949195103</c:v>
                </c:pt>
                <c:pt idx="2">
                  <c:v>-0.40796807602389729</c:v>
                </c:pt>
                <c:pt idx="3">
                  <c:v>-0.24413998522141214</c:v>
                </c:pt>
                <c:pt idx="4">
                  <c:v>-0.23206087260456862</c:v>
                </c:pt>
                <c:pt idx="5">
                  <c:v>-0.22475053004690601</c:v>
                </c:pt>
                <c:pt idx="6">
                  <c:v>-0.42658143366029783</c:v>
                </c:pt>
                <c:pt idx="7">
                  <c:v>9.1455871688777054E-3</c:v>
                </c:pt>
                <c:pt idx="8">
                  <c:v>-0.31952615460929407</c:v>
                </c:pt>
                <c:pt idx="9">
                  <c:v>-0.53006836965465254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3F6-450A-9AE2-68FA8EA599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0769481213250389E-2"/>
          <c:y val="0.85760665473785103"/>
          <c:w val="0.85270394245034953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uk-UA" dirty="0" smtClean="0"/>
              <a:t>смт. Харківської області</a:t>
            </a:r>
            <a:endParaRPr lang="uk-UA" dirty="0"/>
          </a:p>
        </c:rich>
      </c:tx>
      <c:layout>
        <c:manualLayout>
          <c:xMode val="edge"/>
          <c:yMode val="edge"/>
          <c:x val="0.3453852911889526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0007273246921676E-2"/>
          <c:y val="0.14210998899045074"/>
          <c:w val="0.86245912590266804"/>
          <c:h val="0.77950574353854618"/>
        </c:manualLayout>
      </c:layout>
      <c:areaChart>
        <c:grouping val="standard"/>
        <c:varyColors val="0"/>
        <c:ser>
          <c:idx val="1"/>
          <c:order val="0"/>
          <c:tx>
            <c:strRef>
              <c:f>MATHdiagram!$H$26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MATHdiagram!$B$57:$K$57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MATHdiagram!$B$84:$K$84</c:f>
              <c:numCache>
                <c:formatCode>0.0%</c:formatCode>
                <c:ptCount val="10"/>
                <c:pt idx="0">
                  <c:v>-0.47446301491534976</c:v>
                </c:pt>
                <c:pt idx="1">
                  <c:v>-0.50717071611715525</c:v>
                </c:pt>
                <c:pt idx="2">
                  <c:v>-0.50912822818008896</c:v>
                </c:pt>
                <c:pt idx="3">
                  <c:v>-0.39678215886947737</c:v>
                </c:pt>
                <c:pt idx="4">
                  <c:v>-0.50212297266620132</c:v>
                </c:pt>
                <c:pt idx="5">
                  <c:v>-0.50211169316101434</c:v>
                </c:pt>
                <c:pt idx="6">
                  <c:v>-0.51341834715682877</c:v>
                </c:pt>
                <c:pt idx="7">
                  <c:v>-0.49314689481973356</c:v>
                </c:pt>
                <c:pt idx="8">
                  <c:v>-0.73718240856784778</c:v>
                </c:pt>
                <c:pt idx="9">
                  <c:v>-0.57313262883090554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3F-43C6-88F8-497C2AA22E17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MATHdiagram!$B$57:$K$57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MATHdiagram!$B$85:$K$85</c:f>
              <c:numCache>
                <c:formatCode>0.0%</c:formatCode>
                <c:ptCount val="10"/>
                <c:pt idx="0">
                  <c:v>0.82353078249522293</c:v>
                </c:pt>
                <c:pt idx="1">
                  <c:v>1.4989391844723985</c:v>
                </c:pt>
                <c:pt idx="2">
                  <c:v>1.0794396699539639</c:v>
                </c:pt>
                <c:pt idx="3">
                  <c:v>0.63595938765108051</c:v>
                </c:pt>
                <c:pt idx="4">
                  <c:v>0.60839173680183622</c:v>
                </c:pt>
                <c:pt idx="5">
                  <c:v>0.8211142841434268</c:v>
                </c:pt>
                <c:pt idx="6">
                  <c:v>0.55833339799447013</c:v>
                </c:pt>
                <c:pt idx="7">
                  <c:v>0.39848371523764187</c:v>
                </c:pt>
                <c:pt idx="8">
                  <c:v>1.2826194515125813</c:v>
                </c:pt>
                <c:pt idx="9">
                  <c:v>0.98646300542341392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3F-43C6-88F8-497C2AA22E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MATHdiagram!$A$82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MATHdiagram!$B$82:$K$82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3F-43C6-88F8-497C2AA22E17}"/>
            </c:ext>
          </c:extLst>
        </c:ser>
        <c:ser>
          <c:idx val="3"/>
          <c:order val="3"/>
          <c:tx>
            <c:v>смт Харківської області</c:v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MATHdiagram!$B$87:$K$87</c:f>
              <c:numCache>
                <c:formatCode>General</c:formatCode>
                <c:ptCount val="10"/>
                <c:pt idx="0">
                  <c:v>-8.1651031831115481E-2</c:v>
                </c:pt>
                <c:pt idx="1">
                  <c:v>-0.16030761469254698</c:v>
                </c:pt>
                <c:pt idx="2">
                  <c:v>-0.3391262511172487</c:v>
                </c:pt>
                <c:pt idx="3">
                  <c:v>-0.34886219610554214</c:v>
                </c:pt>
                <c:pt idx="4">
                  <c:v>-0.1956660742834738</c:v>
                </c:pt>
                <c:pt idx="5">
                  <c:v>-0.19698919389856101</c:v>
                </c:pt>
                <c:pt idx="6">
                  <c:v>-8.7991765436023286E-2</c:v>
                </c:pt>
                <c:pt idx="7">
                  <c:v>4.8106576776877165E-2</c:v>
                </c:pt>
                <c:pt idx="8">
                  <c:v>-0.40605310190233856</c:v>
                </c:pt>
                <c:pt idx="9">
                  <c:v>-8.7895880283168096E-2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E3F-43C6-88F8-497C2AA22E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  <c:max val="1.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0769481213250389E-2"/>
          <c:y val="0.85760665473785103"/>
          <c:w val="0.85270394245034953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uk-UA" dirty="0" smtClean="0"/>
              <a:t>села Харківської області</a:t>
            </a:r>
            <a:endParaRPr lang="uk-UA" dirty="0"/>
          </a:p>
        </c:rich>
      </c:tx>
      <c:layout>
        <c:manualLayout>
          <c:xMode val="edge"/>
          <c:yMode val="edge"/>
          <c:x val="0.3456344052539650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0007273246921676E-2"/>
          <c:y val="0.14210998899045074"/>
          <c:w val="0.87129752246878234"/>
          <c:h val="0.77950574353854618"/>
        </c:manualLayout>
      </c:layout>
      <c:areaChart>
        <c:grouping val="standard"/>
        <c:varyColors val="0"/>
        <c:ser>
          <c:idx val="1"/>
          <c:order val="0"/>
          <c:tx>
            <c:strRef>
              <c:f>MATHdiagram!$H$26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MATHdiagram!$B$57:$K$57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MATHdiagram!$B$84:$K$84</c:f>
              <c:numCache>
                <c:formatCode>0.0%</c:formatCode>
                <c:ptCount val="10"/>
                <c:pt idx="0">
                  <c:v>-0.43574640637140644</c:v>
                </c:pt>
                <c:pt idx="1">
                  <c:v>-0.6814824626136099</c:v>
                </c:pt>
                <c:pt idx="2">
                  <c:v>-0.39541793439615541</c:v>
                </c:pt>
                <c:pt idx="3">
                  <c:v>-0.47940806511283762</c:v>
                </c:pt>
                <c:pt idx="4">
                  <c:v>-0.44371051992225469</c:v>
                </c:pt>
                <c:pt idx="5">
                  <c:v>-0.50310801999565313</c:v>
                </c:pt>
                <c:pt idx="6">
                  <c:v>-0.62980641676773796</c:v>
                </c:pt>
                <c:pt idx="7">
                  <c:v>-0.57529172663269679</c:v>
                </c:pt>
                <c:pt idx="8">
                  <c:v>-0.79834326707141556</c:v>
                </c:pt>
                <c:pt idx="9">
                  <c:v>-0.61049544994944382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9F-4BD7-89A9-9CBB0CC4BF4E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MATHdiagram!$B$57:$K$57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MATHdiagram!$B$85:$K$85</c:f>
              <c:numCache>
                <c:formatCode>0.0%</c:formatCode>
                <c:ptCount val="10"/>
                <c:pt idx="0">
                  <c:v>0.79688232694367667</c:v>
                </c:pt>
                <c:pt idx="1">
                  <c:v>0.76342796214847397</c:v>
                </c:pt>
                <c:pt idx="2">
                  <c:v>0.66067408604279276</c:v>
                </c:pt>
                <c:pt idx="3">
                  <c:v>0.86992399277805121</c:v>
                </c:pt>
                <c:pt idx="4">
                  <c:v>0.82992007992007988</c:v>
                </c:pt>
                <c:pt idx="5">
                  <c:v>1.0540880503144652</c:v>
                </c:pt>
                <c:pt idx="6">
                  <c:v>2.827985217687655</c:v>
                </c:pt>
                <c:pt idx="7">
                  <c:v>0.76866899428740876</c:v>
                </c:pt>
                <c:pt idx="8">
                  <c:v>1.7275972953082035</c:v>
                </c:pt>
                <c:pt idx="9">
                  <c:v>0.86002342995551473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9F-4BD7-89A9-9CBB0CC4BF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MATHdiagram!$A$82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MATHdiagram!$B$82:$K$82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29F-4BD7-89A9-9CBB0CC4BF4E}"/>
            </c:ext>
          </c:extLst>
        </c:ser>
        <c:ser>
          <c:idx val="3"/>
          <c:order val="3"/>
          <c:tx>
            <c:v>села Харківської області</c:v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MATHdiagram!$B$87:$K$87</c:f>
              <c:numCache>
                <c:formatCode>General</c:formatCode>
                <c:ptCount val="10"/>
                <c:pt idx="0">
                  <c:v>-0.36076864267231235</c:v>
                </c:pt>
                <c:pt idx="1">
                  <c:v>-0.51167443970871551</c:v>
                </c:pt>
                <c:pt idx="2">
                  <c:v>-0.39541793439615541</c:v>
                </c:pt>
                <c:pt idx="3">
                  <c:v>-0.47940806511283762</c:v>
                </c:pt>
                <c:pt idx="4">
                  <c:v>-0.15159052171335413</c:v>
                </c:pt>
                <c:pt idx="5">
                  <c:v>-0.17374921433060966</c:v>
                </c:pt>
                <c:pt idx="6">
                  <c:v>-0.19877306178468049</c:v>
                </c:pt>
                <c:pt idx="7">
                  <c:v>0.31021839067431162</c:v>
                </c:pt>
                <c:pt idx="8">
                  <c:v>-0.27544682274153898</c:v>
                </c:pt>
                <c:pt idx="9">
                  <c:v>-0.21707109775325192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29F-4BD7-89A9-9CBB0CC4BF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  <c:max val="1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0769481213250389E-2"/>
          <c:y val="0.85760665473785103"/>
          <c:w val="0.85270394245034953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ENGdiagram!$A$26</c:f>
          <c:strCache>
            <c:ptCount val="1"/>
            <c:pt idx="0">
              <c:v>Англійська мова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8722533969924582E-2"/>
          <c:y val="0.14210998899045074"/>
          <c:w val="0.88377467323424974"/>
          <c:h val="0.77950574353854618"/>
        </c:manualLayout>
      </c:layout>
      <c:areaChart>
        <c:grouping val="standard"/>
        <c:varyColors val="0"/>
        <c:ser>
          <c:idx val="1"/>
          <c:order val="0"/>
          <c:tx>
            <c:strRef>
              <c:f>ENGdiagram!$H$26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ENGdiagram!$B$57:$K$57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ENGdiagram!$B$84:$K$84</c:f>
              <c:numCache>
                <c:formatCode>0.0%</c:formatCode>
                <c:ptCount val="10"/>
                <c:pt idx="1">
                  <c:v>-0.44640830101858126</c:v>
                </c:pt>
                <c:pt idx="2">
                  <c:v>-0.34708235436822799</c:v>
                </c:pt>
                <c:pt idx="3">
                  <c:v>-0.40939469680504242</c:v>
                </c:pt>
                <c:pt idx="4">
                  <c:v>-0.32540778341647575</c:v>
                </c:pt>
                <c:pt idx="5">
                  <c:v>-0.36211646492255634</c:v>
                </c:pt>
                <c:pt idx="6">
                  <c:v>-0.36420617872004823</c:v>
                </c:pt>
                <c:pt idx="7">
                  <c:v>-0.48789788227164149</c:v>
                </c:pt>
                <c:pt idx="8">
                  <c:v>-0.54652481133504638</c:v>
                </c:pt>
                <c:pt idx="9">
                  <c:v>-0.31932567771354725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D9-4E9C-93D4-7796DB937D92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ENGdiagram!$B$57:$K$57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ENGdiagram!$B$85:$K$85</c:f>
              <c:numCache>
                <c:formatCode>0.0%</c:formatCode>
                <c:ptCount val="10"/>
                <c:pt idx="1">
                  <c:v>0.61084160125323417</c:v>
                </c:pt>
                <c:pt idx="2">
                  <c:v>0.31202928246673095</c:v>
                </c:pt>
                <c:pt idx="3">
                  <c:v>0.3585713175589853</c:v>
                </c:pt>
                <c:pt idx="4">
                  <c:v>0.22384213774176262</c:v>
                </c:pt>
                <c:pt idx="5">
                  <c:v>0.41018421573771885</c:v>
                </c:pt>
                <c:pt idx="6">
                  <c:v>0.34947802395437427</c:v>
                </c:pt>
                <c:pt idx="7">
                  <c:v>0.43799811450001158</c:v>
                </c:pt>
                <c:pt idx="8">
                  <c:v>0.46618107397411157</c:v>
                </c:pt>
                <c:pt idx="9">
                  <c:v>0.20779677558016363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D9-4E9C-93D4-7796DB937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ENGdiagram!$A$82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ENGdiagram!$B$82:$K$82</c:f>
              <c:numCache>
                <c:formatCode>0.0%</c:formatCode>
                <c:ptCount val="10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FD9-4E9C-93D4-7796DB937D92}"/>
            </c:ext>
          </c:extLst>
        </c:ser>
        <c:ser>
          <c:idx val="3"/>
          <c:order val="3"/>
          <c:tx>
            <c:strRef>
              <c:f>ENGdiagram!$A$87</c:f>
              <c:strCache>
                <c:ptCount val="1"/>
                <c:pt idx="0">
                  <c:v>Харківська область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ENGdiagram!$B$87:$K$87</c:f>
              <c:numCache>
                <c:formatCode>0.0%</c:formatCode>
                <c:ptCount val="10"/>
                <c:pt idx="1">
                  <c:v>6.7553017283666209E-2</c:v>
                </c:pt>
                <c:pt idx="2">
                  <c:v>-0.1016514385851961</c:v>
                </c:pt>
                <c:pt idx="3">
                  <c:v>-6.5000031236499153E-2</c:v>
                </c:pt>
                <c:pt idx="4">
                  <c:v>-5.9471176415971071E-2</c:v>
                </c:pt>
                <c:pt idx="5">
                  <c:v>-4.6398648770706506E-2</c:v>
                </c:pt>
                <c:pt idx="6">
                  <c:v>3.9021520361890862E-2</c:v>
                </c:pt>
                <c:pt idx="7">
                  <c:v>3.9470874684029086E-3</c:v>
                </c:pt>
                <c:pt idx="8">
                  <c:v>-3.8582376659149348E-2</c:v>
                </c:pt>
                <c:pt idx="9">
                  <c:v>4.9389166394581542E-4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FD9-4E9C-93D4-7796DB937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title>
          <c:tx>
            <c:strRef>
              <c:f>ENGdiagram!$D$26</c:f>
              <c:strCache>
                <c:ptCount val="1"/>
                <c:pt idx="0">
                  <c:v>Отримали 175 балів та більше</c:v>
                </c:pt>
              </c:strCache>
            </c:strRef>
          </c:tx>
          <c:layout>
            <c:manualLayout>
              <c:xMode val="edge"/>
              <c:yMode val="edge"/>
              <c:x val="0.35684017526762213"/>
              <c:y val="6.83495284307831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  <c:max val="0.60000000000000009"/>
          <c:min val="-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2909662768053514E-2"/>
          <c:y val="0.85760665473785103"/>
          <c:w val="0.85484412400515264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uk-UA" dirty="0" smtClean="0"/>
              <a:t>м. Харків</a:t>
            </a:r>
            <a:endParaRPr lang="uk-UA" dirty="0"/>
          </a:p>
        </c:rich>
      </c:tx>
      <c:layout>
        <c:manualLayout>
          <c:xMode val="edge"/>
          <c:yMode val="edge"/>
          <c:x val="0.4337175764358680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9967112544666846E-2"/>
          <c:y val="0.14210998899045074"/>
          <c:w val="0.88128438952661037"/>
          <c:h val="0.77950574353854618"/>
        </c:manualLayout>
      </c:layout>
      <c:areaChart>
        <c:grouping val="standard"/>
        <c:varyColors val="0"/>
        <c:ser>
          <c:idx val="1"/>
          <c:order val="0"/>
          <c:tx>
            <c:strRef>
              <c:f>ENGdiagram!$H$26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ENGdiagram!$B$57:$K$57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ENGdiagram!$B$84:$K$84</c:f>
              <c:numCache>
                <c:formatCode>0.0%</c:formatCode>
                <c:ptCount val="10"/>
                <c:pt idx="1">
                  <c:v>-0.36467373678786857</c:v>
                </c:pt>
                <c:pt idx="2">
                  <c:v>-0.40546875000000004</c:v>
                </c:pt>
                <c:pt idx="3">
                  <c:v>-0.486607444805982</c:v>
                </c:pt>
                <c:pt idx="4">
                  <c:v>-0.34144809829119882</c:v>
                </c:pt>
                <c:pt idx="5">
                  <c:v>-0.3696545095253162</c:v>
                </c:pt>
                <c:pt idx="6">
                  <c:v>-0.42577237004481583</c:v>
                </c:pt>
                <c:pt idx="7">
                  <c:v>-0.41269648337139592</c:v>
                </c:pt>
                <c:pt idx="8">
                  <c:v>-0.50348595374825389</c:v>
                </c:pt>
                <c:pt idx="9">
                  <c:v>-0.345920951227568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D0-49DB-9943-EE171F32A4AF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ENGdiagram!$B$57:$K$57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ENGdiagram!$B$85:$K$85</c:f>
              <c:numCache>
                <c:formatCode>0.0%</c:formatCode>
                <c:ptCount val="10"/>
                <c:pt idx="1">
                  <c:v>0.57997422154223055</c:v>
                </c:pt>
                <c:pt idx="2">
                  <c:v>0.49567610062893069</c:v>
                </c:pt>
                <c:pt idx="3">
                  <c:v>0.60120219909305939</c:v>
                </c:pt>
                <c:pt idx="4">
                  <c:v>0.19443163768710026</c:v>
                </c:pt>
                <c:pt idx="5">
                  <c:v>0.41890194720368917</c:v>
                </c:pt>
                <c:pt idx="6">
                  <c:v>0.36324555689959981</c:v>
                </c:pt>
                <c:pt idx="7">
                  <c:v>0.63391490950239981</c:v>
                </c:pt>
                <c:pt idx="8">
                  <c:v>0.48796250083965492</c:v>
                </c:pt>
                <c:pt idx="9">
                  <c:v>0.30986688973973314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D0-49DB-9943-EE171F32A4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ENGdiagram!$A$82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ENGdiagram!$B$82:$K$82</c:f>
              <c:numCache>
                <c:formatCode>0.0%</c:formatCode>
                <c:ptCount val="10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0D0-49DB-9943-EE171F32A4AF}"/>
            </c:ext>
          </c:extLst>
        </c:ser>
        <c:ser>
          <c:idx val="3"/>
          <c:order val="3"/>
          <c:tx>
            <c:v>м. Харків</c:v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ENGdiagram!$B$87:$K$87</c:f>
              <c:numCache>
                <c:formatCode>General</c:formatCode>
                <c:ptCount val="10"/>
                <c:pt idx="1">
                  <c:v>-2.8202985422480894E-2</c:v>
                </c:pt>
                <c:pt idx="2">
                  <c:v>-0.18766926446748836</c:v>
                </c:pt>
                <c:pt idx="3">
                  <c:v>-0.20334285738257341</c:v>
                </c:pt>
                <c:pt idx="4">
                  <c:v>-0.1763169852473418</c:v>
                </c:pt>
                <c:pt idx="5">
                  <c:v>-0.16340807146339151</c:v>
                </c:pt>
                <c:pt idx="6">
                  <c:v>-0.10991632102111107</c:v>
                </c:pt>
                <c:pt idx="7">
                  <c:v>-6.5732163682159075E-2</c:v>
                </c:pt>
                <c:pt idx="8">
                  <c:v>-0.18913752704811129</c:v>
                </c:pt>
                <c:pt idx="9">
                  <c:v>-3.5156748041513634E-2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0D0-49DB-9943-EE171F32A4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2909662768053514E-2"/>
          <c:y val="0.85760665473785103"/>
          <c:w val="0.85484412400515264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uk-UA" dirty="0" smtClean="0"/>
              <a:t>міста Харківської області</a:t>
            </a:r>
            <a:endParaRPr lang="uk-UA" dirty="0"/>
          </a:p>
        </c:rich>
      </c:tx>
      <c:layout>
        <c:manualLayout>
          <c:xMode val="edge"/>
          <c:yMode val="edge"/>
          <c:x val="0.34291365925152256"/>
          <c:y val="4.02114882002705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6168680341587747E-2"/>
          <c:y val="0.14210998899045074"/>
          <c:w val="0.88636208743834555"/>
          <c:h val="0.77950574353854618"/>
        </c:manualLayout>
      </c:layout>
      <c:areaChart>
        <c:grouping val="standard"/>
        <c:varyColors val="0"/>
        <c:ser>
          <c:idx val="1"/>
          <c:order val="0"/>
          <c:tx>
            <c:strRef>
              <c:f>ENGdiagram!$H$26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ENGdiagram!$B$57:$K$57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ENGdiagram!$B$84:$K$84</c:f>
              <c:numCache>
                <c:formatCode>0.0%</c:formatCode>
                <c:ptCount val="10"/>
                <c:pt idx="1">
                  <c:v>-0.4396596051007815</c:v>
                </c:pt>
                <c:pt idx="2">
                  <c:v>-0.331492010419706</c:v>
                </c:pt>
                <c:pt idx="3">
                  <c:v>-0.57091097308488614</c:v>
                </c:pt>
                <c:pt idx="4">
                  <c:v>-0.51328649769101597</c:v>
                </c:pt>
                <c:pt idx="5">
                  <c:v>-0.41384071177149367</c:v>
                </c:pt>
                <c:pt idx="6">
                  <c:v>-0.44110621031567426</c:v>
                </c:pt>
                <c:pt idx="7">
                  <c:v>-0.49167076929082798</c:v>
                </c:pt>
                <c:pt idx="8">
                  <c:v>-0.59545204004460794</c:v>
                </c:pt>
                <c:pt idx="9">
                  <c:v>-0.45585245761312593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12-4480-8C4A-CDD870F6D2FC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ENGdiagram!$B$57:$K$57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ENGdiagram!$B$85:$K$85</c:f>
              <c:numCache>
                <c:formatCode>0.0%</c:formatCode>
                <c:ptCount val="10"/>
                <c:pt idx="1">
                  <c:v>0.91821025266065504</c:v>
                </c:pt>
                <c:pt idx="2">
                  <c:v>0.61322986393588985</c:v>
                </c:pt>
                <c:pt idx="3">
                  <c:v>0.42175767127097419</c:v>
                </c:pt>
                <c:pt idx="4">
                  <c:v>0.38501810438991696</c:v>
                </c:pt>
                <c:pt idx="5">
                  <c:v>0.69793147114095766</c:v>
                </c:pt>
                <c:pt idx="6">
                  <c:v>0.87847867590211282</c:v>
                </c:pt>
                <c:pt idx="7">
                  <c:v>0.70754577539682806</c:v>
                </c:pt>
                <c:pt idx="8">
                  <c:v>0.56260089566443261</c:v>
                </c:pt>
                <c:pt idx="9">
                  <c:v>0.16691803314488809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12-4480-8C4A-CDD870F6D2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ENGdiagram!$A$82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ENGdiagram!$B$82:$K$82</c:f>
              <c:numCache>
                <c:formatCode>0.0%</c:formatCode>
                <c:ptCount val="10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412-4480-8C4A-CDD870F6D2FC}"/>
            </c:ext>
          </c:extLst>
        </c:ser>
        <c:ser>
          <c:idx val="3"/>
          <c:order val="3"/>
          <c:tx>
            <c:v>міста Харківської області</c:v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ENGdiagram!$B$87:$K$87</c:f>
              <c:numCache>
                <c:formatCode>General</c:formatCode>
                <c:ptCount val="10"/>
                <c:pt idx="1">
                  <c:v>-0.4396596051007815</c:v>
                </c:pt>
                <c:pt idx="2">
                  <c:v>-0.331492010419706</c:v>
                </c:pt>
                <c:pt idx="3">
                  <c:v>-0.40881067402806531</c:v>
                </c:pt>
                <c:pt idx="4">
                  <c:v>-0.51328649769101597</c:v>
                </c:pt>
                <c:pt idx="5">
                  <c:v>-0.35372181041472378</c:v>
                </c:pt>
                <c:pt idx="6">
                  <c:v>-0.44110621031567426</c:v>
                </c:pt>
                <c:pt idx="7">
                  <c:v>-0.29237274752387865</c:v>
                </c:pt>
                <c:pt idx="8">
                  <c:v>-0.22147245122067669</c:v>
                </c:pt>
                <c:pt idx="9">
                  <c:v>-0.44131756367597957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412-4480-8C4A-CDD870F6D2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2909662768053514E-2"/>
          <c:y val="0.85760665473785103"/>
          <c:w val="0.85484412400515264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uk-UA" dirty="0" smtClean="0"/>
              <a:t>смт Харківської області</a:t>
            </a:r>
            <a:endParaRPr lang="uk-UA" dirty="0"/>
          </a:p>
        </c:rich>
      </c:tx>
      <c:layout>
        <c:manualLayout>
          <c:xMode val="edge"/>
          <c:yMode val="edge"/>
          <c:x val="0.3500021399787636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990624751451525E-2"/>
          <c:y val="0.14210998899045074"/>
          <c:w val="0.87761065378191361"/>
          <c:h val="0.77950574353854618"/>
        </c:manualLayout>
      </c:layout>
      <c:areaChart>
        <c:grouping val="standard"/>
        <c:varyColors val="0"/>
        <c:ser>
          <c:idx val="1"/>
          <c:order val="0"/>
          <c:tx>
            <c:strRef>
              <c:f>ENGdiagram!$H$26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ENGdiagram!$B$57:$K$57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ENGdiagram!$B$84:$K$84</c:f>
              <c:numCache>
                <c:formatCode>0.0%</c:formatCode>
                <c:ptCount val="10"/>
                <c:pt idx="1">
                  <c:v>-0.83142625982431806</c:v>
                </c:pt>
                <c:pt idx="2">
                  <c:v>-1</c:v>
                </c:pt>
                <c:pt idx="3">
                  <c:v>-0.75393640012349483</c:v>
                </c:pt>
                <c:pt idx="4">
                  <c:v>-0.77806146572104018</c:v>
                </c:pt>
                <c:pt idx="5">
                  <c:v>-0.56619718309859146</c:v>
                </c:pt>
                <c:pt idx="6">
                  <c:v>-0.65640871223527042</c:v>
                </c:pt>
                <c:pt idx="7">
                  <c:v>-0.75231152204836416</c:v>
                </c:pt>
                <c:pt idx="8">
                  <c:v>-0.54620052669745434</c:v>
                </c:pt>
                <c:pt idx="9">
                  <c:v>-0.62439024390243902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19-42E9-8CF9-F466CC99CB64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ENGdiagram!$B$57:$K$57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ENGdiagram!$B$85:$K$85</c:f>
              <c:numCache>
                <c:formatCode>0.0%</c:formatCode>
                <c:ptCount val="10"/>
                <c:pt idx="1">
                  <c:v>1.5617681498829039</c:v>
                </c:pt>
                <c:pt idx="2">
                  <c:v>1.5511494252873561</c:v>
                </c:pt>
                <c:pt idx="3">
                  <c:v>0.71964902186421176</c:v>
                </c:pt>
                <c:pt idx="4">
                  <c:v>0.97205085682697623</c:v>
                </c:pt>
                <c:pt idx="5">
                  <c:v>1.428000840866092</c:v>
                </c:pt>
                <c:pt idx="6">
                  <c:v>0.88057852890646848</c:v>
                </c:pt>
                <c:pt idx="7">
                  <c:v>1.3565789473684204</c:v>
                </c:pt>
                <c:pt idx="8">
                  <c:v>1.0841367221735319</c:v>
                </c:pt>
                <c:pt idx="9">
                  <c:v>0.74123727992246824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19-42E9-8CF9-F466CC99CB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ENGdiagram!$A$82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ENGdiagram!$B$82:$K$82</c:f>
              <c:numCache>
                <c:formatCode>0.0%</c:formatCode>
                <c:ptCount val="10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19-42E9-8CF9-F466CC99CB64}"/>
            </c:ext>
          </c:extLst>
        </c:ser>
        <c:ser>
          <c:idx val="3"/>
          <c:order val="3"/>
          <c:tx>
            <c:v>смт Харківської області</c:v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ENGdiagram!$B$87:$K$87</c:f>
              <c:numCache>
                <c:formatCode>General</c:formatCode>
                <c:ptCount val="10"/>
                <c:pt idx="1">
                  <c:v>0.23470899470899467</c:v>
                </c:pt>
                <c:pt idx="2">
                  <c:v>-0.31630188067444881</c:v>
                </c:pt>
                <c:pt idx="3">
                  <c:v>-0.28505930429582377</c:v>
                </c:pt>
                <c:pt idx="4">
                  <c:v>7.8365363375303726E-2</c:v>
                </c:pt>
                <c:pt idx="5">
                  <c:v>-0.10040890504316211</c:v>
                </c:pt>
                <c:pt idx="6">
                  <c:v>0.73353376404614179</c:v>
                </c:pt>
                <c:pt idx="7">
                  <c:v>-0.432060785767235</c:v>
                </c:pt>
                <c:pt idx="8">
                  <c:v>-4.6352995891791211E-3</c:v>
                </c:pt>
                <c:pt idx="9">
                  <c:v>2.2067363530778185E-2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119-42E9-8CF9-F466CC99CB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  <c:max val="1.6"/>
          <c:min val="-1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2909662768053514E-2"/>
          <c:y val="0.85760665473785103"/>
          <c:w val="0.85484412400515264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uk-UA" dirty="0" smtClean="0"/>
              <a:t>села Харківської області</a:t>
            </a:r>
            <a:endParaRPr lang="uk-UA" dirty="0"/>
          </a:p>
        </c:rich>
      </c:tx>
      <c:layout>
        <c:manualLayout>
          <c:xMode val="edge"/>
          <c:yMode val="edge"/>
          <c:x val="0.3448889403978942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369412630239402E-2"/>
          <c:y val="0.14210998899045074"/>
          <c:w val="0.8738227749940346"/>
          <c:h val="0.77950574353854618"/>
        </c:manualLayout>
      </c:layout>
      <c:areaChart>
        <c:grouping val="standard"/>
        <c:varyColors val="0"/>
        <c:ser>
          <c:idx val="1"/>
          <c:order val="0"/>
          <c:tx>
            <c:strRef>
              <c:f>ENGdiagram!$H$26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ENGdiagram!$B$57:$K$57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ENGdiagram!$B$84:$K$84</c:f>
              <c:numCache>
                <c:formatCode>0.0%</c:formatCode>
                <c:ptCount val="10"/>
                <c:pt idx="1">
                  <c:v>-1</c:v>
                </c:pt>
                <c:pt idx="2">
                  <c:v>-0.7680209201849465</c:v>
                </c:pt>
                <c:pt idx="3">
                  <c:v>-0.8158007189000327</c:v>
                </c:pt>
                <c:pt idx="4">
                  <c:v>-0.80322024151811389</c:v>
                </c:pt>
                <c:pt idx="5">
                  <c:v>-0.87050696639737735</c:v>
                </c:pt>
                <c:pt idx="6">
                  <c:v>-0.7902027899767502</c:v>
                </c:pt>
                <c:pt idx="7">
                  <c:v>-0.7284820828325218</c:v>
                </c:pt>
                <c:pt idx="8">
                  <c:v>-0.89663163121741285</c:v>
                </c:pt>
                <c:pt idx="9">
                  <c:v>-0.72537300410086381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4E-44D9-AC60-515FB0A3D66B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ENGdiagram!$B$57:$K$57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ENGdiagram!$B$85:$K$85</c:f>
              <c:numCache>
                <c:formatCode>0.0%</c:formatCode>
                <c:ptCount val="10"/>
                <c:pt idx="1">
                  <c:v>1.8326388888888889</c:v>
                </c:pt>
                <c:pt idx="2">
                  <c:v>0.81814650642050901</c:v>
                </c:pt>
                <c:pt idx="3">
                  <c:v>1.5947326161871562</c:v>
                </c:pt>
                <c:pt idx="4">
                  <c:v>0.841460385793526</c:v>
                </c:pt>
                <c:pt idx="5">
                  <c:v>1.4458504822163525</c:v>
                </c:pt>
                <c:pt idx="6">
                  <c:v>1.3862380633004374</c:v>
                </c:pt>
                <c:pt idx="7">
                  <c:v>1.2709501533504755</c:v>
                </c:pt>
                <c:pt idx="8">
                  <c:v>1.5013233545038716</c:v>
                </c:pt>
                <c:pt idx="9">
                  <c:v>0.78853373921867076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4E-44D9-AC60-515FB0A3D6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ENGdiagram!$A$82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ENGdiagram!$B$82:$K$82</c:f>
              <c:numCache>
                <c:formatCode>0.0%</c:formatCode>
                <c:ptCount val="10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4E-44D9-AC60-515FB0A3D66B}"/>
            </c:ext>
          </c:extLst>
        </c:ser>
        <c:ser>
          <c:idx val="3"/>
          <c:order val="3"/>
          <c:tx>
            <c:v>села Харківської області</c:v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ENGdiagram!$B$87:$K$87</c:f>
              <c:numCache>
                <c:formatCode>General</c:formatCode>
                <c:ptCount val="10"/>
                <c:pt idx="1">
                  <c:v>-0.64884641873278237</c:v>
                </c:pt>
                <c:pt idx="2">
                  <c:v>-0.42748020203279918</c:v>
                </c:pt>
                <c:pt idx="3">
                  <c:v>-0.56664695446481372</c:v>
                </c:pt>
                <c:pt idx="4">
                  <c:v>-0.16504001561585005</c:v>
                </c:pt>
                <c:pt idx="5">
                  <c:v>-0.50862643465383184</c:v>
                </c:pt>
                <c:pt idx="6">
                  <c:v>-0.64357033135834973</c:v>
                </c:pt>
                <c:pt idx="7">
                  <c:v>0.10179112703224033</c:v>
                </c:pt>
                <c:pt idx="8">
                  <c:v>1.654052428449772E-3</c:v>
                </c:pt>
                <c:pt idx="9">
                  <c:v>-0.33462286487400644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F4E-44D9-AC60-515FB0A3D6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  <c:max val="1.8"/>
          <c:min val="-1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2909662768053514E-2"/>
          <c:y val="0.85760665473785103"/>
          <c:w val="0.85484412400515264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UKRdiagram!$A$26</c:f>
          <c:strCache>
            <c:ptCount val="1"/>
            <c:pt idx="0">
              <c:v>Українська мова і література</c:v>
            </c:pt>
          </c:strCache>
        </c:strRef>
      </c:tx>
      <c:layout>
        <c:manualLayout>
          <c:xMode val="edge"/>
          <c:yMode val="edge"/>
          <c:x val="0.29420651681222204"/>
          <c:y val="4.021281762980586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8684783401169051E-2"/>
          <c:y val="0.14210998899045074"/>
          <c:w val="0.89013624202771757"/>
          <c:h val="0.77950574353854618"/>
        </c:manualLayout>
      </c:layout>
      <c:areaChart>
        <c:grouping val="standard"/>
        <c:varyColors val="0"/>
        <c:ser>
          <c:idx val="1"/>
          <c:order val="0"/>
          <c:tx>
            <c:strRef>
              <c:f>UKRdiagram!$H$26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UKRdiagram!$B$57:$K$57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UKRdiagram!$B$84:$K$84</c:f>
              <c:numCache>
                <c:formatCode>0.0%</c:formatCode>
                <c:ptCount val="10"/>
                <c:pt idx="0">
                  <c:v>-0.40742521678771648</c:v>
                </c:pt>
                <c:pt idx="1">
                  <c:v>-0.42456899933966147</c:v>
                </c:pt>
                <c:pt idx="2">
                  <c:v>-0.32673784436112024</c:v>
                </c:pt>
                <c:pt idx="3">
                  <c:v>-0.4317208605184556</c:v>
                </c:pt>
                <c:pt idx="4">
                  <c:v>-0.39056065805409773</c:v>
                </c:pt>
                <c:pt idx="5">
                  <c:v>-0.30593660236212944</c:v>
                </c:pt>
                <c:pt idx="6">
                  <c:v>-0.38062998155589223</c:v>
                </c:pt>
                <c:pt idx="7">
                  <c:v>-0.53946409610459911</c:v>
                </c:pt>
                <c:pt idx="8">
                  <c:v>-0.44663029836102391</c:v>
                </c:pt>
                <c:pt idx="9">
                  <c:v>-0.31585639298700829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3A-4622-954F-CDD077435996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UKRdiagram!$B$57:$K$57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UKRdiagram!$B$85:$K$85</c:f>
              <c:numCache>
                <c:formatCode>0.0%</c:formatCode>
                <c:ptCount val="10"/>
                <c:pt idx="0">
                  <c:v>0.78004678655910387</c:v>
                </c:pt>
                <c:pt idx="1">
                  <c:v>0.77906388954976225</c:v>
                </c:pt>
                <c:pt idx="2">
                  <c:v>0.73003461073310449</c:v>
                </c:pt>
                <c:pt idx="3">
                  <c:v>0.64488020044166217</c:v>
                </c:pt>
                <c:pt idx="4">
                  <c:v>0.82559572930153358</c:v>
                </c:pt>
                <c:pt idx="5">
                  <c:v>0.95505766317002239</c:v>
                </c:pt>
                <c:pt idx="6">
                  <c:v>0.84758893537078728</c:v>
                </c:pt>
                <c:pt idx="7">
                  <c:v>0.74710562541203462</c:v>
                </c:pt>
                <c:pt idx="8">
                  <c:v>0.56350013988165226</c:v>
                </c:pt>
                <c:pt idx="9">
                  <c:v>0.48911489838333289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3A-4622-954F-CDD077435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UKRdiagram!$A$82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UKRdiagram!$B$82:$K$82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3A-4622-954F-CDD077435996}"/>
            </c:ext>
          </c:extLst>
        </c:ser>
        <c:ser>
          <c:idx val="3"/>
          <c:order val="3"/>
          <c:tx>
            <c:v>міста Харківської області</c:v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UKRdiagram!$B$87:$K$87</c:f>
              <c:numCache>
                <c:formatCode>General</c:formatCode>
                <c:ptCount val="10"/>
                <c:pt idx="0">
                  <c:v>-0.40742521678771648</c:v>
                </c:pt>
                <c:pt idx="1">
                  <c:v>-0.42456899933966147</c:v>
                </c:pt>
                <c:pt idx="2">
                  <c:v>-0.29656711210141956</c:v>
                </c:pt>
                <c:pt idx="3">
                  <c:v>-0.4317208605184556</c:v>
                </c:pt>
                <c:pt idx="4">
                  <c:v>-0.36272799519357624</c:v>
                </c:pt>
                <c:pt idx="5">
                  <c:v>-0.17169505636331867</c:v>
                </c:pt>
                <c:pt idx="6">
                  <c:v>-0.3033083705017372</c:v>
                </c:pt>
                <c:pt idx="7">
                  <c:v>-7.551145775807129E-3</c:v>
                </c:pt>
                <c:pt idx="8">
                  <c:v>4.8432958282538241E-2</c:v>
                </c:pt>
                <c:pt idx="9">
                  <c:v>-0.25997570788552132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73A-4622-954F-CDD077435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title>
          <c:tx>
            <c:strRef>
              <c:f>UKRdiagram!$D$26</c:f>
              <c:strCache>
                <c:ptCount val="1"/>
                <c:pt idx="0">
                  <c:v>Отримали 175 балів та більше</c:v>
                </c:pt>
              </c:strCache>
            </c:strRef>
          </c:tx>
          <c:layout>
            <c:manualLayout>
              <c:xMode val="edge"/>
              <c:yMode val="edge"/>
              <c:x val="0.35074704486667424"/>
              <c:y val="7.029602602840995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r>
                  <a:rPr lang="uk-UA" sz="800" dirty="0"/>
                  <a:t>міста Харківської області</a:t>
                </a:r>
              </a:p>
            </c:rich>
          </c:tx>
          <c:layout>
            <c:manualLayout>
              <c:xMode val="edge"/>
              <c:yMode val="edge"/>
              <c:x val="1.8897170174307958E-2"/>
              <c:y val="3.303150500111296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00" b="0" i="0" u="none" strike="noStrike" kern="1200" baseline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0769481213250389E-2"/>
          <c:y val="0.85760665473785103"/>
          <c:w val="0.85698430555995575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000" b="1"/>
            </a:pPr>
            <a:r>
              <a:rPr lang="ru-RU" sz="2000" b="1" i="0" u="none" strike="noStrike" kern="1200" baseline="0" dirty="0" smtClean="0">
                <a:solidFill>
                  <a:sysClr val="windowText" lastClr="000000"/>
                </a:solidFill>
                <a:latin typeface="Comic Sans MS" pitchFamily="66" charset="0"/>
                <a:ea typeface="+mn-ea"/>
                <a:cs typeface="+mn-cs"/>
              </a:rPr>
              <a:t>Математика</a:t>
            </a:r>
            <a:r>
              <a:rPr lang="ru-RU" sz="2000" b="1" i="0" u="none" strike="noStrike" baseline="0" dirty="0" smtClean="0">
                <a:latin typeface="Comic Sans MS" pitchFamily="66" charset="0"/>
              </a:rPr>
              <a:t> </a:t>
            </a:r>
            <a:endParaRPr lang="en-US" sz="2000" b="1" dirty="0">
              <a:latin typeface="Comic Sans MS" pitchFamily="66" charset="0"/>
            </a:endParaRPr>
          </a:p>
        </c:rich>
      </c:tx>
      <c:layout>
        <c:manualLayout>
          <c:xMode val="edge"/>
          <c:yMode val="edge"/>
          <c:x val="6.8098181781689832E-2"/>
          <c:y val="4.113545533795487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104395346095066E-2"/>
          <c:y val="3.9103188580640491E-2"/>
          <c:w val="0.90732384115702347"/>
          <c:h val="0.85029689629999694"/>
        </c:manualLayout>
      </c:layout>
      <c:areaChart>
        <c:grouping val="standard"/>
        <c:varyColors val="0"/>
        <c:ser>
          <c:idx val="1"/>
          <c:order val="0"/>
          <c:tx>
            <c:strRef>
              <c:f>MATHres!$AD$3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cat>
            <c:numRef>
              <c:f>MATHres!$AB$4:$AB$13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MATHres!$AD$4:$AD$13</c:f>
              <c:numCache>
                <c:formatCode>0.0%</c:formatCode>
                <c:ptCount val="10"/>
                <c:pt idx="0">
                  <c:v>0.21596244805413001</c:v>
                </c:pt>
                <c:pt idx="1">
                  <c:v>0.21714910836842702</c:v>
                </c:pt>
                <c:pt idx="2">
                  <c:v>0.20097445834980998</c:v>
                </c:pt>
                <c:pt idx="3">
                  <c:v>0.34179143788577904</c:v>
                </c:pt>
                <c:pt idx="4">
                  <c:v>0.17429595200779599</c:v>
                </c:pt>
                <c:pt idx="5">
                  <c:v>0.17606124265557599</c:v>
                </c:pt>
                <c:pt idx="6">
                  <c:v>0.32647212170857204</c:v>
                </c:pt>
                <c:pt idx="7">
                  <c:v>0.21052631578947367</c:v>
                </c:pt>
                <c:pt idx="8">
                  <c:v>0.13636363636363646</c:v>
                </c:pt>
                <c:pt idx="9">
                  <c:v>0.14373970345963749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A3-4711-A18C-7B2989F9DCC7}"/>
            </c:ext>
          </c:extLst>
        </c:ser>
        <c:ser>
          <c:idx val="0"/>
          <c:order val="1"/>
          <c:tx>
            <c:strRef>
              <c:f>MATHres!$AC$3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gradFill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</a:ln>
            <a:effectLst>
              <a:outerShdw blurRad="40000" dist="23000" dir="5400000" rotWithShape="0">
                <a:schemeClr val="accent5">
                  <a:lumMod val="20000"/>
                  <a:lumOff val="80000"/>
                  <a:alpha val="35000"/>
                </a:scheme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MATHres!$AB$4:$AB$13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MATHres!$AC$4:$AC$13</c:f>
              <c:numCache>
                <c:formatCode>0.0%</c:formatCode>
                <c:ptCount val="10"/>
                <c:pt idx="0">
                  <c:v>-0.14043471537680399</c:v>
                </c:pt>
                <c:pt idx="1">
                  <c:v>-0.19836878903591701</c:v>
                </c:pt>
                <c:pt idx="2">
                  <c:v>-0.115484745460654</c:v>
                </c:pt>
                <c:pt idx="3">
                  <c:v>-0.129793280484651</c:v>
                </c:pt>
                <c:pt idx="4">
                  <c:v>-0.12774847341231499</c:v>
                </c:pt>
                <c:pt idx="5">
                  <c:v>-0.11397146296154301</c:v>
                </c:pt>
                <c:pt idx="6">
                  <c:v>-0.223768475513934</c:v>
                </c:pt>
                <c:pt idx="7">
                  <c:v>-0.1875</c:v>
                </c:pt>
                <c:pt idx="8">
                  <c:v>-0.2222222222222221</c:v>
                </c:pt>
                <c:pt idx="9">
                  <c:v>-0.16843118383060629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A3-4711-A18C-7B2989F9DC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536192"/>
        <c:axId val="86537728"/>
      </c:areaChart>
      <c:lineChart>
        <c:grouping val="standard"/>
        <c:varyColors val="0"/>
        <c:ser>
          <c:idx val="2"/>
          <c:order val="2"/>
          <c:tx>
            <c:strRef>
              <c:f>MATHres!$AE$3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mpd="sng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MATHres!$AB$4:$AB$13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MATHres!$AE$4:$AE$13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02A3-4711-A18C-7B2989F9DCC7}"/>
            </c:ext>
          </c:extLst>
        </c:ser>
        <c:ser>
          <c:idx val="4"/>
          <c:order val="3"/>
          <c:tx>
            <c:strRef>
              <c:f>MATHres!$AG$3</c:f>
              <c:strCache>
                <c:ptCount val="1"/>
                <c:pt idx="0">
                  <c:v>Харківська область</c:v>
                </c:pt>
              </c:strCache>
            </c:strRef>
          </c:tx>
          <c:spPr>
            <a:ln w="50800" cmpd="sng">
              <a:solidFill>
                <a:srgbClr val="FF0000"/>
              </a:solidFill>
            </a:ln>
          </c:spPr>
          <c:marker>
            <c:symbol val="diamond"/>
            <c:size val="9"/>
            <c:spPr>
              <a:solidFill>
                <a:srgbClr val="C00000">
                  <a:alpha val="60000"/>
                </a:srgbClr>
              </a:solidFill>
              <a:ln>
                <a:solidFill>
                  <a:srgbClr val="FF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Comic Sans MS" pitchFamily="66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MATHres!$AB$4:$AB$13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MATHres!$AG$4:$AG$13</c:f>
              <c:numCache>
                <c:formatCode>0.0%</c:formatCode>
                <c:ptCount val="10"/>
                <c:pt idx="0">
                  <c:v>-6.4458973011346496E-2</c:v>
                </c:pt>
                <c:pt idx="1">
                  <c:v>-4.7307160909681303E-2</c:v>
                </c:pt>
                <c:pt idx="2">
                  <c:v>-5.9479735883136702E-2</c:v>
                </c:pt>
                <c:pt idx="3">
                  <c:v>-3.9386525007260295E-2</c:v>
                </c:pt>
                <c:pt idx="4">
                  <c:v>-5.9007686768333097E-3</c:v>
                </c:pt>
                <c:pt idx="5">
                  <c:v>-2.7564244217781497E-3</c:v>
                </c:pt>
                <c:pt idx="6">
                  <c:v>-1.5380992674713901E-3</c:v>
                </c:pt>
                <c:pt idx="7">
                  <c:v>0.10526315789473695</c:v>
                </c:pt>
                <c:pt idx="8">
                  <c:v>4.5454545454545414E-2</c:v>
                </c:pt>
                <c:pt idx="9">
                  <c:v>9.4728171334432787E-3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02A3-4711-A18C-7B2989F9DC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536192"/>
        <c:axId val="86537728"/>
      </c:lineChart>
      <c:catAx>
        <c:axId val="8653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0" vert="horz"/>
          <a:lstStyle/>
          <a:p>
            <a:pPr>
              <a:defRPr sz="1400" b="1">
                <a:latin typeface="Comic Sans MS" pitchFamily="66" charset="0"/>
              </a:defRPr>
            </a:pPr>
            <a:endParaRPr lang="ru-RU"/>
          </a:p>
        </c:txPr>
        <c:crossAx val="86537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537728"/>
        <c:scaling>
          <c:orientation val="minMax"/>
          <c:max val="0.5"/>
          <c:min val="-0.30000000000000032"/>
        </c:scaling>
        <c:delete val="0"/>
        <c:axPos val="l"/>
        <c:majorGridlines>
          <c:spPr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  <a:prstDash val="sysDash"/>
            </a:ln>
          </c:spPr>
        </c:majorGridlines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400">
                <a:solidFill>
                  <a:sysClr val="windowText" lastClr="000000"/>
                </a:solidFill>
                <a:latin typeface="Comic Sans MS" pitchFamily="66" charset="0"/>
              </a:defRPr>
            </a:pPr>
            <a:endParaRPr lang="ru-RU"/>
          </a:p>
        </c:txPr>
        <c:crossAx val="86536192"/>
        <c:crosses val="autoZero"/>
        <c:crossBetween val="midCat"/>
        <c:majorUnit val="0.1"/>
      </c:valAx>
      <c:spPr>
        <a:solidFill>
          <a:schemeClr val="bg1"/>
        </a:solidFill>
        <a:ln>
          <a:solidFill>
            <a:sysClr val="windowText" lastClr="000000">
              <a:tint val="75000"/>
              <a:shade val="95000"/>
              <a:satMod val="105000"/>
            </a:sysClr>
          </a:solidFill>
        </a:ln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7.2282899680700535E-2"/>
          <c:y val="0.8188469324285127"/>
          <c:w val="0.87835909354134334"/>
          <c:h val="5.3460189730563233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400">
              <a:latin typeface="Comic Sans MS" pitchFamily="66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solidFill>
        <a:sysClr val="windowText" lastClr="000000">
          <a:tint val="75000"/>
          <a:shade val="95000"/>
          <a:satMod val="105000"/>
        </a:sysClr>
      </a:solidFill>
    </a:ln>
  </c:spPr>
  <c:txPr>
    <a:bodyPr/>
    <a:lstStyle/>
    <a:p>
      <a:pPr>
        <a:defRPr>
          <a:solidFill>
            <a:sysClr val="windowText" lastClr="000000"/>
          </a:solidFill>
        </a:defRPr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HISTdiagram!$A$26</c:f>
          <c:strCache>
            <c:ptCount val="1"/>
            <c:pt idx="0">
              <c:v>Історія України</c:v>
            </c:pt>
          </c:strCache>
        </c:strRef>
      </c:tx>
      <c:layout>
        <c:manualLayout>
          <c:xMode val="edge"/>
          <c:yMode val="edge"/>
          <c:x val="0.38696729166650068"/>
          <c:y val="4.021281762980586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1232668005849454E-2"/>
          <c:y val="0.14210998899045074"/>
          <c:w val="0.88251523557299016"/>
          <c:h val="0.78500402413528714"/>
        </c:manualLayout>
      </c:layout>
      <c:areaChart>
        <c:grouping val="standard"/>
        <c:varyColors val="0"/>
        <c:ser>
          <c:idx val="1"/>
          <c:order val="0"/>
          <c:tx>
            <c:strRef>
              <c:f>HISTdiagram!$H$26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HISTdiagram!$B$57:$K$57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HISTdiagram!$B$84:$K$84</c:f>
              <c:numCache>
                <c:formatCode>0.0%</c:formatCode>
                <c:ptCount val="10"/>
                <c:pt idx="0">
                  <c:v>-0.50547672392332588</c:v>
                </c:pt>
                <c:pt idx="1">
                  <c:v>-0.3682987653350453</c:v>
                </c:pt>
                <c:pt idx="2">
                  <c:v>-0.3332475697827666</c:v>
                </c:pt>
                <c:pt idx="3">
                  <c:v>-0.36365802469135794</c:v>
                </c:pt>
                <c:pt idx="4">
                  <c:v>-0.36337334125569426</c:v>
                </c:pt>
                <c:pt idx="5">
                  <c:v>-0.32715768822596708</c:v>
                </c:pt>
                <c:pt idx="6">
                  <c:v>-0.55993629414894197</c:v>
                </c:pt>
                <c:pt idx="7">
                  <c:v>-0.5254258822572776</c:v>
                </c:pt>
                <c:pt idx="8">
                  <c:v>-0.47159411704100551</c:v>
                </c:pt>
                <c:pt idx="9">
                  <c:v>-0.58684734931009441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A9-486B-B8AD-441EDC7907E3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HISTdiagram!$B$57:$K$57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HISTdiagram!$B$85:$K$85</c:f>
              <c:numCache>
                <c:formatCode>0.0%</c:formatCode>
                <c:ptCount val="10"/>
                <c:pt idx="0">
                  <c:v>0.9790988833650015</c:v>
                </c:pt>
                <c:pt idx="1">
                  <c:v>1.1854139869258016</c:v>
                </c:pt>
                <c:pt idx="2">
                  <c:v>0.72585458602045472</c:v>
                </c:pt>
                <c:pt idx="3">
                  <c:v>0.72990931458699482</c:v>
                </c:pt>
                <c:pt idx="4">
                  <c:v>0.59255899307841142</c:v>
                </c:pt>
                <c:pt idx="5">
                  <c:v>0.73056646911635914</c:v>
                </c:pt>
                <c:pt idx="6">
                  <c:v>0.78452828264913899</c:v>
                </c:pt>
                <c:pt idx="7">
                  <c:v>0.95138287179842651</c:v>
                </c:pt>
                <c:pt idx="8">
                  <c:v>0.81836991174975759</c:v>
                </c:pt>
                <c:pt idx="9">
                  <c:v>0.80092181069958834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A9-486B-B8AD-441EDC790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HISTdiagram!$A$82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HISTdiagram!$B$82:$K$82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A9-486B-B8AD-441EDC7907E3}"/>
            </c:ext>
          </c:extLst>
        </c:ser>
        <c:ser>
          <c:idx val="3"/>
          <c:order val="3"/>
          <c:tx>
            <c:v>міста Харківської області</c:v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HISTdiagram!$B$87:$K$87</c:f>
              <c:numCache>
                <c:formatCode>General</c:formatCode>
                <c:ptCount val="10"/>
                <c:pt idx="0">
                  <c:v>-0.30927048724677775</c:v>
                </c:pt>
                <c:pt idx="1">
                  <c:v>-0.28953629801291131</c:v>
                </c:pt>
                <c:pt idx="2">
                  <c:v>-0.30723121087960542</c:v>
                </c:pt>
                <c:pt idx="3">
                  <c:v>-0.36102006619385341</c:v>
                </c:pt>
                <c:pt idx="4">
                  <c:v>-0.26117138094692782</c:v>
                </c:pt>
                <c:pt idx="5">
                  <c:v>-0.1692905778714644</c:v>
                </c:pt>
                <c:pt idx="6">
                  <c:v>-0.26878714851553187</c:v>
                </c:pt>
                <c:pt idx="7">
                  <c:v>-0.18257250764588764</c:v>
                </c:pt>
                <c:pt idx="8">
                  <c:v>-5.8463268365817084E-2</c:v>
                </c:pt>
                <c:pt idx="9">
                  <c:v>-0.24125959187746346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7A9-486B-B8AD-441EDC790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title>
          <c:tx>
            <c:strRef>
              <c:f>HISTdiagram!$D$26</c:f>
              <c:strCache>
                <c:ptCount val="1"/>
                <c:pt idx="0">
                  <c:v>Отримали 175 балів та більше</c:v>
                </c:pt>
              </c:strCache>
            </c:strRef>
          </c:tx>
          <c:layout>
            <c:manualLayout>
              <c:xMode val="edge"/>
              <c:yMode val="edge"/>
              <c:x val="0.34178169346611459"/>
              <c:y val="7.02960184222255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  <c:max val="1.2"/>
          <c:min val="-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r>
                  <a:rPr lang="uk-UA" sz="800" dirty="0"/>
                  <a:t>міста Харківської області</a:t>
                </a:r>
              </a:p>
            </c:rich>
          </c:tx>
          <c:layout>
            <c:manualLayout>
              <c:xMode val="edge"/>
              <c:yMode val="edge"/>
              <c:x val="1.5064442403332412E-2"/>
              <c:y val="3.0884710485128064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00" b="0" i="0" u="none" strike="noStrike" kern="1200" baseline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2909662768053541E-2"/>
          <c:y val="0.86035579503622139"/>
          <c:w val="0.85270394245034953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MATHdiagram!$A$26</c:f>
          <c:strCache>
            <c:ptCount val="1"/>
            <c:pt idx="0">
              <c:v>Математика</c:v>
            </c:pt>
          </c:strCache>
        </c:strRef>
      </c:tx>
      <c:layout>
        <c:manualLayout>
          <c:xMode val="edge"/>
          <c:yMode val="edge"/>
          <c:x val="0.4101353294453069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9918539049144269E-2"/>
          <c:y val="0.14210998899045074"/>
          <c:w val="0.88641998404860423"/>
          <c:h val="0.77950574353854618"/>
        </c:manualLayout>
      </c:layout>
      <c:areaChart>
        <c:grouping val="standard"/>
        <c:varyColors val="0"/>
        <c:ser>
          <c:idx val="1"/>
          <c:order val="0"/>
          <c:tx>
            <c:strRef>
              <c:f>MATHdiagram!$H$26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MATHdiagram!$B$57:$K$57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MATHdiagram!$B$84:$K$84</c:f>
              <c:numCache>
                <c:formatCode>0.0%</c:formatCode>
                <c:ptCount val="10"/>
                <c:pt idx="0">
                  <c:v>-0.33848491474718867</c:v>
                </c:pt>
                <c:pt idx="1">
                  <c:v>-0.41337184609293448</c:v>
                </c:pt>
                <c:pt idx="2">
                  <c:v>-0.40796807602389729</c:v>
                </c:pt>
                <c:pt idx="3">
                  <c:v>-0.31570331679952107</c:v>
                </c:pt>
                <c:pt idx="4">
                  <c:v>-0.36361006407840185</c:v>
                </c:pt>
                <c:pt idx="5">
                  <c:v>-0.36082262356538708</c:v>
                </c:pt>
                <c:pt idx="6">
                  <c:v>-0.57273051270301922</c:v>
                </c:pt>
                <c:pt idx="7">
                  <c:v>-0.37288212582330221</c:v>
                </c:pt>
                <c:pt idx="8">
                  <c:v>-0.4264095798098167</c:v>
                </c:pt>
                <c:pt idx="9">
                  <c:v>-0.5722966657926567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FA-4B0C-A549-56B9357134F9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MATHdiagram!$B$57:$K$57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MATHdiagram!$B$85:$K$85</c:f>
              <c:numCache>
                <c:formatCode>0.0%</c:formatCode>
                <c:ptCount val="10"/>
                <c:pt idx="0">
                  <c:v>0.58892438216831344</c:v>
                </c:pt>
                <c:pt idx="1">
                  <c:v>0.68069888596358818</c:v>
                </c:pt>
                <c:pt idx="2">
                  <c:v>0.64030863340167921</c:v>
                </c:pt>
                <c:pt idx="3">
                  <c:v>0.57829607313720377</c:v>
                </c:pt>
                <c:pt idx="4">
                  <c:v>0.68679383731157051</c:v>
                </c:pt>
                <c:pt idx="5">
                  <c:v>0.83626649448705337</c:v>
                </c:pt>
                <c:pt idx="6">
                  <c:v>0.54489835480933912</c:v>
                </c:pt>
                <c:pt idx="7">
                  <c:v>0.41678562638444505</c:v>
                </c:pt>
                <c:pt idx="8">
                  <c:v>0.56240962887591717</c:v>
                </c:pt>
                <c:pt idx="9">
                  <c:v>0.30618989268872293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FA-4B0C-A549-56B9357134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MATHdiagram!$A$82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MATHdiagram!$B$82:$K$82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9FA-4B0C-A549-56B9357134F9}"/>
            </c:ext>
          </c:extLst>
        </c:ser>
        <c:ser>
          <c:idx val="3"/>
          <c:order val="3"/>
          <c:tx>
            <c:v>міста Харківської області</c:v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MATHdiagram!$B$87:$K$87</c:f>
              <c:numCache>
                <c:formatCode>General</c:formatCode>
                <c:ptCount val="10"/>
                <c:pt idx="0">
                  <c:v>-0.32383141264029258</c:v>
                </c:pt>
                <c:pt idx="1">
                  <c:v>-0.36543350949195103</c:v>
                </c:pt>
                <c:pt idx="2">
                  <c:v>-0.40796807602389729</c:v>
                </c:pt>
                <c:pt idx="3">
                  <c:v>-0.24413998522141214</c:v>
                </c:pt>
                <c:pt idx="4">
                  <c:v>-0.23206087260456862</c:v>
                </c:pt>
                <c:pt idx="5">
                  <c:v>-0.22475053004690601</c:v>
                </c:pt>
                <c:pt idx="6">
                  <c:v>-0.42658143366029783</c:v>
                </c:pt>
                <c:pt idx="7">
                  <c:v>9.1455871688777054E-3</c:v>
                </c:pt>
                <c:pt idx="8">
                  <c:v>-0.31952615460929407</c:v>
                </c:pt>
                <c:pt idx="9">
                  <c:v>-0.53006836965465254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9FA-4B0C-A549-56B9357134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title>
          <c:tx>
            <c:strRef>
              <c:f>MATHdiagram!$D$26</c:f>
              <c:strCache>
                <c:ptCount val="1"/>
                <c:pt idx="0">
                  <c:v>Отримали 175 балів та більше</c:v>
                </c:pt>
              </c:strCache>
            </c:strRef>
          </c:tx>
          <c:layout>
            <c:manualLayout>
              <c:xMode val="edge"/>
              <c:yMode val="edge"/>
              <c:x val="0.34709171019936069"/>
              <c:y val="6.835256542092686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r>
                  <a:rPr lang="uk-UA" sz="800" dirty="0"/>
                  <a:t>міста Харківської області</a:t>
                </a:r>
              </a:p>
            </c:rich>
          </c:tx>
          <c:layout>
            <c:manualLayout>
              <c:xMode val="edge"/>
              <c:yMode val="edge"/>
              <c:x val="1.5140320256319768E-2"/>
              <c:y val="1.4438617983615252E-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00" b="0" i="0" u="none" strike="noStrike" kern="1200" baseline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0769481213250389E-2"/>
          <c:y val="0.85760665473785103"/>
          <c:w val="0.85270394245034953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ENGdiagram!$A$26</c:f>
          <c:strCache>
            <c:ptCount val="1"/>
            <c:pt idx="0">
              <c:v>Англійська мова</c:v>
            </c:pt>
          </c:strCache>
        </c:strRef>
      </c:tx>
      <c:layout>
        <c:manualLayout>
          <c:xMode val="edge"/>
          <c:yMode val="edge"/>
          <c:x val="0.37838034839286327"/>
          <c:y val="4.021281762980586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6168680341587747E-2"/>
          <c:y val="0.14210998899045074"/>
          <c:w val="0.88636208743834555"/>
          <c:h val="0.77950574353854618"/>
        </c:manualLayout>
      </c:layout>
      <c:areaChart>
        <c:grouping val="standard"/>
        <c:varyColors val="0"/>
        <c:ser>
          <c:idx val="1"/>
          <c:order val="0"/>
          <c:tx>
            <c:strRef>
              <c:f>ENGdiagram!$H$26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ENGdiagram!$B$57:$K$57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ENGdiagram!$B$84:$K$84</c:f>
              <c:numCache>
                <c:formatCode>0.0%</c:formatCode>
                <c:ptCount val="10"/>
                <c:pt idx="1">
                  <c:v>-0.4396596051007815</c:v>
                </c:pt>
                <c:pt idx="2">
                  <c:v>-0.331492010419706</c:v>
                </c:pt>
                <c:pt idx="3">
                  <c:v>-0.57091097308488614</c:v>
                </c:pt>
                <c:pt idx="4">
                  <c:v>-0.51328649769101597</c:v>
                </c:pt>
                <c:pt idx="5">
                  <c:v>-0.41384071177149367</c:v>
                </c:pt>
                <c:pt idx="6">
                  <c:v>-0.44110621031567426</c:v>
                </c:pt>
                <c:pt idx="7">
                  <c:v>-0.49167076929082798</c:v>
                </c:pt>
                <c:pt idx="8">
                  <c:v>-0.59545204004460794</c:v>
                </c:pt>
                <c:pt idx="9">
                  <c:v>-0.45585245761312593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E5-4529-AA6E-C0764FB89C27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ENGdiagram!$B$57:$K$57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ENGdiagram!$B$85:$K$85</c:f>
              <c:numCache>
                <c:formatCode>0.0%</c:formatCode>
                <c:ptCount val="10"/>
                <c:pt idx="1">
                  <c:v>0.91821025266065504</c:v>
                </c:pt>
                <c:pt idx="2">
                  <c:v>0.61322986393588985</c:v>
                </c:pt>
                <c:pt idx="3">
                  <c:v>0.42175767127097419</c:v>
                </c:pt>
                <c:pt idx="4">
                  <c:v>0.38501810438991696</c:v>
                </c:pt>
                <c:pt idx="5">
                  <c:v>0.69793147114095766</c:v>
                </c:pt>
                <c:pt idx="6">
                  <c:v>0.87847867590211282</c:v>
                </c:pt>
                <c:pt idx="7">
                  <c:v>0.70754577539682806</c:v>
                </c:pt>
                <c:pt idx="8">
                  <c:v>0.56260089566443261</c:v>
                </c:pt>
                <c:pt idx="9">
                  <c:v>0.16691803314488809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E5-4529-AA6E-C0764FB89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ENGdiagram!$A$82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ENGdiagram!$B$82:$K$82</c:f>
              <c:numCache>
                <c:formatCode>0.0%</c:formatCode>
                <c:ptCount val="10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AE5-4529-AA6E-C0764FB89C27}"/>
            </c:ext>
          </c:extLst>
        </c:ser>
        <c:ser>
          <c:idx val="3"/>
          <c:order val="3"/>
          <c:tx>
            <c:v>міста Харківської області</c:v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ENGdiagram!$B$87:$K$87</c:f>
              <c:numCache>
                <c:formatCode>General</c:formatCode>
                <c:ptCount val="10"/>
                <c:pt idx="1">
                  <c:v>-0.4396596051007815</c:v>
                </c:pt>
                <c:pt idx="2">
                  <c:v>-0.331492010419706</c:v>
                </c:pt>
                <c:pt idx="3">
                  <c:v>-0.40881067402806531</c:v>
                </c:pt>
                <c:pt idx="4">
                  <c:v>-0.51328649769101597</c:v>
                </c:pt>
                <c:pt idx="5">
                  <c:v>-0.35372181041472378</c:v>
                </c:pt>
                <c:pt idx="6">
                  <c:v>-0.44110621031567426</c:v>
                </c:pt>
                <c:pt idx="7">
                  <c:v>-0.29237274752387865</c:v>
                </c:pt>
                <c:pt idx="8">
                  <c:v>-0.22147245122067669</c:v>
                </c:pt>
                <c:pt idx="9">
                  <c:v>-0.44131756367597957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AE5-4529-AA6E-C0764FB89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title>
          <c:tx>
            <c:strRef>
              <c:f>ENGdiagram!$D$26</c:f>
              <c:strCache>
                <c:ptCount val="1"/>
                <c:pt idx="0">
                  <c:v>Отримали 175 балів та більше</c:v>
                </c:pt>
              </c:strCache>
            </c:strRef>
          </c:tx>
          <c:layout>
            <c:manualLayout>
              <c:xMode val="edge"/>
              <c:yMode val="edge"/>
              <c:x val="0.34948899333688355"/>
              <c:y val="7.029598081781833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r>
                  <a:rPr lang="uk-UA" sz="800" dirty="0"/>
                  <a:t>міста Харківської області</a:t>
                </a:r>
              </a:p>
            </c:rich>
          </c:tx>
          <c:layout>
            <c:manualLayout>
              <c:xMode val="edge"/>
              <c:yMode val="edge"/>
              <c:x val="1.2593732051203411E-2"/>
              <c:y val="1.2624291644884708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00" b="0" i="0" u="none" strike="noStrike" kern="1200" baseline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2909662768053514E-2"/>
          <c:y val="0.85760665473785103"/>
          <c:w val="0.85484412400515264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Міста!$B$2</c:f>
          <c:strCache>
            <c:ptCount val="1"/>
            <c:pt idx="0">
              <c:v>Українська мова і література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7"/>
          <c:order val="0"/>
          <c:tx>
            <c:strRef>
              <c:f>Міста!$D$59</c:f>
              <c:strCache>
                <c:ptCount val="1"/>
                <c:pt idx="0">
                  <c:v>Область</c:v>
                </c:pt>
              </c:strCache>
            </c:strRef>
          </c:tx>
          <c:spPr>
            <a:ln w="34925" cap="rnd">
              <a:solidFill>
                <a:schemeClr val="tx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Міста!$E$59:$N$59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68-40F0-BD93-03F9154C609B}"/>
            </c:ext>
          </c:extLst>
        </c:ser>
        <c:ser>
          <c:idx val="6"/>
          <c:order val="1"/>
          <c:tx>
            <c:strRef>
              <c:f>Міста!$D$8</c:f>
              <c:strCache>
                <c:ptCount val="1"/>
                <c:pt idx="0">
                  <c:v>м.Чугуїв</c:v>
                </c:pt>
              </c:strCache>
            </c:strRef>
          </c:tx>
          <c:spPr>
            <a:ln w="34925" cap="rnd">
              <a:solidFill>
                <a:schemeClr val="accent1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9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1">
                    <a:lumMod val="60000"/>
                  </a:schemeClr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Міста!$E$8:$N$8</c:f>
              <c:numCache>
                <c:formatCode>0.00</c:formatCode>
                <c:ptCount val="10"/>
                <c:pt idx="0">
                  <c:v>8.0299997329711914</c:v>
                </c:pt>
                <c:pt idx="1">
                  <c:v>1.2000000476837158</c:v>
                </c:pt>
                <c:pt idx="2">
                  <c:v>1.2000000476837158</c:v>
                </c:pt>
                <c:pt idx="3">
                  <c:v>5.690000057220459</c:v>
                </c:pt>
                <c:pt idx="4">
                  <c:v>12.069999694824219</c:v>
                </c:pt>
                <c:pt idx="5">
                  <c:v>16.299999237060547</c:v>
                </c:pt>
                <c:pt idx="6">
                  <c:v>8.869999885559082</c:v>
                </c:pt>
                <c:pt idx="7">
                  <c:v>11.090000152587891</c:v>
                </c:pt>
                <c:pt idx="8">
                  <c:v>18.739999771118164</c:v>
                </c:pt>
                <c:pt idx="9">
                  <c:v>12.92740903272993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68-40F0-BD93-03F9154C609B}"/>
            </c:ext>
          </c:extLst>
        </c:ser>
        <c:ser>
          <c:idx val="2"/>
          <c:order val="2"/>
          <c:tx>
            <c:strRef>
              <c:f>Міста!$D$4</c:f>
              <c:strCache>
                <c:ptCount val="1"/>
                <c:pt idx="0">
                  <c:v>м.Куп'янськ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9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Міста!$E$4:$N$4</c:f>
              <c:numCache>
                <c:formatCode>0.00</c:formatCode>
                <c:ptCount val="10"/>
                <c:pt idx="0">
                  <c:v>1.2599999904632568</c:v>
                </c:pt>
                <c:pt idx="1">
                  <c:v>8.2399997711181641</c:v>
                </c:pt>
                <c:pt idx="2">
                  <c:v>3.5199999809265137</c:v>
                </c:pt>
                <c:pt idx="3">
                  <c:v>5.2600002288818359</c:v>
                </c:pt>
                <c:pt idx="4">
                  <c:v>9.5399999618530273</c:v>
                </c:pt>
                <c:pt idx="5">
                  <c:v>7.8899998664855957</c:v>
                </c:pt>
                <c:pt idx="6">
                  <c:v>3.4300000667572021</c:v>
                </c:pt>
                <c:pt idx="7">
                  <c:v>7.929999828338623</c:v>
                </c:pt>
                <c:pt idx="8">
                  <c:v>5.2399997711181641</c:v>
                </c:pt>
                <c:pt idx="9">
                  <c:v>2.3221795575059545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68-40F0-BD93-03F9154C609B}"/>
            </c:ext>
          </c:extLst>
        </c:ser>
        <c:ser>
          <c:idx val="3"/>
          <c:order val="3"/>
          <c:tx>
            <c:strRef>
              <c:f>Міста!$D$5</c:f>
              <c:strCache>
                <c:ptCount val="1"/>
                <c:pt idx="0">
                  <c:v>м.Лозова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diamond"/>
            <c:size val="9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4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Міста!$E$5:$N$5</c:f>
              <c:numCache>
                <c:formatCode>0.00</c:formatCode>
                <c:ptCount val="10"/>
                <c:pt idx="0">
                  <c:v>0.85000002384185791</c:v>
                </c:pt>
                <c:pt idx="1">
                  <c:v>2.3199999332427979</c:v>
                </c:pt>
                <c:pt idx="2">
                  <c:v>-2.4600000381469727</c:v>
                </c:pt>
                <c:pt idx="3">
                  <c:v>3.2799999713897705</c:v>
                </c:pt>
                <c:pt idx="4">
                  <c:v>-2.1600000858306885</c:v>
                </c:pt>
                <c:pt idx="5">
                  <c:v>-2.9300000667572021</c:v>
                </c:pt>
                <c:pt idx="6">
                  <c:v>-4.9000000953674316</c:v>
                </c:pt>
                <c:pt idx="7">
                  <c:v>0.18000000715255737</c:v>
                </c:pt>
                <c:pt idx="8">
                  <c:v>6.4499998092651367</c:v>
                </c:pt>
                <c:pt idx="9">
                  <c:v>-2.1479267837130944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C68-40F0-BD93-03F9154C609B}"/>
            </c:ext>
          </c:extLst>
        </c:ser>
        <c:ser>
          <c:idx val="1"/>
          <c:order val="4"/>
          <c:tx>
            <c:strRef>
              <c:f>Міста!$D$3</c:f>
              <c:strCache>
                <c:ptCount val="1"/>
                <c:pt idx="0">
                  <c:v>м.Ізюм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diamond"/>
            <c:size val="9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Міста!$E$3:$N$3</c:f>
              <c:numCache>
                <c:formatCode>0.00</c:formatCode>
                <c:ptCount val="10"/>
                <c:pt idx="0">
                  <c:v>3.8499999046325684</c:v>
                </c:pt>
                <c:pt idx="1">
                  <c:v>-1.7899999618530273</c:v>
                </c:pt>
                <c:pt idx="2">
                  <c:v>4.7199997901916504</c:v>
                </c:pt>
                <c:pt idx="3">
                  <c:v>-0.2199999988079071</c:v>
                </c:pt>
                <c:pt idx="4">
                  <c:v>-2.9900000095367432</c:v>
                </c:pt>
                <c:pt idx="5">
                  <c:v>7.0000000298023224E-2</c:v>
                </c:pt>
                <c:pt idx="6">
                  <c:v>-3.2200000286102295</c:v>
                </c:pt>
                <c:pt idx="7">
                  <c:v>0.70999997854232788</c:v>
                </c:pt>
                <c:pt idx="8">
                  <c:v>-3.2000000476837158</c:v>
                </c:pt>
                <c:pt idx="9">
                  <c:v>-2.800751879699237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C68-40F0-BD93-03F9154C609B}"/>
            </c:ext>
          </c:extLst>
        </c:ser>
        <c:ser>
          <c:idx val="5"/>
          <c:order val="5"/>
          <c:tx>
            <c:strRef>
              <c:f>Міста!$D$7</c:f>
              <c:strCache>
                <c:ptCount val="1"/>
                <c:pt idx="0">
                  <c:v>м.Первомайський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9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6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Міста!$E$7:$N$7</c:f>
              <c:numCache>
                <c:formatCode>0.00</c:formatCode>
                <c:ptCount val="10"/>
                <c:pt idx="0">
                  <c:v>-11.890000343322754</c:v>
                </c:pt>
                <c:pt idx="1">
                  <c:v>-13.510000228881836</c:v>
                </c:pt>
                <c:pt idx="2">
                  <c:v>-9.8100004196166992</c:v>
                </c:pt>
                <c:pt idx="3">
                  <c:v>-12.069999694824219</c:v>
                </c:pt>
                <c:pt idx="4">
                  <c:v>-10.039999961853027</c:v>
                </c:pt>
                <c:pt idx="5">
                  <c:v>-13.380000114440918</c:v>
                </c:pt>
                <c:pt idx="6">
                  <c:v>-9.0299997329711914</c:v>
                </c:pt>
                <c:pt idx="7">
                  <c:v>-7.0799999237060547</c:v>
                </c:pt>
                <c:pt idx="8">
                  <c:v>-4.4499998092651367</c:v>
                </c:pt>
                <c:pt idx="9">
                  <c:v>-6.483644859813098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C68-40F0-BD93-03F9154C609B}"/>
            </c:ext>
          </c:extLst>
        </c:ser>
        <c:ser>
          <c:idx val="4"/>
          <c:order val="6"/>
          <c:tx>
            <c:strRef>
              <c:f>Міста!$D$6</c:f>
              <c:strCache>
                <c:ptCount val="1"/>
                <c:pt idx="0">
                  <c:v>м.Люботин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9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Міста!$E$6:$N$6</c:f>
              <c:numCache>
                <c:formatCode>0.00</c:formatCode>
                <c:ptCount val="10"/>
                <c:pt idx="0">
                  <c:v>-15.25</c:v>
                </c:pt>
                <c:pt idx="1">
                  <c:v>-18.260000228881836</c:v>
                </c:pt>
                <c:pt idx="2">
                  <c:v>-12.420000076293945</c:v>
                </c:pt>
                <c:pt idx="3">
                  <c:v>-31.079999923706055</c:v>
                </c:pt>
                <c:pt idx="4">
                  <c:v>-9.3500003814697266</c:v>
                </c:pt>
                <c:pt idx="5">
                  <c:v>-11.579999923706055</c:v>
                </c:pt>
                <c:pt idx="6">
                  <c:v>-6.679999828338623</c:v>
                </c:pt>
                <c:pt idx="7">
                  <c:v>-20.590000152587891</c:v>
                </c:pt>
                <c:pt idx="8">
                  <c:v>-12.619999885559082</c:v>
                </c:pt>
                <c:pt idx="9">
                  <c:v>-11.384928716904263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C68-40F0-BD93-03F9154C6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0378568"/>
        <c:axId val="370373320"/>
      </c:lineChart>
      <c:catAx>
        <c:axId val="370378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0373320"/>
        <c:crossesAt val="0"/>
        <c:auto val="1"/>
        <c:lblAlgn val="ctr"/>
        <c:lblOffset val="100"/>
        <c:noMultiLvlLbl val="0"/>
      </c:catAx>
      <c:valAx>
        <c:axId val="37037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0378568"/>
        <c:crosses val="autoZero"/>
        <c:crossBetween val="midCat"/>
      </c:valAx>
      <c:spPr>
        <a:noFill/>
        <a:ln>
          <a:solidFill>
            <a:schemeClr val="accent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Міста!$B$9</c:f>
          <c:strCache>
            <c:ptCount val="1"/>
            <c:pt idx="0">
              <c:v>Історія України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7"/>
          <c:order val="0"/>
          <c:tx>
            <c:strRef>
              <c:f>Міста!$D$59</c:f>
              <c:strCache>
                <c:ptCount val="1"/>
                <c:pt idx="0">
                  <c:v>Область</c:v>
                </c:pt>
              </c:strCache>
            </c:strRef>
          </c:tx>
          <c:spPr>
            <a:ln w="34925" cap="rnd">
              <a:solidFill>
                <a:schemeClr val="tx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Міста!$E$59:$N$59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4D-4077-AD01-D7468B3CD8C4}"/>
            </c:ext>
          </c:extLst>
        </c:ser>
        <c:ser>
          <c:idx val="6"/>
          <c:order val="1"/>
          <c:tx>
            <c:strRef>
              <c:f>Міста!$D$15</c:f>
              <c:strCache>
                <c:ptCount val="1"/>
                <c:pt idx="0">
                  <c:v>м.Чугуїв</c:v>
                </c:pt>
              </c:strCache>
            </c:strRef>
          </c:tx>
          <c:spPr>
            <a:ln w="34925" cap="rnd">
              <a:solidFill>
                <a:schemeClr val="accent1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9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1">
                    <a:lumMod val="60000"/>
                  </a:schemeClr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Міста!$E$15:$N$15</c:f>
              <c:numCache>
                <c:formatCode>0.00</c:formatCode>
                <c:ptCount val="10"/>
                <c:pt idx="0">
                  <c:v>1.25</c:v>
                </c:pt>
                <c:pt idx="1">
                  <c:v>2.0699999332427979</c:v>
                </c:pt>
                <c:pt idx="2">
                  <c:v>-5.880000114440918</c:v>
                </c:pt>
                <c:pt idx="3">
                  <c:v>-1.9900000095367432</c:v>
                </c:pt>
                <c:pt idx="4">
                  <c:v>9.3500003814697266</c:v>
                </c:pt>
                <c:pt idx="5">
                  <c:v>3.380000114440918</c:v>
                </c:pt>
                <c:pt idx="6">
                  <c:v>0.10999999940395355</c:v>
                </c:pt>
                <c:pt idx="7">
                  <c:v>-4.5500001907348633</c:v>
                </c:pt>
                <c:pt idx="8">
                  <c:v>6.0900001525878906</c:v>
                </c:pt>
                <c:pt idx="9">
                  <c:v>6.3226744186046568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4D-4077-AD01-D7468B3CD8C4}"/>
            </c:ext>
          </c:extLst>
        </c:ser>
        <c:ser>
          <c:idx val="2"/>
          <c:order val="2"/>
          <c:tx>
            <c:strRef>
              <c:f>Міста!$D$11</c:f>
              <c:strCache>
                <c:ptCount val="1"/>
                <c:pt idx="0">
                  <c:v>м.Куп'янськ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9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Міста!$E$11:$N$11</c:f>
              <c:numCache>
                <c:formatCode>0.00</c:formatCode>
                <c:ptCount val="10"/>
                <c:pt idx="0">
                  <c:v>1.3999999761581421</c:v>
                </c:pt>
                <c:pt idx="1">
                  <c:v>12.069999694824219</c:v>
                </c:pt>
                <c:pt idx="2">
                  <c:v>2.4600000381469727</c:v>
                </c:pt>
                <c:pt idx="3">
                  <c:v>7.630000114440918</c:v>
                </c:pt>
                <c:pt idx="4">
                  <c:v>5.3000001907348633</c:v>
                </c:pt>
                <c:pt idx="5">
                  <c:v>4.8000001907348633</c:v>
                </c:pt>
                <c:pt idx="6">
                  <c:v>-0.14000000059604645</c:v>
                </c:pt>
                <c:pt idx="7">
                  <c:v>3.1600000858306885</c:v>
                </c:pt>
                <c:pt idx="8">
                  <c:v>9.5100002288818359</c:v>
                </c:pt>
                <c:pt idx="9">
                  <c:v>0.58139534883721034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4D-4077-AD01-D7468B3CD8C4}"/>
            </c:ext>
          </c:extLst>
        </c:ser>
        <c:ser>
          <c:idx val="3"/>
          <c:order val="3"/>
          <c:tx>
            <c:strRef>
              <c:f>Міста!$D$12</c:f>
              <c:strCache>
                <c:ptCount val="1"/>
                <c:pt idx="0">
                  <c:v>м.Лозова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diamond"/>
            <c:size val="9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4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Міста!$E$12:$N$12</c:f>
              <c:numCache>
                <c:formatCode>0.00</c:formatCode>
                <c:ptCount val="10"/>
                <c:pt idx="0">
                  <c:v>5.4000000953674316</c:v>
                </c:pt>
                <c:pt idx="1">
                  <c:v>-1</c:v>
                </c:pt>
                <c:pt idx="2">
                  <c:v>-3.7400000095367432</c:v>
                </c:pt>
                <c:pt idx="3">
                  <c:v>2.380000114440918</c:v>
                </c:pt>
                <c:pt idx="4">
                  <c:v>-4.1500000953674316</c:v>
                </c:pt>
                <c:pt idx="5">
                  <c:v>-1.3200000524520874</c:v>
                </c:pt>
                <c:pt idx="6">
                  <c:v>-2.440000057220459</c:v>
                </c:pt>
                <c:pt idx="7">
                  <c:v>-3.4300000667572021</c:v>
                </c:pt>
                <c:pt idx="8">
                  <c:v>5.6700000762939453</c:v>
                </c:pt>
                <c:pt idx="9">
                  <c:v>-0.97847358121330164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B4D-4077-AD01-D7468B3CD8C4}"/>
            </c:ext>
          </c:extLst>
        </c:ser>
        <c:ser>
          <c:idx val="1"/>
          <c:order val="4"/>
          <c:tx>
            <c:strRef>
              <c:f>Міста!$D$10</c:f>
              <c:strCache>
                <c:ptCount val="1"/>
                <c:pt idx="0">
                  <c:v>м.Ізюм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diamond"/>
            <c:size val="9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Міста!$E$10:$N$10</c:f>
              <c:numCache>
                <c:formatCode>0.00</c:formatCode>
                <c:ptCount val="10"/>
                <c:pt idx="0">
                  <c:v>-0.50999999046325684</c:v>
                </c:pt>
                <c:pt idx="1">
                  <c:v>-5.5199999809265137</c:v>
                </c:pt>
                <c:pt idx="2">
                  <c:v>3.4800000190734863</c:v>
                </c:pt>
                <c:pt idx="3">
                  <c:v>-3.3199999332427979</c:v>
                </c:pt>
                <c:pt idx="4">
                  <c:v>0.10999999940395355</c:v>
                </c:pt>
                <c:pt idx="5">
                  <c:v>-1.2899999618530273</c:v>
                </c:pt>
                <c:pt idx="6">
                  <c:v>2.7300000190734863</c:v>
                </c:pt>
                <c:pt idx="7">
                  <c:v>-2.0499999523162842</c:v>
                </c:pt>
                <c:pt idx="8">
                  <c:v>-1.2599999904632568</c:v>
                </c:pt>
                <c:pt idx="9">
                  <c:v>-2.5844930417495027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B4D-4077-AD01-D7468B3CD8C4}"/>
            </c:ext>
          </c:extLst>
        </c:ser>
        <c:ser>
          <c:idx val="5"/>
          <c:order val="5"/>
          <c:tx>
            <c:strRef>
              <c:f>Міста!$D$14</c:f>
              <c:strCache>
                <c:ptCount val="1"/>
                <c:pt idx="0">
                  <c:v>м.Первомайський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9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6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Міста!$E$14:$N$14</c:f>
              <c:numCache>
                <c:formatCode>0.00</c:formatCode>
                <c:ptCount val="10"/>
                <c:pt idx="0">
                  <c:v>-8.3400001525878906</c:v>
                </c:pt>
                <c:pt idx="1">
                  <c:v>-6.559999942779541</c:v>
                </c:pt>
                <c:pt idx="2">
                  <c:v>-8.4700002670288086</c:v>
                </c:pt>
                <c:pt idx="3">
                  <c:v>-5.6999998092651367</c:v>
                </c:pt>
                <c:pt idx="4">
                  <c:v>-11.100000381469727</c:v>
                </c:pt>
                <c:pt idx="5">
                  <c:v>-9.7700004577636719</c:v>
                </c:pt>
                <c:pt idx="6">
                  <c:v>-10.430000305175781</c:v>
                </c:pt>
                <c:pt idx="7">
                  <c:v>-5.0799999237060547</c:v>
                </c:pt>
                <c:pt idx="8">
                  <c:v>-11.369999885559082</c:v>
                </c:pt>
                <c:pt idx="9">
                  <c:v>-6.8046571798188848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B4D-4077-AD01-D7468B3CD8C4}"/>
            </c:ext>
          </c:extLst>
        </c:ser>
        <c:ser>
          <c:idx val="4"/>
          <c:order val="6"/>
          <c:tx>
            <c:strRef>
              <c:f>Міста!$D$13</c:f>
              <c:strCache>
                <c:ptCount val="1"/>
                <c:pt idx="0">
                  <c:v>м.Люботин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9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Міста!$E$13:$N$13</c:f>
              <c:numCache>
                <c:formatCode>0.00</c:formatCode>
                <c:ptCount val="10"/>
                <c:pt idx="0">
                  <c:v>-14.680000305175781</c:v>
                </c:pt>
                <c:pt idx="1">
                  <c:v>-22.520000457763672</c:v>
                </c:pt>
                <c:pt idx="2">
                  <c:v>-10.670000076293945</c:v>
                </c:pt>
                <c:pt idx="3">
                  <c:v>-24.559999465942383</c:v>
                </c:pt>
                <c:pt idx="4">
                  <c:v>-8.5200004577636719</c:v>
                </c:pt>
                <c:pt idx="5">
                  <c:v>-17.350000381469727</c:v>
                </c:pt>
                <c:pt idx="6">
                  <c:v>-11.460000038146973</c:v>
                </c:pt>
                <c:pt idx="7">
                  <c:v>-15.029999732971191</c:v>
                </c:pt>
                <c:pt idx="8">
                  <c:v>-11.289999961853027</c:v>
                </c:pt>
                <c:pt idx="9">
                  <c:v>-14.412416851441257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B4D-4077-AD01-D7468B3CD8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0378568"/>
        <c:axId val="370373320"/>
      </c:lineChart>
      <c:catAx>
        <c:axId val="370378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0373320"/>
        <c:crossesAt val="0"/>
        <c:auto val="1"/>
        <c:lblAlgn val="ctr"/>
        <c:lblOffset val="100"/>
        <c:noMultiLvlLbl val="0"/>
      </c:catAx>
      <c:valAx>
        <c:axId val="37037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0378568"/>
        <c:crosses val="autoZero"/>
        <c:crossBetween val="midCat"/>
      </c:valAx>
      <c:spPr>
        <a:noFill/>
        <a:ln>
          <a:solidFill>
            <a:schemeClr val="accent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Міста!$B$16</c:f>
          <c:strCache>
            <c:ptCount val="1"/>
            <c:pt idx="0">
              <c:v>Математика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7"/>
          <c:order val="0"/>
          <c:tx>
            <c:strRef>
              <c:f>Міста!$D$59</c:f>
              <c:strCache>
                <c:ptCount val="1"/>
                <c:pt idx="0">
                  <c:v>Область</c:v>
                </c:pt>
              </c:strCache>
            </c:strRef>
          </c:tx>
          <c:spPr>
            <a:ln w="34925" cap="rnd">
              <a:solidFill>
                <a:schemeClr val="tx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Міста!$E$59:$N$59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75-4C64-9531-F2E39C0A0D2E}"/>
            </c:ext>
          </c:extLst>
        </c:ser>
        <c:ser>
          <c:idx val="6"/>
          <c:order val="1"/>
          <c:tx>
            <c:strRef>
              <c:f>Міста!$D$22</c:f>
              <c:strCache>
                <c:ptCount val="1"/>
                <c:pt idx="0">
                  <c:v>м.Чугуїв</c:v>
                </c:pt>
              </c:strCache>
            </c:strRef>
          </c:tx>
          <c:spPr>
            <a:ln w="34925" cap="rnd">
              <a:solidFill>
                <a:schemeClr val="accent1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9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1">
                    <a:lumMod val="60000"/>
                  </a:schemeClr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Міста!$E$22:$N$22</c:f>
              <c:numCache>
                <c:formatCode>0.00</c:formatCode>
                <c:ptCount val="10"/>
                <c:pt idx="0">
                  <c:v>6.7399997711181641</c:v>
                </c:pt>
                <c:pt idx="1">
                  <c:v>6.2199997901916504</c:v>
                </c:pt>
                <c:pt idx="2">
                  <c:v>3.9999999105930328E-2</c:v>
                </c:pt>
                <c:pt idx="3">
                  <c:v>3.3299999237060547</c:v>
                </c:pt>
                <c:pt idx="4">
                  <c:v>11.340000152587891</c:v>
                </c:pt>
                <c:pt idx="5">
                  <c:v>12.869999885559082</c:v>
                </c:pt>
                <c:pt idx="6">
                  <c:v>-11.189999580383301</c:v>
                </c:pt>
                <c:pt idx="7">
                  <c:v>-8.5100002288818359</c:v>
                </c:pt>
                <c:pt idx="8">
                  <c:v>22.719999313354492</c:v>
                </c:pt>
                <c:pt idx="9">
                  <c:v>-0.32746623004502595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75-4C64-9531-F2E39C0A0D2E}"/>
            </c:ext>
          </c:extLst>
        </c:ser>
        <c:ser>
          <c:idx val="2"/>
          <c:order val="2"/>
          <c:tx>
            <c:strRef>
              <c:f>Міста!$D$18</c:f>
              <c:strCache>
                <c:ptCount val="1"/>
                <c:pt idx="0">
                  <c:v>м.Куп'янськ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9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Міста!$E$18:$N$18</c:f>
              <c:numCache>
                <c:formatCode>0.00</c:formatCode>
                <c:ptCount val="10"/>
                <c:pt idx="0">
                  <c:v>12.609999656677246</c:v>
                </c:pt>
                <c:pt idx="1">
                  <c:v>7.440000057220459</c:v>
                </c:pt>
                <c:pt idx="2">
                  <c:v>5.7300000190734863</c:v>
                </c:pt>
                <c:pt idx="3">
                  <c:v>8.619999885559082</c:v>
                </c:pt>
                <c:pt idx="4">
                  <c:v>8.2399997711181641</c:v>
                </c:pt>
                <c:pt idx="5">
                  <c:v>1.6799999475479126</c:v>
                </c:pt>
                <c:pt idx="6">
                  <c:v>-2.190000057220459</c:v>
                </c:pt>
                <c:pt idx="7">
                  <c:v>-4.440000057220459</c:v>
                </c:pt>
                <c:pt idx="8">
                  <c:v>-11</c:v>
                </c:pt>
                <c:pt idx="9">
                  <c:v>-9.5174262734584616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675-4C64-9531-F2E39C0A0D2E}"/>
            </c:ext>
          </c:extLst>
        </c:ser>
        <c:ser>
          <c:idx val="3"/>
          <c:order val="3"/>
          <c:tx>
            <c:strRef>
              <c:f>Міста!$D$19</c:f>
              <c:strCache>
                <c:ptCount val="1"/>
                <c:pt idx="0">
                  <c:v>м.Лозова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diamond"/>
            <c:size val="9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4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Міста!$E$19:$N$19</c:f>
              <c:numCache>
                <c:formatCode>0.00</c:formatCode>
                <c:ptCount val="10"/>
                <c:pt idx="0">
                  <c:v>-19.75</c:v>
                </c:pt>
                <c:pt idx="1">
                  <c:v>-27.209999084472656</c:v>
                </c:pt>
                <c:pt idx="2">
                  <c:v>-14.340000152587891</c:v>
                </c:pt>
                <c:pt idx="3">
                  <c:v>-3.369999885559082</c:v>
                </c:pt>
                <c:pt idx="4">
                  <c:v>-18.409999847412109</c:v>
                </c:pt>
                <c:pt idx="5">
                  <c:v>-10.340000152587891</c:v>
                </c:pt>
                <c:pt idx="6">
                  <c:v>-13.850000381469727</c:v>
                </c:pt>
                <c:pt idx="7">
                  <c:v>-12.279999732971191</c:v>
                </c:pt>
                <c:pt idx="8">
                  <c:v>-3.0799999237060547</c:v>
                </c:pt>
                <c:pt idx="9">
                  <c:v>-18.635043562439503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675-4C64-9531-F2E39C0A0D2E}"/>
            </c:ext>
          </c:extLst>
        </c:ser>
        <c:ser>
          <c:idx val="1"/>
          <c:order val="4"/>
          <c:tx>
            <c:strRef>
              <c:f>Міста!$D$17</c:f>
              <c:strCache>
                <c:ptCount val="1"/>
                <c:pt idx="0">
                  <c:v>м.Ізюм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diamond"/>
            <c:size val="9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Міста!$E$17:$N$17</c:f>
              <c:numCache>
                <c:formatCode>0.00</c:formatCode>
                <c:ptCount val="10"/>
                <c:pt idx="0">
                  <c:v>1.0900000333786011</c:v>
                </c:pt>
                <c:pt idx="1">
                  <c:v>5.9899997711181641</c:v>
                </c:pt>
                <c:pt idx="2">
                  <c:v>7.6700000762939453</c:v>
                </c:pt>
                <c:pt idx="3">
                  <c:v>4.2399997711181641</c:v>
                </c:pt>
                <c:pt idx="4">
                  <c:v>-3.0699999332427979</c:v>
                </c:pt>
                <c:pt idx="5">
                  <c:v>-1.7100000381469727</c:v>
                </c:pt>
                <c:pt idx="6">
                  <c:v>-11.609999656677246</c:v>
                </c:pt>
                <c:pt idx="7">
                  <c:v>-4.7800002098083496</c:v>
                </c:pt>
                <c:pt idx="8">
                  <c:v>-7.5100002288818359</c:v>
                </c:pt>
                <c:pt idx="9">
                  <c:v>-2.7242246437552575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675-4C64-9531-F2E39C0A0D2E}"/>
            </c:ext>
          </c:extLst>
        </c:ser>
        <c:ser>
          <c:idx val="5"/>
          <c:order val="5"/>
          <c:tx>
            <c:strRef>
              <c:f>Міста!$D$21</c:f>
              <c:strCache>
                <c:ptCount val="1"/>
                <c:pt idx="0">
                  <c:v>м.Первомайський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9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6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Міста!$E$21:$N$21</c:f>
              <c:numCache>
                <c:formatCode>0.00</c:formatCode>
                <c:ptCount val="10"/>
                <c:pt idx="0">
                  <c:v>-14.319999694824219</c:v>
                </c:pt>
                <c:pt idx="1">
                  <c:v>-23.139999389648438</c:v>
                </c:pt>
                <c:pt idx="2">
                  <c:v>-29.360000610351563</c:v>
                </c:pt>
                <c:pt idx="3">
                  <c:v>-18</c:v>
                </c:pt>
                <c:pt idx="4">
                  <c:v>-23.680000305175781</c:v>
                </c:pt>
                <c:pt idx="5">
                  <c:v>-11.609999656677246</c:v>
                </c:pt>
                <c:pt idx="6">
                  <c:v>-24.829999923706055</c:v>
                </c:pt>
                <c:pt idx="7">
                  <c:v>-17.739999771118164</c:v>
                </c:pt>
                <c:pt idx="8">
                  <c:v>-16.139999389648438</c:v>
                </c:pt>
                <c:pt idx="9">
                  <c:v>-29.000000000000004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675-4C64-9531-F2E39C0A0D2E}"/>
            </c:ext>
          </c:extLst>
        </c:ser>
        <c:ser>
          <c:idx val="4"/>
          <c:order val="6"/>
          <c:tx>
            <c:strRef>
              <c:f>Міста!$D$20</c:f>
              <c:strCache>
                <c:ptCount val="1"/>
                <c:pt idx="0">
                  <c:v>м.Люботин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9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Міста!$E$20:$N$20</c:f>
              <c:numCache>
                <c:formatCode>0.00</c:formatCode>
                <c:ptCount val="10"/>
                <c:pt idx="0">
                  <c:v>-32.389999389648438</c:v>
                </c:pt>
                <c:pt idx="1">
                  <c:v>-77.379997253417969</c:v>
                </c:pt>
                <c:pt idx="2">
                  <c:v>-41.159999847412109</c:v>
                </c:pt>
                <c:pt idx="3">
                  <c:v>-16.75</c:v>
                </c:pt>
                <c:pt idx="4">
                  <c:v>-17.389999389648438</c:v>
                </c:pt>
                <c:pt idx="5">
                  <c:v>-11.060000419616699</c:v>
                </c:pt>
                <c:pt idx="6">
                  <c:v>-25.440000534057617</c:v>
                </c:pt>
                <c:pt idx="7">
                  <c:v>-23.030000686645508</c:v>
                </c:pt>
                <c:pt idx="8">
                  <c:v>-13.510000228881836</c:v>
                </c:pt>
                <c:pt idx="9">
                  <c:v>-27.390852390852416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675-4C64-9531-F2E39C0A0D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0378568"/>
        <c:axId val="370373320"/>
      </c:lineChart>
      <c:catAx>
        <c:axId val="370378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0373320"/>
        <c:crossesAt val="0"/>
        <c:auto val="1"/>
        <c:lblAlgn val="ctr"/>
        <c:lblOffset val="100"/>
        <c:noMultiLvlLbl val="0"/>
      </c:catAx>
      <c:valAx>
        <c:axId val="37037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0378568"/>
        <c:crosses val="autoZero"/>
        <c:crossBetween val="midCat"/>
      </c:valAx>
      <c:spPr>
        <a:noFill/>
        <a:ln>
          <a:solidFill>
            <a:schemeClr val="accent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Міста!$B$51</c:f>
          <c:strCache>
            <c:ptCount val="1"/>
            <c:pt idx="0">
              <c:v>Англійська мова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7"/>
          <c:order val="0"/>
          <c:tx>
            <c:strRef>
              <c:f>Міста!$D$59</c:f>
              <c:strCache>
                <c:ptCount val="1"/>
                <c:pt idx="0">
                  <c:v>Область</c:v>
                </c:pt>
              </c:strCache>
            </c:strRef>
          </c:tx>
          <c:spPr>
            <a:ln w="34925" cap="rnd">
              <a:solidFill>
                <a:schemeClr val="tx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Міста!$E$59:$N$59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17-4934-9C62-F0E2571877A1}"/>
            </c:ext>
          </c:extLst>
        </c:ser>
        <c:ser>
          <c:idx val="6"/>
          <c:order val="1"/>
          <c:tx>
            <c:strRef>
              <c:f>Міста!$D$57</c:f>
              <c:strCache>
                <c:ptCount val="1"/>
                <c:pt idx="0">
                  <c:v>м.Чугуїв</c:v>
                </c:pt>
              </c:strCache>
            </c:strRef>
          </c:tx>
          <c:spPr>
            <a:ln w="34925" cap="rnd">
              <a:solidFill>
                <a:schemeClr val="accent1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9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1">
                    <a:lumMod val="60000"/>
                  </a:schemeClr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Міста!$E$57:$N$57</c:f>
              <c:numCache>
                <c:formatCode>0.00</c:formatCode>
                <c:ptCount val="10"/>
                <c:pt idx="1">
                  <c:v>-12.130000114440918</c:v>
                </c:pt>
                <c:pt idx="2">
                  <c:v>-22.610000610351563</c:v>
                </c:pt>
                <c:pt idx="3">
                  <c:v>-4.820000171661377</c:v>
                </c:pt>
                <c:pt idx="4">
                  <c:v>-16.790000915527344</c:v>
                </c:pt>
                <c:pt idx="5">
                  <c:v>-15.939999580383301</c:v>
                </c:pt>
                <c:pt idx="6">
                  <c:v>-18.110000610351563</c:v>
                </c:pt>
                <c:pt idx="7">
                  <c:v>-0.93000000715255737</c:v>
                </c:pt>
                <c:pt idx="8">
                  <c:v>1.5700000524520874</c:v>
                </c:pt>
                <c:pt idx="9">
                  <c:v>-6.7753623188405721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17-4934-9C62-F0E2571877A1}"/>
            </c:ext>
          </c:extLst>
        </c:ser>
        <c:ser>
          <c:idx val="2"/>
          <c:order val="2"/>
          <c:tx>
            <c:strRef>
              <c:f>Міста!$D$53</c:f>
              <c:strCache>
                <c:ptCount val="1"/>
                <c:pt idx="0">
                  <c:v>м.Куп'янськ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9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Міста!$E$53:$N$53</c:f>
              <c:numCache>
                <c:formatCode>0.00</c:formatCode>
                <c:ptCount val="10"/>
                <c:pt idx="1">
                  <c:v>6.6500000953674316</c:v>
                </c:pt>
                <c:pt idx="2">
                  <c:v>3.7799999713897705</c:v>
                </c:pt>
                <c:pt idx="3">
                  <c:v>2.2300000190734863</c:v>
                </c:pt>
                <c:pt idx="4">
                  <c:v>-2.0699999332427979</c:v>
                </c:pt>
                <c:pt idx="5">
                  <c:v>-4.5</c:v>
                </c:pt>
                <c:pt idx="6">
                  <c:v>-1.0499999523162842</c:v>
                </c:pt>
                <c:pt idx="7">
                  <c:v>-11.920000076293945</c:v>
                </c:pt>
                <c:pt idx="8">
                  <c:v>-11.279999732971191</c:v>
                </c:pt>
                <c:pt idx="9">
                  <c:v>-12.395118230358504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17-4934-9C62-F0E2571877A1}"/>
            </c:ext>
          </c:extLst>
        </c:ser>
        <c:ser>
          <c:idx val="3"/>
          <c:order val="3"/>
          <c:tx>
            <c:strRef>
              <c:f>Міста!$D$54</c:f>
              <c:strCache>
                <c:ptCount val="1"/>
                <c:pt idx="0">
                  <c:v>м.Лозова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diamond"/>
            <c:size val="9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4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Міста!$E$54:$N$54</c:f>
              <c:numCache>
                <c:formatCode>0.00</c:formatCode>
                <c:ptCount val="10"/>
                <c:pt idx="1">
                  <c:v>-15.090000152587891</c:v>
                </c:pt>
                <c:pt idx="2">
                  <c:v>0.38999998569488525</c:v>
                </c:pt>
                <c:pt idx="3">
                  <c:v>5.7899999618530273</c:v>
                </c:pt>
                <c:pt idx="4">
                  <c:v>-12.270000457763672</c:v>
                </c:pt>
                <c:pt idx="5">
                  <c:v>8.1999998092651367</c:v>
                </c:pt>
                <c:pt idx="6">
                  <c:v>-3.3399999141693115</c:v>
                </c:pt>
                <c:pt idx="7">
                  <c:v>-7.429999828338623</c:v>
                </c:pt>
                <c:pt idx="8">
                  <c:v>-0.4699999988079071</c:v>
                </c:pt>
                <c:pt idx="9">
                  <c:v>-7.6726342710997431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817-4934-9C62-F0E2571877A1}"/>
            </c:ext>
          </c:extLst>
        </c:ser>
        <c:ser>
          <c:idx val="1"/>
          <c:order val="4"/>
          <c:tx>
            <c:strRef>
              <c:f>Міста!$D$52</c:f>
              <c:strCache>
                <c:ptCount val="1"/>
                <c:pt idx="0">
                  <c:v>м.Ізюм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diamond"/>
            <c:size val="9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Міста!$E$52:$N$52</c:f>
              <c:numCache>
                <c:formatCode>0.00</c:formatCode>
                <c:ptCount val="10"/>
                <c:pt idx="1">
                  <c:v>1.2200000286102295</c:v>
                </c:pt>
                <c:pt idx="2">
                  <c:v>-0.68999999761581421</c:v>
                </c:pt>
                <c:pt idx="3">
                  <c:v>0.85000002384185791</c:v>
                </c:pt>
                <c:pt idx="4">
                  <c:v>-20.469999313354492</c:v>
                </c:pt>
                <c:pt idx="5">
                  <c:v>-3.9600000381469727</c:v>
                </c:pt>
                <c:pt idx="6">
                  <c:v>-9.0500001907348633</c:v>
                </c:pt>
                <c:pt idx="7">
                  <c:v>-10.729999542236328</c:v>
                </c:pt>
                <c:pt idx="8">
                  <c:v>-15.909999847412109</c:v>
                </c:pt>
                <c:pt idx="9">
                  <c:v>-23.099415204678351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817-4934-9C62-F0E2571877A1}"/>
            </c:ext>
          </c:extLst>
        </c:ser>
        <c:ser>
          <c:idx val="5"/>
          <c:order val="5"/>
          <c:tx>
            <c:strRef>
              <c:f>Міста!$D$56</c:f>
              <c:strCache>
                <c:ptCount val="1"/>
                <c:pt idx="0">
                  <c:v>м.Первомайський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9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6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Міста!$E$56:$N$56</c:f>
              <c:numCache>
                <c:formatCode>0.00</c:formatCode>
                <c:ptCount val="10"/>
                <c:pt idx="1">
                  <c:v>-40.650001525878906</c:v>
                </c:pt>
                <c:pt idx="2">
                  <c:v>-80.760002136230469</c:v>
                </c:pt>
                <c:pt idx="3">
                  <c:v>-35.680000305175781</c:v>
                </c:pt>
                <c:pt idx="4">
                  <c:v>-20.260000228881836</c:v>
                </c:pt>
                <c:pt idx="5">
                  <c:v>-33.590000152587891</c:v>
                </c:pt>
                <c:pt idx="6">
                  <c:v>-26.690000534057617</c:v>
                </c:pt>
                <c:pt idx="7">
                  <c:v>-13.810000419616699</c:v>
                </c:pt>
                <c:pt idx="8">
                  <c:v>-25.950000762939453</c:v>
                </c:pt>
                <c:pt idx="9">
                  <c:v>-7.085755813953476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817-4934-9C62-F0E2571877A1}"/>
            </c:ext>
          </c:extLst>
        </c:ser>
        <c:ser>
          <c:idx val="4"/>
          <c:order val="6"/>
          <c:tx>
            <c:strRef>
              <c:f>Міста!$D$55</c:f>
              <c:strCache>
                <c:ptCount val="1"/>
                <c:pt idx="0">
                  <c:v>м.Люботин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9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Міста!$E$1:$N$1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Міста!$E$55:$N$55</c:f>
              <c:numCache>
                <c:formatCode>0.00</c:formatCode>
                <c:ptCount val="10"/>
                <c:pt idx="1">
                  <c:v>-18.670000076293945</c:v>
                </c:pt>
                <c:pt idx="2">
                  <c:v>-18.420000076293945</c:v>
                </c:pt>
                <c:pt idx="3">
                  <c:v>-102.37999725341797</c:v>
                </c:pt>
                <c:pt idx="4">
                  <c:v>-19.899999618530273</c:v>
                </c:pt>
                <c:pt idx="5">
                  <c:v>-32.330001831054688</c:v>
                </c:pt>
                <c:pt idx="6">
                  <c:v>-18.059999465942383</c:v>
                </c:pt>
                <c:pt idx="7">
                  <c:v>-31.870000839233398</c:v>
                </c:pt>
                <c:pt idx="8">
                  <c:v>-13.770000457763672</c:v>
                </c:pt>
                <c:pt idx="9">
                  <c:v>-24.81999152901313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817-4934-9C62-F0E2571877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0378568"/>
        <c:axId val="370373320"/>
      </c:lineChart>
      <c:catAx>
        <c:axId val="370378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0373320"/>
        <c:crossesAt val="0"/>
        <c:auto val="1"/>
        <c:lblAlgn val="ctr"/>
        <c:lblOffset val="100"/>
        <c:noMultiLvlLbl val="0"/>
      </c:catAx>
      <c:valAx>
        <c:axId val="37037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0378568"/>
        <c:crosses val="autoZero"/>
        <c:crossBetween val="midCat"/>
      </c:valAx>
      <c:spPr>
        <a:noFill/>
        <a:ln>
          <a:solidFill>
            <a:schemeClr val="accent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65850761813694E-2"/>
          <c:y val="0.1354593512969115"/>
          <c:w val="0.78845714459512495"/>
          <c:h val="0.80575978476001275"/>
        </c:manualLayout>
      </c:layout>
      <c:pieChart>
        <c:varyColors val="1"/>
        <c:ser>
          <c:idx val="0"/>
          <c:order val="0"/>
          <c:tx>
            <c:strRef>
              <c:f>Долі!$B$2</c:f>
              <c:strCache>
                <c:ptCount val="1"/>
                <c:pt idx="0">
                  <c:v>Українська мова і література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C2-47D4-9BB7-855669509D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2C2-47D4-9BB7-855669509D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Долі!$A$3:$A$4</c:f>
              <c:strCache>
                <c:ptCount val="2"/>
                <c:pt idx="0">
                  <c:v>Не склав</c:v>
                </c:pt>
                <c:pt idx="1">
                  <c:v>Склав</c:v>
                </c:pt>
              </c:strCache>
            </c:strRef>
          </c:cat>
          <c:val>
            <c:numRef>
              <c:f>Долі!$B$3:$B$4</c:f>
              <c:numCache>
                <c:formatCode>General</c:formatCode>
                <c:ptCount val="2"/>
                <c:pt idx="0">
                  <c:v>24</c:v>
                </c:pt>
                <c:pt idx="1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C2-47D4-9BB7-855669509D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11752385276866"/>
          <c:y val="0"/>
          <c:w val="0.74192071134383797"/>
          <c:h val="0.94628859328104187"/>
        </c:manualLayout>
      </c:layout>
      <c:pieChart>
        <c:varyColors val="1"/>
        <c:ser>
          <c:idx val="0"/>
          <c:order val="0"/>
          <c:tx>
            <c:strRef>
              <c:f>Долі!$C$2</c:f>
              <c:strCache>
                <c:ptCount val="1"/>
                <c:pt idx="0">
                  <c:v>Історія України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91-4ABB-9E6E-5B72CBF84B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91-4ABB-9E6E-5B72CBF84B49}"/>
              </c:ext>
            </c:extLst>
          </c:dPt>
          <c:dLbls>
            <c:dLbl>
              <c:idx val="0"/>
              <c:layout>
                <c:manualLayout>
                  <c:x val="0"/>
                  <c:y val="0.175450972002990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2000"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91-4ABB-9E6E-5B72CBF84B4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2000"/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91-4ABB-9E6E-5B72CBF84B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Долі!$A$3:$A$4</c:f>
              <c:strCache>
                <c:ptCount val="2"/>
                <c:pt idx="0">
                  <c:v>Не склав</c:v>
                </c:pt>
                <c:pt idx="1">
                  <c:v>Склав</c:v>
                </c:pt>
              </c:strCache>
            </c:strRef>
          </c:cat>
          <c:val>
            <c:numRef>
              <c:f>Долі!$C$3:$C$4</c:f>
              <c:numCache>
                <c:formatCode>General</c:formatCode>
                <c:ptCount val="2"/>
                <c:pt idx="0">
                  <c:v>57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91-4ABB-9E6E-5B72CBF84B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19321813793396"/>
          <c:y val="2.0015470321513638E-3"/>
          <c:w val="0.73207171990623099"/>
          <c:h val="0.93372638896582272"/>
        </c:manualLayout>
      </c:layout>
      <c:pieChart>
        <c:varyColors val="1"/>
        <c:ser>
          <c:idx val="0"/>
          <c:order val="0"/>
          <c:tx>
            <c:strRef>
              <c:f>Долі!$D$2</c:f>
              <c:strCache>
                <c:ptCount val="1"/>
                <c:pt idx="0">
                  <c:v>Математика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836-42C3-B3F0-11C016971A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836-42C3-B3F0-11C016971A02}"/>
              </c:ext>
            </c:extLst>
          </c:dPt>
          <c:dLbls>
            <c:dLbl>
              <c:idx val="0"/>
              <c:layout>
                <c:manualLayout>
                  <c:x val="0"/>
                  <c:y val="-0.1947143727595730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36-42C3-B3F0-11C016971A02}"/>
                </c:ext>
              </c:extLst>
            </c:dLbl>
            <c:dLbl>
              <c:idx val="1"/>
              <c:layout>
                <c:manualLayout>
                  <c:x val="0"/>
                  <c:y val="0.1256221759739180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36-42C3-B3F0-11C016971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Долі!$A$3:$A$4</c:f>
              <c:strCache>
                <c:ptCount val="2"/>
                <c:pt idx="0">
                  <c:v>Не склав</c:v>
                </c:pt>
                <c:pt idx="1">
                  <c:v>Склав</c:v>
                </c:pt>
              </c:strCache>
            </c:strRef>
          </c:cat>
          <c:val>
            <c:numRef>
              <c:f>Долі!$D$3:$D$4</c:f>
              <c:numCache>
                <c:formatCode>General</c:formatCode>
                <c:ptCount val="2"/>
                <c:pt idx="0">
                  <c:v>43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36-42C3-B3F0-11C016971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lang="uk-UA" b="1" noProof="0"/>
            </a:pPr>
            <a:r>
              <a:rPr lang="uk-UA" sz="1800" b="1" i="0" u="none" strike="noStrike" baseline="0" noProof="0" dirty="0">
                <a:latin typeface="Comic Sans MS" pitchFamily="66" charset="0"/>
              </a:rPr>
              <a:t>Англійська </a:t>
            </a:r>
            <a:r>
              <a:rPr lang="uk-UA" sz="1800" b="1" i="0" u="none" strike="noStrike" baseline="0" noProof="0" dirty="0" smtClean="0">
                <a:latin typeface="Comic Sans MS" pitchFamily="66" charset="0"/>
              </a:rPr>
              <a:t>мова </a:t>
            </a:r>
            <a:endParaRPr lang="uk-UA" b="1" noProof="0" dirty="0">
              <a:latin typeface="Comic Sans MS" pitchFamily="66" charset="0"/>
            </a:endParaRPr>
          </a:p>
        </c:rich>
      </c:tx>
      <c:layout>
        <c:manualLayout>
          <c:xMode val="edge"/>
          <c:yMode val="edge"/>
          <c:x val="7.212223947970868E-2"/>
          <c:y val="4.148108477419570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104395346095066E-2"/>
          <c:y val="3.9103188580640491E-2"/>
          <c:w val="0.90732384115702347"/>
          <c:h val="0.85029689629999694"/>
        </c:manualLayout>
      </c:layout>
      <c:areaChart>
        <c:grouping val="standard"/>
        <c:varyColors val="0"/>
        <c:ser>
          <c:idx val="1"/>
          <c:order val="0"/>
          <c:tx>
            <c:strRef>
              <c:f>ENGres!$AD$3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cat>
            <c:numRef>
              <c:f>ENGres!$AB$4:$AB$13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ENGres!$AD$4:$AD$13</c:f>
              <c:numCache>
                <c:formatCode>0.0%</c:formatCode>
                <c:ptCount val="10"/>
                <c:pt idx="1">
                  <c:v>0.14165017246532399</c:v>
                </c:pt>
                <c:pt idx="2">
                  <c:v>0.14597753967805999</c:v>
                </c:pt>
                <c:pt idx="3">
                  <c:v>0.102248865902848</c:v>
                </c:pt>
                <c:pt idx="4">
                  <c:v>7.0386886251980099E-2</c:v>
                </c:pt>
                <c:pt idx="5">
                  <c:v>0.13235261946995799</c:v>
                </c:pt>
                <c:pt idx="6">
                  <c:v>0.20242994005939699</c:v>
                </c:pt>
                <c:pt idx="7">
                  <c:v>0.10714285714285721</c:v>
                </c:pt>
                <c:pt idx="8">
                  <c:v>0.11538461538461542</c:v>
                </c:pt>
                <c:pt idx="9">
                  <c:v>7.0661586421891132E-2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9A-498C-81FA-91ABDBD700FE}"/>
            </c:ext>
          </c:extLst>
        </c:ser>
        <c:ser>
          <c:idx val="0"/>
          <c:order val="1"/>
          <c:tx>
            <c:strRef>
              <c:f>ENGres!$AC$3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gradFill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</a:ln>
            <a:effectLst>
              <a:outerShdw blurRad="40000" dist="23000" dir="5400000" rotWithShape="0">
                <a:schemeClr val="accent5">
                  <a:lumMod val="20000"/>
                  <a:lumOff val="80000"/>
                  <a:alpha val="35000"/>
                </a:scheme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ENGres!$AB$4:$AB$13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ENGres!$AC$4:$AC$13</c:f>
              <c:numCache>
                <c:formatCode>0.0%</c:formatCode>
                <c:ptCount val="10"/>
                <c:pt idx="1">
                  <c:v>-0.10532460238894499</c:v>
                </c:pt>
                <c:pt idx="2">
                  <c:v>-0.134057151187886</c:v>
                </c:pt>
                <c:pt idx="3">
                  <c:v>-0.18071634562413799</c:v>
                </c:pt>
                <c:pt idx="4">
                  <c:v>-0.14869589058287599</c:v>
                </c:pt>
                <c:pt idx="5">
                  <c:v>-0.15391982325498399</c:v>
                </c:pt>
                <c:pt idx="6">
                  <c:v>-0.14001065733734999</c:v>
                </c:pt>
                <c:pt idx="7">
                  <c:v>-0.11999999999999988</c:v>
                </c:pt>
                <c:pt idx="8">
                  <c:v>-0.18181818181818188</c:v>
                </c:pt>
                <c:pt idx="9">
                  <c:v>-0.14791252485089479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9A-498C-81FA-91ABDBD700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593088"/>
        <c:axId val="105611264"/>
      </c:areaChart>
      <c:lineChart>
        <c:grouping val="standard"/>
        <c:varyColors val="0"/>
        <c:ser>
          <c:idx val="2"/>
          <c:order val="2"/>
          <c:tx>
            <c:strRef>
              <c:f>ENGres!$AE$3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mpd="sng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ENGres!$AB$4:$AB$13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ENGres!$AE$4:$AE$13</c:f>
              <c:numCache>
                <c:formatCode>0.0%</c:formatCode>
                <c:ptCount val="10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A59A-498C-81FA-91ABDBD700FE}"/>
            </c:ext>
          </c:extLst>
        </c:ser>
        <c:ser>
          <c:idx val="4"/>
          <c:order val="3"/>
          <c:tx>
            <c:strRef>
              <c:f>ENGres!$AG$3</c:f>
              <c:strCache>
                <c:ptCount val="1"/>
                <c:pt idx="0">
                  <c:v>Харківська область</c:v>
                </c:pt>
              </c:strCache>
            </c:strRef>
          </c:tx>
          <c:spPr>
            <a:ln w="50800" cmpd="sng">
              <a:solidFill>
                <a:srgbClr val="FF0000"/>
              </a:solidFill>
            </a:ln>
          </c:spPr>
          <c:marker>
            <c:symbol val="diamond"/>
            <c:size val="9"/>
            <c:spPr>
              <a:solidFill>
                <a:srgbClr val="C00000">
                  <a:alpha val="60000"/>
                </a:srgbClr>
              </a:solidFill>
              <a:ln>
                <a:solidFill>
                  <a:srgbClr val="FF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Comic Sans MS" pitchFamily="66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ENGres!$AB$4:$AB$13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ENGres!$AG$4:$AG$13</c:f>
              <c:numCache>
                <c:formatCode>0.0%</c:formatCode>
                <c:ptCount val="10"/>
                <c:pt idx="1">
                  <c:v>1.2771491624820901E-2</c:v>
                </c:pt>
                <c:pt idx="2">
                  <c:v>-5.3636372647787096E-2</c:v>
                </c:pt>
                <c:pt idx="3">
                  <c:v>-2.13653541595979E-2</c:v>
                </c:pt>
                <c:pt idx="4">
                  <c:v>-4.8603076205737698E-3</c:v>
                </c:pt>
                <c:pt idx="5">
                  <c:v>1.0331129483630099E-2</c:v>
                </c:pt>
                <c:pt idx="6">
                  <c:v>3.50009769431336E-4</c:v>
                </c:pt>
                <c:pt idx="7">
                  <c:v>0</c:v>
                </c:pt>
                <c:pt idx="8">
                  <c:v>0</c:v>
                </c:pt>
                <c:pt idx="9">
                  <c:v>2.0782819535850372E-2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A59A-498C-81FA-91ABDBD700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593088"/>
        <c:axId val="105611264"/>
      </c:lineChart>
      <c:catAx>
        <c:axId val="10559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0" vert="horz"/>
          <a:lstStyle/>
          <a:p>
            <a:pPr>
              <a:defRPr sz="1400" b="1">
                <a:latin typeface="Comic Sans MS" pitchFamily="66" charset="0"/>
              </a:defRPr>
            </a:pPr>
            <a:endParaRPr lang="ru-RU"/>
          </a:p>
        </c:txPr>
        <c:crossAx val="105611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611264"/>
        <c:scaling>
          <c:orientation val="minMax"/>
          <c:max val="0.30000000000000032"/>
          <c:min val="-0.30000000000000032"/>
        </c:scaling>
        <c:delete val="0"/>
        <c:axPos val="l"/>
        <c:majorGridlines>
          <c:spPr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  <a:prstDash val="sysDash"/>
            </a:ln>
          </c:spPr>
        </c:majorGridlines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400">
                <a:solidFill>
                  <a:sysClr val="windowText" lastClr="000000"/>
                </a:solidFill>
                <a:latin typeface="Comic Sans MS" pitchFamily="66" charset="0"/>
              </a:defRPr>
            </a:pPr>
            <a:endParaRPr lang="ru-RU"/>
          </a:p>
        </c:txPr>
        <c:crossAx val="105593088"/>
        <c:crosses val="autoZero"/>
        <c:crossBetween val="midCat"/>
        <c:majorUnit val="0.1"/>
      </c:valAx>
      <c:spPr>
        <a:solidFill>
          <a:schemeClr val="bg1"/>
        </a:solidFill>
        <a:ln>
          <a:solidFill>
            <a:sysClr val="windowText" lastClr="000000">
              <a:tint val="75000"/>
              <a:shade val="95000"/>
              <a:satMod val="105000"/>
            </a:sysClr>
          </a:solidFill>
        </a:ln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15287513839531144"/>
          <c:y val="0.8188469324285127"/>
          <c:w val="0.74341393166562142"/>
          <c:h val="5.3460189730563233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400">
              <a:latin typeface="Comic Sans MS" pitchFamily="66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solidFill>
        <a:sysClr val="windowText" lastClr="000000">
          <a:tint val="75000"/>
          <a:shade val="95000"/>
          <a:satMod val="105000"/>
        </a:sysClr>
      </a:solidFill>
    </a:ln>
  </c:spPr>
  <c:txPr>
    <a:bodyPr/>
    <a:lstStyle/>
    <a:p>
      <a:pPr>
        <a:defRPr>
          <a:solidFill>
            <a:sysClr val="windowText" lastClr="000000"/>
          </a:solidFill>
        </a:defRPr>
      </a:pPr>
      <a:endParaRPr lang="ru-RU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80604220375908"/>
          <c:y val="3.6547654462765998E-2"/>
          <c:w val="0.72714693336502656"/>
          <c:h val="0.92744526222522938"/>
        </c:manualLayout>
      </c:layout>
      <c:pieChart>
        <c:varyColors val="1"/>
        <c:ser>
          <c:idx val="0"/>
          <c:order val="0"/>
          <c:tx>
            <c:strRef>
              <c:f>Долі!$E$2</c:f>
              <c:strCache>
                <c:ptCount val="1"/>
                <c:pt idx="0">
                  <c:v>Англійська мова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1B8-4920-9190-33D85C58266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1B8-4920-9190-33D85C582664}"/>
              </c:ext>
            </c:extLst>
          </c:dPt>
          <c:dLbls>
            <c:dLbl>
              <c:idx val="0"/>
              <c:layout>
                <c:manualLayout>
                  <c:x val="0"/>
                  <c:y val="0.1224816518627819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B8-4920-9190-33D85C5826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Долі!$A$3:$A$4</c:f>
              <c:strCache>
                <c:ptCount val="2"/>
                <c:pt idx="0">
                  <c:v>Не склав</c:v>
                </c:pt>
                <c:pt idx="1">
                  <c:v>Склав</c:v>
                </c:pt>
              </c:strCache>
            </c:strRef>
          </c:cat>
          <c:val>
            <c:numRef>
              <c:f>Долі!$E$3:$E$4</c:f>
              <c:numCache>
                <c:formatCode>General</c:formatCode>
                <c:ptCount val="2"/>
                <c:pt idx="0">
                  <c:v>51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B8-4920-9190-33D85C5826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Укр!$A$26</c:f>
          <c:strCache>
            <c:ptCount val="1"/>
            <c:pt idx="0">
              <c:v>Українська мова та література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0007273246921676E-2"/>
          <c:y val="0.14210998899045074"/>
          <c:w val="0.86245912590266804"/>
          <c:h val="0.77950574353854618"/>
        </c:manualLayout>
      </c:layout>
      <c:areaChart>
        <c:grouping val="standard"/>
        <c:varyColors val="0"/>
        <c:ser>
          <c:idx val="1"/>
          <c:order val="0"/>
          <c:tx>
            <c:strRef>
              <c:f>Укр!$G$26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Укр!$B$28:$K$28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Укр!$B$85:$K$85</c:f>
              <c:numCache>
                <c:formatCode>0.0%</c:formatCode>
                <c:ptCount val="10"/>
                <c:pt idx="0">
                  <c:v>0.36435868331441529</c:v>
                </c:pt>
                <c:pt idx="1">
                  <c:v>0.70336037079953628</c:v>
                </c:pt>
                <c:pt idx="2">
                  <c:v>0.72391991570073755</c:v>
                </c:pt>
                <c:pt idx="3">
                  <c:v>0.68060021436227225</c:v>
                </c:pt>
                <c:pt idx="4">
                  <c:v>0.74484256243213887</c:v>
                </c:pt>
                <c:pt idx="5">
                  <c:v>0.57017543859649145</c:v>
                </c:pt>
                <c:pt idx="6">
                  <c:v>0.52101769911504436</c:v>
                </c:pt>
                <c:pt idx="7">
                  <c:v>1.8935726032608877</c:v>
                </c:pt>
                <c:pt idx="8">
                  <c:v>2.0000000000000004</c:v>
                </c:pt>
                <c:pt idx="9">
                  <c:v>0.83216783216783208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4F-4899-AC54-2A83882BD4C3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Укр!$B$28:$K$28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Укр!$B$84:$K$84</c:f>
              <c:numCache>
                <c:formatCode>0.0%</c:formatCode>
                <c:ptCount val="10"/>
                <c:pt idx="0">
                  <c:v>-0.38138479001135073</c:v>
                </c:pt>
                <c:pt idx="1">
                  <c:v>-0.31402085747392822</c:v>
                </c:pt>
                <c:pt idx="2">
                  <c:v>-0.32033719704952579</c:v>
                </c:pt>
                <c:pt idx="3">
                  <c:v>-0.46302250803858525</c:v>
                </c:pt>
                <c:pt idx="4">
                  <c:v>-0.32573289902280139</c:v>
                </c:pt>
                <c:pt idx="5">
                  <c:v>-0.30811403508771928</c:v>
                </c:pt>
                <c:pt idx="6">
                  <c:v>-0.34734513274336271</c:v>
                </c:pt>
                <c:pt idx="7">
                  <c:v>-0.28056725250155801</c:v>
                </c:pt>
                <c:pt idx="8">
                  <c:v>-0.31868131868131866</c:v>
                </c:pt>
                <c:pt idx="9">
                  <c:v>-0.65734265734265729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4F-4899-AC54-2A83882BD4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Укр!$A$82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Укр!$B$28:$K$28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Укр!$B$82:$K$82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4F-4899-AC54-2A83882BD4C3}"/>
            </c:ext>
          </c:extLst>
        </c:ser>
        <c:ser>
          <c:idx val="3"/>
          <c:order val="3"/>
          <c:tx>
            <c:strRef>
              <c:f>Укр!$A$87</c:f>
              <c:strCache>
                <c:ptCount val="1"/>
                <c:pt idx="0">
                  <c:v>Харківська область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Укр!$B$28:$K$28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Укр!$B$87:$K$87</c:f>
              <c:numCache>
                <c:formatCode>0.0%</c:formatCode>
                <c:ptCount val="10"/>
                <c:pt idx="0">
                  <c:v>0.18728717366628833</c:v>
                </c:pt>
                <c:pt idx="1">
                  <c:v>0.15411355735805329</c:v>
                </c:pt>
                <c:pt idx="2">
                  <c:v>4.9525816649104389E-2</c:v>
                </c:pt>
                <c:pt idx="3">
                  <c:v>0.13612004287245441</c:v>
                </c:pt>
                <c:pt idx="4">
                  <c:v>3.6916395222584129E-2</c:v>
                </c:pt>
                <c:pt idx="5">
                  <c:v>-1.6447368421052478E-2</c:v>
                </c:pt>
                <c:pt idx="6">
                  <c:v>8.9601769911504495E-2</c:v>
                </c:pt>
                <c:pt idx="7">
                  <c:v>-0.26013911449339633</c:v>
                </c:pt>
                <c:pt idx="8">
                  <c:v>-0.30769230769230771</c:v>
                </c:pt>
                <c:pt idx="9">
                  <c:v>-0.65034965034965042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E4F-4899-AC54-2A83882BD4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title>
          <c:tx>
            <c:strRef>
              <c:f>Укр!$D$26</c:f>
              <c:strCache>
                <c:ptCount val="1"/>
                <c:pt idx="0">
                  <c:v>Не склали</c:v>
                </c:pt>
              </c:strCache>
            </c:strRef>
          </c:tx>
          <c:layout>
            <c:manualLayout>
              <c:xMode val="edge"/>
              <c:yMode val="edge"/>
              <c:x val="0.4391608735715552"/>
              <c:y val="7.02959503648130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  <c:max val="1"/>
          <c:min val="-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0769481213250389E-2"/>
          <c:y val="0.85760665473785103"/>
          <c:w val="0.85698430555995575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Іст!$A$26</c:f>
          <c:strCache>
            <c:ptCount val="1"/>
            <c:pt idx="0">
              <c:v>Історія України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0007273246921676E-2"/>
          <c:y val="0.14210998899045074"/>
          <c:w val="0.86245912590266804"/>
          <c:h val="0.77950574353854618"/>
        </c:manualLayout>
      </c:layout>
      <c:areaChart>
        <c:grouping val="standard"/>
        <c:varyColors val="0"/>
        <c:ser>
          <c:idx val="1"/>
          <c:order val="0"/>
          <c:tx>
            <c:strRef>
              <c:f>Іст!$G$26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Іст!$B$28:$K$28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Іст!$B$85:$K$85</c:f>
              <c:numCache>
                <c:formatCode>0.0%</c:formatCode>
                <c:ptCount val="10"/>
                <c:pt idx="0">
                  <c:v>0.67986798679867988</c:v>
                </c:pt>
                <c:pt idx="1">
                  <c:v>0.5575826681870012</c:v>
                </c:pt>
                <c:pt idx="2">
                  <c:v>0.38901869158878505</c:v>
                </c:pt>
                <c:pt idx="3">
                  <c:v>0.35918367346938768</c:v>
                </c:pt>
                <c:pt idx="4">
                  <c:v>0.28680479825518002</c:v>
                </c:pt>
                <c:pt idx="5">
                  <c:v>0.26763990267639892</c:v>
                </c:pt>
                <c:pt idx="6">
                  <c:v>0.28611111111111104</c:v>
                </c:pt>
                <c:pt idx="7">
                  <c:v>0.34707903780068722</c:v>
                </c:pt>
                <c:pt idx="8">
                  <c:v>1.1791044776119401</c:v>
                </c:pt>
                <c:pt idx="9">
                  <c:v>1.4265734265734267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99-4A72-BAE3-DE5AF0D5E95A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Іст!$B$28:$K$28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Іст!$B$84:$K$84</c:f>
              <c:numCache>
                <c:formatCode>0.0%</c:formatCode>
                <c:ptCount val="10"/>
                <c:pt idx="0">
                  <c:v>-0.49284928492849278</c:v>
                </c:pt>
                <c:pt idx="1">
                  <c:v>-0.25541619156214362</c:v>
                </c:pt>
                <c:pt idx="2">
                  <c:v>-0.2990654205607477</c:v>
                </c:pt>
                <c:pt idx="3">
                  <c:v>-0.42959183673469392</c:v>
                </c:pt>
                <c:pt idx="4">
                  <c:v>-0.26172300981461288</c:v>
                </c:pt>
                <c:pt idx="5">
                  <c:v>-0.34671532846715331</c:v>
                </c:pt>
                <c:pt idx="6">
                  <c:v>-0.28333333333333333</c:v>
                </c:pt>
                <c:pt idx="7">
                  <c:v>-0.23367697594501721</c:v>
                </c:pt>
                <c:pt idx="8">
                  <c:v>-0.23134328358208953</c:v>
                </c:pt>
                <c:pt idx="9">
                  <c:v>-0.29370629370629375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99-4A72-BAE3-DE5AF0D5E9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Іст!$A$82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Іст!$B$28:$K$28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Іст!$B$82:$K$82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99-4A72-BAE3-DE5AF0D5E95A}"/>
            </c:ext>
          </c:extLst>
        </c:ser>
        <c:ser>
          <c:idx val="3"/>
          <c:order val="3"/>
          <c:tx>
            <c:strRef>
              <c:f>Іст!$A$87</c:f>
              <c:strCache>
                <c:ptCount val="1"/>
                <c:pt idx="0">
                  <c:v>Харківська область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Іст!$B$28:$K$28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Іст!$B$87:$K$87</c:f>
              <c:numCache>
                <c:formatCode>0.0%</c:formatCode>
                <c:ptCount val="10"/>
                <c:pt idx="0">
                  <c:v>-2.2002200220021924E-2</c:v>
                </c:pt>
                <c:pt idx="1">
                  <c:v>0.12542759407069551</c:v>
                </c:pt>
                <c:pt idx="2">
                  <c:v>0.11799065420560745</c:v>
                </c:pt>
                <c:pt idx="3">
                  <c:v>0.21122448979591821</c:v>
                </c:pt>
                <c:pt idx="4">
                  <c:v>0.12540894220283538</c:v>
                </c:pt>
                <c:pt idx="5">
                  <c:v>-2.4330900243310642E-3</c:v>
                </c:pt>
                <c:pt idx="6">
                  <c:v>-9.1666666666666688E-2</c:v>
                </c:pt>
                <c:pt idx="7">
                  <c:v>-8.5910652920963421E-3</c:v>
                </c:pt>
                <c:pt idx="8">
                  <c:v>-0.18656716417910446</c:v>
                </c:pt>
                <c:pt idx="9">
                  <c:v>-0.18181818181818191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199-4A72-BAE3-DE5AF0D5E9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title>
          <c:tx>
            <c:strRef>
              <c:f>Іст!$D$26</c:f>
              <c:strCache>
                <c:ptCount val="1"/>
                <c:pt idx="0">
                  <c:v>Не склали</c:v>
                </c:pt>
              </c:strCache>
            </c:strRef>
          </c:tx>
          <c:layout>
            <c:manualLayout>
              <c:xMode val="edge"/>
              <c:yMode val="edge"/>
              <c:x val="0.4391608735715552"/>
              <c:y val="7.02959503648130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  <c:max val="1"/>
          <c:min val="-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0769481213250389E-2"/>
          <c:y val="0.85760665473785103"/>
          <c:w val="0.85698430555995575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Мат!$A$26</c:f>
          <c:strCache>
            <c:ptCount val="1"/>
            <c:pt idx="0">
              <c:v>Математика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0007273246921676E-2"/>
          <c:y val="0.14210998899045074"/>
          <c:w val="0.86245912590266804"/>
          <c:h val="0.77950574353854618"/>
        </c:manualLayout>
      </c:layout>
      <c:areaChart>
        <c:grouping val="standard"/>
        <c:varyColors val="0"/>
        <c:ser>
          <c:idx val="1"/>
          <c:order val="0"/>
          <c:tx>
            <c:strRef>
              <c:f>Мат!$G$26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Мат!$B$28:$K$28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Мат!$B$85:$K$85</c:f>
              <c:numCache>
                <c:formatCode>0.0%</c:formatCode>
                <c:ptCount val="10"/>
                <c:pt idx="0">
                  <c:v>0.4366812227074236</c:v>
                </c:pt>
                <c:pt idx="1">
                  <c:v>0.26507276507276517</c:v>
                </c:pt>
                <c:pt idx="2">
                  <c:v>0.37175792507204597</c:v>
                </c:pt>
                <c:pt idx="3">
                  <c:v>0.34024896265560151</c:v>
                </c:pt>
                <c:pt idx="4">
                  <c:v>0.6256983240223466</c:v>
                </c:pt>
                <c:pt idx="5">
                  <c:v>0.30188679245283023</c:v>
                </c:pt>
                <c:pt idx="6">
                  <c:v>0.29446935724962625</c:v>
                </c:pt>
                <c:pt idx="7">
                  <c:v>0.25103258375401571</c:v>
                </c:pt>
                <c:pt idx="8">
                  <c:v>0.57823129251700678</c:v>
                </c:pt>
                <c:pt idx="9">
                  <c:v>0.60975609756097571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99-4F2E-A6FA-F285789CA0BC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Мат!$B$28:$K$28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Мат!$B$84:$K$84</c:f>
              <c:numCache>
                <c:formatCode>0.0%</c:formatCode>
                <c:ptCount val="10"/>
                <c:pt idx="0">
                  <c:v>-0.1965065502183406</c:v>
                </c:pt>
                <c:pt idx="1">
                  <c:v>-0.35550935550935542</c:v>
                </c:pt>
                <c:pt idx="2">
                  <c:v>-0.26945244956772335</c:v>
                </c:pt>
                <c:pt idx="3">
                  <c:v>-0.19917012448132784</c:v>
                </c:pt>
                <c:pt idx="4">
                  <c:v>-0.18994413407821223</c:v>
                </c:pt>
                <c:pt idx="5">
                  <c:v>-0.26819407008086255</c:v>
                </c:pt>
                <c:pt idx="6">
                  <c:v>-0.83258594917787743</c:v>
                </c:pt>
                <c:pt idx="7">
                  <c:v>-0.19366681964203758</c:v>
                </c:pt>
                <c:pt idx="8">
                  <c:v>-0.2653061224489795</c:v>
                </c:pt>
                <c:pt idx="9">
                  <c:v>-0.30487804878048774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99-4F2E-A6FA-F285789CA0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Мат!$A$82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Мат!$B$28:$K$28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Мат!$B$82:$K$82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99-4F2E-A6FA-F285789CA0BC}"/>
            </c:ext>
          </c:extLst>
        </c:ser>
        <c:ser>
          <c:idx val="3"/>
          <c:order val="3"/>
          <c:tx>
            <c:strRef>
              <c:f>Мат!$A$87</c:f>
              <c:strCache>
                <c:ptCount val="1"/>
                <c:pt idx="0">
                  <c:v>Харківська область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Мат!$B$28:$K$28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Мат!$B$87:$K$87</c:f>
              <c:numCache>
                <c:formatCode>0.0%</c:formatCode>
                <c:ptCount val="10"/>
                <c:pt idx="0">
                  <c:v>2.6200873362445438E-2</c:v>
                </c:pt>
                <c:pt idx="1">
                  <c:v>6.2370062370062526E-2</c:v>
                </c:pt>
                <c:pt idx="2">
                  <c:v>4.4668587896253546E-2</c:v>
                </c:pt>
                <c:pt idx="3">
                  <c:v>0.13416320885200536</c:v>
                </c:pt>
                <c:pt idx="4">
                  <c:v>-2.4581005586592052E-2</c:v>
                </c:pt>
                <c:pt idx="5">
                  <c:v>-1.6172506738544489E-2</c:v>
                </c:pt>
                <c:pt idx="6">
                  <c:v>4.4843049327353305E-3</c:v>
                </c:pt>
                <c:pt idx="7">
                  <c:v>-0.1050940798531436</c:v>
                </c:pt>
                <c:pt idx="8">
                  <c:v>-7.4829931972789102E-2</c:v>
                </c:pt>
                <c:pt idx="9">
                  <c:v>-8.5365853658536509E-2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599-4F2E-A6FA-F285789CA0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title>
          <c:tx>
            <c:strRef>
              <c:f>Мат!$D$26</c:f>
              <c:strCache>
                <c:ptCount val="1"/>
                <c:pt idx="0">
                  <c:v>Не склали</c:v>
                </c:pt>
              </c:strCache>
            </c:strRef>
          </c:tx>
          <c:layout>
            <c:manualLayout>
              <c:xMode val="edge"/>
              <c:yMode val="edge"/>
              <c:x val="0.4391608735715552"/>
              <c:y val="7.02959503648130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  <c:max val="0.8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0769481213250389E-2"/>
          <c:y val="0.85760665473785103"/>
          <c:w val="0.85698430555995575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Анг!$A$26</c:f>
          <c:strCache>
            <c:ptCount val="1"/>
            <c:pt idx="0">
              <c:v>Англійська мова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0007273246921676E-2"/>
          <c:y val="0.14210998899045074"/>
          <c:w val="0.86245912590266804"/>
          <c:h val="0.77950574353854618"/>
        </c:manualLayout>
      </c:layout>
      <c:areaChart>
        <c:grouping val="standard"/>
        <c:varyColors val="0"/>
        <c:ser>
          <c:idx val="1"/>
          <c:order val="0"/>
          <c:tx>
            <c:strRef>
              <c:f>Анг!$G$26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Анг!$B$28:$K$28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Анг!$B$85:$K$85</c:f>
              <c:numCache>
                <c:formatCode>0.0%</c:formatCode>
                <c:ptCount val="10"/>
                <c:pt idx="1">
                  <c:v>0.32222222222222219</c:v>
                </c:pt>
                <c:pt idx="2">
                  <c:v>0.30125523012552302</c:v>
                </c:pt>
                <c:pt idx="3">
                  <c:v>0.51342642320085918</c:v>
                </c:pt>
                <c:pt idx="4">
                  <c:v>0.77109826589595376</c:v>
                </c:pt>
                <c:pt idx="5">
                  <c:v>0.42857142857142866</c:v>
                </c:pt>
                <c:pt idx="6">
                  <c:v>0.42325056433408581</c:v>
                </c:pt>
                <c:pt idx="7">
                  <c:v>0.43609022556390981</c:v>
                </c:pt>
                <c:pt idx="8">
                  <c:v>0.46540880503144655</c:v>
                </c:pt>
                <c:pt idx="9">
                  <c:v>0.66225165562913924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D2-417B-B71D-A9CA93C8B809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Анг!$B$28:$K$28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Анг!$B$84:$K$84</c:f>
              <c:numCache>
                <c:formatCode>0.0%</c:formatCode>
                <c:ptCount val="10"/>
                <c:pt idx="1">
                  <c:v>-0.40707070707070708</c:v>
                </c:pt>
                <c:pt idx="2">
                  <c:v>-0.2510460251046025</c:v>
                </c:pt>
                <c:pt idx="3">
                  <c:v>-0.26745435016111707</c:v>
                </c:pt>
                <c:pt idx="4">
                  <c:v>-0.2797687861271676</c:v>
                </c:pt>
                <c:pt idx="5">
                  <c:v>-0.31336405529953915</c:v>
                </c:pt>
                <c:pt idx="6">
                  <c:v>-0.61738148984198638</c:v>
                </c:pt>
                <c:pt idx="7">
                  <c:v>-0.26165413533834586</c:v>
                </c:pt>
                <c:pt idx="8">
                  <c:v>-0.31446540880503143</c:v>
                </c:pt>
                <c:pt idx="9">
                  <c:v>-0.38410596026490063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D2-417B-B71D-A9CA93C8B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Анг!$A$82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Анг!$B$28:$K$28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Анг!$B$82:$K$82</c:f>
              <c:numCache>
                <c:formatCode>0.0%</c:formatCode>
                <c:ptCount val="10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D2-417B-B71D-A9CA93C8B809}"/>
            </c:ext>
          </c:extLst>
        </c:ser>
        <c:ser>
          <c:idx val="3"/>
          <c:order val="3"/>
          <c:tx>
            <c:strRef>
              <c:f>Анг!$A$87</c:f>
              <c:strCache>
                <c:ptCount val="1"/>
                <c:pt idx="0">
                  <c:v>Харківська область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Анг!$B$28:$K$28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Анг!$B$87:$K$87</c:f>
              <c:numCache>
                <c:formatCode>0.0%</c:formatCode>
                <c:ptCount val="10"/>
                <c:pt idx="1">
                  <c:v>1.5151515151515187E-2</c:v>
                </c:pt>
                <c:pt idx="2">
                  <c:v>0.14504881450488158</c:v>
                </c:pt>
                <c:pt idx="3">
                  <c:v>0.16004296455424277</c:v>
                </c:pt>
                <c:pt idx="4">
                  <c:v>-1.1560693641618455E-2</c:v>
                </c:pt>
                <c:pt idx="5">
                  <c:v>-0.11175115207373269</c:v>
                </c:pt>
                <c:pt idx="6">
                  <c:v>5.7562076749435642E-2</c:v>
                </c:pt>
                <c:pt idx="7">
                  <c:v>-0.14360902255639099</c:v>
                </c:pt>
                <c:pt idx="8">
                  <c:v>-7.5471698113207614E-2</c:v>
                </c:pt>
                <c:pt idx="9">
                  <c:v>-0.13907284768211919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5D2-417B-B71D-A9CA93C8B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title>
          <c:tx>
            <c:strRef>
              <c:f>Анг!$D$26</c:f>
              <c:strCache>
                <c:ptCount val="1"/>
                <c:pt idx="0">
                  <c:v>Не склали</c:v>
                </c:pt>
              </c:strCache>
            </c:strRef>
          </c:tx>
          <c:layout>
            <c:manualLayout>
              <c:xMode val="edge"/>
              <c:yMode val="edge"/>
              <c:x val="0.4391608735715552"/>
              <c:y val="7.02959503648130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  <c:max val="1"/>
          <c:min val="-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0769481213250389E-2"/>
          <c:y val="0.85760665473785103"/>
          <c:w val="0.85698430555995575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UKRdiagram!$A$26</c:f>
          <c:strCache>
            <c:ptCount val="1"/>
            <c:pt idx="0">
              <c:v>Українська мова і література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0007273246921676E-2"/>
          <c:y val="0.13033843879852822"/>
          <c:w val="0.86245912590266804"/>
          <c:h val="0.79127738176856743"/>
        </c:manualLayout>
      </c:layout>
      <c:areaChart>
        <c:grouping val="standard"/>
        <c:varyColors val="0"/>
        <c:ser>
          <c:idx val="1"/>
          <c:order val="0"/>
          <c:tx>
            <c:strRef>
              <c:f>UKRdiagram!$H$26</c:f>
              <c:strCache>
                <c:ptCount val="1"/>
                <c:pt idx="0">
                  <c:v>Всі області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UKRdiagram!$B$57:$K$57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UKRdiagram!$B$84:$K$84</c:f>
              <c:numCache>
                <c:formatCode>0.0%</c:formatCode>
                <c:ptCount val="10"/>
                <c:pt idx="0">
                  <c:v>-0.35829392249265918</c:v>
                </c:pt>
                <c:pt idx="1">
                  <c:v>-0.40628185867852262</c:v>
                </c:pt>
                <c:pt idx="2">
                  <c:v>-0.37126658179348498</c:v>
                </c:pt>
                <c:pt idx="3">
                  <c:v>-0.44488010320000843</c:v>
                </c:pt>
                <c:pt idx="4">
                  <c:v>-0.3942256948363318</c:v>
                </c:pt>
                <c:pt idx="5">
                  <c:v>-0.39866272107399192</c:v>
                </c:pt>
                <c:pt idx="6">
                  <c:v>-0.52192300864103081</c:v>
                </c:pt>
                <c:pt idx="7">
                  <c:v>-0.47167971393854202</c:v>
                </c:pt>
                <c:pt idx="8">
                  <c:v>-0.51738327328524714</c:v>
                </c:pt>
                <c:pt idx="9">
                  <c:v>-0.32471639930682428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D0-43FA-BDDE-9BD6598B137F}"/>
            </c:ext>
          </c:extLst>
        </c:ser>
        <c:ser>
          <c:idx val="2"/>
          <c:order val="1"/>
          <c:tx>
            <c:v> 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UKRdiagram!$B$57:$K$57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UKRdiagram!$B$85:$K$85</c:f>
              <c:numCache>
                <c:formatCode>0.0%</c:formatCode>
                <c:ptCount val="10"/>
                <c:pt idx="0">
                  <c:v>0.41081771535407519</c:v>
                </c:pt>
                <c:pt idx="1">
                  <c:v>0.72938860476581857</c:v>
                </c:pt>
                <c:pt idx="2">
                  <c:v>0.6482337549575552</c:v>
                </c:pt>
                <c:pt idx="3">
                  <c:v>0.62703703617719297</c:v>
                </c:pt>
                <c:pt idx="4">
                  <c:v>0.83089681500674595</c:v>
                </c:pt>
                <c:pt idx="5">
                  <c:v>0.87888058095050303</c:v>
                </c:pt>
                <c:pt idx="6">
                  <c:v>0.88475222869790893</c:v>
                </c:pt>
                <c:pt idx="7">
                  <c:v>0.78421241209675763</c:v>
                </c:pt>
                <c:pt idx="8">
                  <c:v>0.59198187193922558</c:v>
                </c:pt>
                <c:pt idx="9">
                  <c:v>0.64658634937486281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D0-43FA-BDDE-9BD6598B13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591424"/>
        <c:axId val="269591752"/>
      </c:areaChart>
      <c:lineChart>
        <c:grouping val="standard"/>
        <c:varyColors val="0"/>
        <c:ser>
          <c:idx val="0"/>
          <c:order val="2"/>
          <c:tx>
            <c:strRef>
              <c:f>UKRdiagram!$A$82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UKRdiagram!$B$82:$K$82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D0-43FA-BDDE-9BD6598B137F}"/>
            </c:ext>
          </c:extLst>
        </c:ser>
        <c:ser>
          <c:idx val="3"/>
          <c:order val="3"/>
          <c:tx>
            <c:strRef>
              <c:f>UKRdiagram!$A$87</c:f>
              <c:strCache>
                <c:ptCount val="1"/>
                <c:pt idx="0">
                  <c:v>Харківська область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UKRdiagram!$B$87:$K$87</c:f>
              <c:numCache>
                <c:formatCode>0.0%</c:formatCode>
                <c:ptCount val="10"/>
                <c:pt idx="0">
                  <c:v>-0.32653203169375195</c:v>
                </c:pt>
                <c:pt idx="1">
                  <c:v>-0.2950604466971789</c:v>
                </c:pt>
                <c:pt idx="2">
                  <c:v>-0.16189660930710567</c:v>
                </c:pt>
                <c:pt idx="3">
                  <c:v>-0.20283366953454396</c:v>
                </c:pt>
                <c:pt idx="4">
                  <c:v>-0.14879014495613144</c:v>
                </c:pt>
                <c:pt idx="5">
                  <c:v>-0.11044464948686754</c:v>
                </c:pt>
                <c:pt idx="6">
                  <c:v>-0.12298438830199991</c:v>
                </c:pt>
                <c:pt idx="7">
                  <c:v>0.12255281721664042</c:v>
                </c:pt>
                <c:pt idx="8">
                  <c:v>0.12494664392885102</c:v>
                </c:pt>
                <c:pt idx="9">
                  <c:v>-3.2854833686239239E-2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FD0-43FA-BDDE-9BD6598B13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591424"/>
        <c:axId val="269591752"/>
      </c:lineChart>
      <c:catAx>
        <c:axId val="269591424"/>
        <c:scaling>
          <c:orientation val="minMax"/>
        </c:scaling>
        <c:delete val="0"/>
        <c:axPos val="b"/>
        <c:title>
          <c:tx>
            <c:strRef>
              <c:f>UKRdiagram!$D$26</c:f>
              <c:strCache>
                <c:ptCount val="1"/>
                <c:pt idx="0">
                  <c:v>Отримали 175 балів та більше</c:v>
                </c:pt>
              </c:strCache>
            </c:strRef>
          </c:tx>
          <c:layout>
            <c:manualLayout>
              <c:xMode val="edge"/>
              <c:yMode val="edge"/>
              <c:x val="0.35444165769451041"/>
              <c:y val="5.852427719607970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752"/>
        <c:crosses val="autoZero"/>
        <c:auto val="1"/>
        <c:lblAlgn val="ctr"/>
        <c:lblOffset val="100"/>
        <c:noMultiLvlLbl val="0"/>
      </c:catAx>
      <c:valAx>
        <c:axId val="269591752"/>
        <c:scaling>
          <c:orientation val="minMax"/>
          <c:max val="1"/>
          <c:min val="-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269591424"/>
        <c:crossesAt val="1"/>
        <c:crossBetween val="midCat"/>
        <c:majorUnit val="0.2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0769481213250389E-2"/>
          <c:y val="0.85760665473785103"/>
          <c:w val="0.85698430555995575"/>
          <c:h val="5.4420855714293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Comic Sans MS" panose="030F0702030302020204" pitchFamily="66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247" cy="498488"/>
          </a:xfrm>
          <a:prstGeom prst="rect">
            <a:avLst/>
          </a:prstGeom>
        </p:spPr>
        <p:txBody>
          <a:bodyPr vert="horz" lIns="92121" tIns="46061" rIns="92121" bIns="4606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488"/>
          </a:xfrm>
          <a:prstGeom prst="rect">
            <a:avLst/>
          </a:prstGeom>
        </p:spPr>
        <p:txBody>
          <a:bodyPr vert="horz" lIns="92121" tIns="46061" rIns="92121" bIns="46061" rtlCol="0"/>
          <a:lstStyle>
            <a:lvl1pPr algn="r">
              <a:defRPr sz="1200"/>
            </a:lvl1pPr>
          </a:lstStyle>
          <a:p>
            <a:fld id="{A87559EC-331E-4519-BD36-A4F32E29C8E4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1" tIns="46061" rIns="92121" bIns="4606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0" y="4778773"/>
            <a:ext cx="5439101" cy="3909615"/>
          </a:xfrm>
          <a:prstGeom prst="rect">
            <a:avLst/>
          </a:prstGeom>
        </p:spPr>
        <p:txBody>
          <a:bodyPr vert="horz" lIns="92121" tIns="46061" rIns="92121" bIns="4606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1325"/>
            <a:ext cx="2946247" cy="498488"/>
          </a:xfrm>
          <a:prstGeom prst="rect">
            <a:avLst/>
          </a:prstGeom>
        </p:spPr>
        <p:txBody>
          <a:bodyPr vert="horz" lIns="92121" tIns="46061" rIns="92121" bIns="4606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431325"/>
            <a:ext cx="2946246" cy="498488"/>
          </a:xfrm>
          <a:prstGeom prst="rect">
            <a:avLst/>
          </a:prstGeom>
        </p:spPr>
        <p:txBody>
          <a:bodyPr vert="horz" lIns="92121" tIns="46061" rIns="92121" bIns="46061" rtlCol="0" anchor="b"/>
          <a:lstStyle>
            <a:lvl1pPr algn="r">
              <a:defRPr sz="1200"/>
            </a:lvl1pPr>
          </a:lstStyle>
          <a:p>
            <a:fld id="{EB7A4644-BEA8-4747-B544-93F22CB95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102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E837F-D5BE-42EB-A019-5A3A4F7A2C12}" type="datetime1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DD9A2F-D392-4537-B030-0FC8299052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2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7BB8-0F2B-4F60-8145-7682D0842B2B}" type="datetime1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52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903F-9681-40A6-A907-32A1C19FAC68}" type="datetime1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50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BCB34-DBDE-46D7-ADB6-EE7EBC6BAC32}" type="datetime1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448800" y="647217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DD9A2F-D392-4537-B030-0FC8299052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49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603E-6FD5-43E3-8217-7084B3A5AA09}" type="datetime1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03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952C-1D0C-4B5C-BC7C-2D1EF439C5DA}" type="datetime1">
              <a:rPr lang="ru-RU" smtClean="0"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403080" y="6492875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DD9A2F-D392-4537-B030-0FC8299052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21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2FB0-2806-4A90-BECE-B95F03B80828}" type="datetime1">
              <a:rPr lang="ru-RU" smtClean="0"/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DD9A2F-D392-4537-B030-0FC8299052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15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19A9-81D7-4755-9DDC-7CF9F5A07E69}" type="datetime1">
              <a:rPr lang="ru-RU" smtClean="0"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13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47A7-722A-441A-BBBA-DA73C608CAD4}" type="datetime1">
              <a:rPr lang="ru-RU" smtClean="0"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46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261F-7D3D-4A52-B849-0F87B643A1DD}" type="datetime1">
              <a:rPr lang="ru-RU" smtClean="0"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12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9AD8-268E-4C1E-88D9-D196591DFEB8}" type="datetime1">
              <a:rPr lang="ru-RU" smtClean="0"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97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49F96-5CE0-47AA-A59C-7C49A12C6F78}" type="datetime1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D9A2F-D392-4537-B030-0FC829905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6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23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28.xml"/><Relationship Id="rId5" Type="http://schemas.openxmlformats.org/officeDocument/2006/relationships/chart" Target="../charts/chart27.xml"/><Relationship Id="rId4" Type="http://schemas.openxmlformats.org/officeDocument/2006/relationships/chart" Target="../charts/chart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2.xml"/><Relationship Id="rId5" Type="http://schemas.openxmlformats.org/officeDocument/2006/relationships/chart" Target="../charts/chart31.xml"/><Relationship Id="rId4" Type="http://schemas.openxmlformats.org/officeDocument/2006/relationships/chart" Target="../charts/chart3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no-kharkiv.org.ua/" TargetMode="External"/><Relationship Id="rId2" Type="http://schemas.openxmlformats.org/officeDocument/2006/relationships/hyperlink" Target="mailto:office@zno-kharkiv.org.ua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05999" y="2035502"/>
            <a:ext cx="10558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Деякі результати за підсумками ЗНО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9" y="211520"/>
            <a:ext cx="2814280" cy="7986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63458" y="4307661"/>
            <a:ext cx="62498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cs typeface="Arial" panose="020B0604020202020204" pitchFamily="34" charset="0"/>
              </a:rPr>
              <a:t>Сидоренко</a:t>
            </a:r>
          </a:p>
          <a:p>
            <a:r>
              <a:rPr lang="uk-UA" sz="3200" b="1" dirty="0" smtClean="0">
                <a:cs typeface="Arial" panose="020B0604020202020204" pitchFamily="34" charset="0"/>
              </a:rPr>
              <a:t>Олександр Леонідович,</a:t>
            </a:r>
          </a:p>
          <a:p>
            <a:pPr algn="just"/>
            <a:r>
              <a:rPr lang="uk-UA" i="1" dirty="0" smtClean="0">
                <a:cs typeface="Arial" panose="020B0604020202020204" pitchFamily="34" charset="0"/>
              </a:rPr>
              <a:t>доктор соціологічних наук, професор, член-кореспондент Національної академії педагогічних наук України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3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10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" y="86898"/>
            <a:ext cx="1555611" cy="441472"/>
          </a:xfrm>
          <a:prstGeom prst="rect">
            <a:avLst/>
          </a:prstGeom>
        </p:spPr>
      </p:pic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735015" y="187569"/>
          <a:ext cx="10187354" cy="6459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363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11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" y="86898"/>
            <a:ext cx="1555611" cy="441472"/>
          </a:xfrm>
          <a:prstGeom prst="rect">
            <a:avLst/>
          </a:prstGeom>
        </p:spPr>
      </p:pic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1723291" y="86898"/>
          <a:ext cx="10175631" cy="659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529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12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" y="86898"/>
            <a:ext cx="1555611" cy="441472"/>
          </a:xfrm>
          <a:prstGeom prst="rect">
            <a:avLst/>
          </a:prstGeom>
        </p:spPr>
      </p:pic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1731264" y="86898"/>
          <a:ext cx="10143744" cy="6630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593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13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" y="86898"/>
            <a:ext cx="1555611" cy="441472"/>
          </a:xfrm>
          <a:prstGeom prst="rect">
            <a:avLst/>
          </a:prstGeom>
        </p:spPr>
      </p:pic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1731264" y="86898"/>
          <a:ext cx="10107168" cy="6569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394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465" y="687576"/>
            <a:ext cx="11211950" cy="698904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>
                <a:solidFill>
                  <a:srgbClr val="FF0000"/>
                </a:solidFill>
              </a:rPr>
              <a:t>ІІІ. За результатом 175 та більше балів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465" y="1756230"/>
            <a:ext cx="10454397" cy="487579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uk-UA" sz="3200" dirty="0"/>
              <a:t>Питома вага учасників </a:t>
            </a:r>
            <a:r>
              <a:rPr lang="uk-UA" sz="3200" b="1" dirty="0"/>
              <a:t>Харківської області</a:t>
            </a:r>
            <a:r>
              <a:rPr lang="uk-UA" sz="3200" dirty="0"/>
              <a:t>, які отримали 175+ з конкретного предмета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uk-UA" sz="3200" b="1" dirty="0"/>
              <a:t>СПІВСТАВЛЯЄТЬСЯ</a:t>
            </a:r>
            <a:r>
              <a:rPr lang="uk-UA" sz="3200" dirty="0"/>
              <a:t> З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uk-UA" sz="3200" dirty="0"/>
              <a:t>питомою вагою таких же учасників </a:t>
            </a:r>
            <a:r>
              <a:rPr lang="uk-UA" sz="3200" b="1" dirty="0"/>
              <a:t>по Україні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14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26" y="317826"/>
            <a:ext cx="2231240" cy="633211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752354" y="5302193"/>
            <a:ext cx="10283508" cy="5896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uk-UA" sz="3200" dirty="0" smtClean="0">
                <a:solidFill>
                  <a:srgbClr val="FF0000"/>
                </a:solidFill>
              </a:rPr>
              <a:t>Чим більший цей </a:t>
            </a:r>
            <a:r>
              <a:rPr lang="uk-UA" sz="3200" dirty="0">
                <a:solidFill>
                  <a:srgbClr val="FF0000"/>
                </a:solidFill>
              </a:rPr>
              <a:t>індекс – </a:t>
            </a:r>
            <a:r>
              <a:rPr lang="uk-UA" sz="3200" dirty="0" smtClean="0">
                <a:solidFill>
                  <a:srgbClr val="FF0000"/>
                </a:solidFill>
              </a:rPr>
              <a:t>тим краща ситуація в області!</a:t>
            </a:r>
            <a:endParaRPr lang="uk-UA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0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15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" y="86898"/>
            <a:ext cx="1555611" cy="441472"/>
          </a:xfrm>
          <a:prstGeom prst="rect">
            <a:avLst/>
          </a:prstGeom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2767229"/>
              </p:ext>
            </p:extLst>
          </p:nvPr>
        </p:nvGraphicFramePr>
        <p:xfrm>
          <a:off x="1729649" y="158959"/>
          <a:ext cx="10194127" cy="6562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687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3352556" y="6019"/>
            <a:ext cx="5486888" cy="568691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latin typeface="Comic Sans MS" panose="030F0702030302020204" pitchFamily="66" charset="0"/>
              </a:rPr>
              <a:t>Українська мова і література</a:t>
            </a:r>
            <a:endParaRPr lang="uk-UA" sz="2800" b="1" dirty="0">
              <a:latin typeface="Comic Sans MS" panose="030F0702030302020204" pitchFamily="66" charset="0"/>
            </a:endParaRPr>
          </a:p>
        </p:txBody>
      </p:sp>
      <p:sp>
        <p:nvSpPr>
          <p:cNvPr id="19" name="Текст 18"/>
          <p:cNvSpPr>
            <a:spLocks noGrp="1"/>
          </p:cNvSpPr>
          <p:nvPr>
            <p:ph type="body" idx="1"/>
          </p:nvPr>
        </p:nvSpPr>
        <p:spPr>
          <a:xfrm>
            <a:off x="4237893" y="561935"/>
            <a:ext cx="3716215" cy="299061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Отримали 175 балів та більше</a:t>
            </a:r>
            <a:endParaRPr lang="uk-UA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16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" y="86898"/>
            <a:ext cx="1555611" cy="441472"/>
          </a:xfrm>
          <a:prstGeom prst="rect">
            <a:avLst/>
          </a:prstGeom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212898"/>
              </p:ext>
            </p:extLst>
          </p:nvPr>
        </p:nvGraphicFramePr>
        <p:xfrm>
          <a:off x="336148" y="937615"/>
          <a:ext cx="5630897" cy="2802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249352"/>
              </p:ext>
            </p:extLst>
          </p:nvPr>
        </p:nvGraphicFramePr>
        <p:xfrm>
          <a:off x="6203599" y="937615"/>
          <a:ext cx="5729311" cy="2802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923635"/>
              </p:ext>
            </p:extLst>
          </p:nvPr>
        </p:nvGraphicFramePr>
        <p:xfrm>
          <a:off x="336148" y="3960616"/>
          <a:ext cx="5630897" cy="2755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566762"/>
              </p:ext>
            </p:extLst>
          </p:nvPr>
        </p:nvGraphicFramePr>
        <p:xfrm>
          <a:off x="6203599" y="3960615"/>
          <a:ext cx="5729311" cy="2755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08754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17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" y="86898"/>
            <a:ext cx="1555611" cy="441472"/>
          </a:xfrm>
          <a:prstGeom prst="rect">
            <a:avLst/>
          </a:prstGeom>
        </p:spPr>
      </p:pic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503785"/>
              </p:ext>
            </p:extLst>
          </p:nvPr>
        </p:nvGraphicFramePr>
        <p:xfrm>
          <a:off x="1755648" y="195072"/>
          <a:ext cx="10216874" cy="6526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160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3352556" y="6019"/>
            <a:ext cx="5486888" cy="568691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latin typeface="Comic Sans MS" panose="030F0702030302020204" pitchFamily="66" charset="0"/>
              </a:rPr>
              <a:t>Історія України</a:t>
            </a:r>
            <a:endParaRPr lang="uk-UA" sz="2800" b="1" dirty="0">
              <a:latin typeface="Comic Sans MS" panose="030F0702030302020204" pitchFamily="66" charset="0"/>
            </a:endParaRPr>
          </a:p>
        </p:txBody>
      </p:sp>
      <p:sp>
        <p:nvSpPr>
          <p:cNvPr id="19" name="Текст 18"/>
          <p:cNvSpPr>
            <a:spLocks noGrp="1"/>
          </p:cNvSpPr>
          <p:nvPr>
            <p:ph type="body" idx="1"/>
          </p:nvPr>
        </p:nvSpPr>
        <p:spPr>
          <a:xfrm>
            <a:off x="4237893" y="561935"/>
            <a:ext cx="3716215" cy="299061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Отримали 175 балів та більше</a:t>
            </a:r>
            <a:endParaRPr lang="uk-UA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18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" y="86898"/>
            <a:ext cx="1555611" cy="441472"/>
          </a:xfrm>
          <a:prstGeom prst="rect">
            <a:avLst/>
          </a:prstGeom>
        </p:spPr>
      </p:pic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8206390"/>
              </p:ext>
            </p:extLst>
          </p:nvPr>
        </p:nvGraphicFramePr>
        <p:xfrm>
          <a:off x="336148" y="937615"/>
          <a:ext cx="5630897" cy="2798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6152099"/>
              </p:ext>
            </p:extLst>
          </p:nvPr>
        </p:nvGraphicFramePr>
        <p:xfrm>
          <a:off x="6203598" y="937615"/>
          <a:ext cx="5729311" cy="2795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2846911"/>
              </p:ext>
            </p:extLst>
          </p:nvPr>
        </p:nvGraphicFramePr>
        <p:xfrm>
          <a:off x="336148" y="3960615"/>
          <a:ext cx="5630897" cy="2755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871798"/>
              </p:ext>
            </p:extLst>
          </p:nvPr>
        </p:nvGraphicFramePr>
        <p:xfrm>
          <a:off x="6203597" y="3960615"/>
          <a:ext cx="5729311" cy="2755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95345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19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" y="86898"/>
            <a:ext cx="1555611" cy="441472"/>
          </a:xfrm>
          <a:prstGeom prst="rect">
            <a:avLst/>
          </a:prstGeom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706070"/>
              </p:ext>
            </p:extLst>
          </p:nvPr>
        </p:nvGraphicFramePr>
        <p:xfrm>
          <a:off x="1780032" y="86898"/>
          <a:ext cx="10192512" cy="6634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674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" y="687576"/>
            <a:ext cx="10515600" cy="698904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Аналіз результатів </a:t>
            </a:r>
            <a:r>
              <a:rPr lang="uk-UA" sz="36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5068" y="1649514"/>
            <a:ext cx="9642566" cy="1563949"/>
          </a:xfrm>
        </p:spPr>
        <p:txBody>
          <a:bodyPr>
            <a:normAutofit fontScale="85000" lnSpcReduction="20000"/>
          </a:bodyPr>
          <a:lstStyle/>
          <a:p>
            <a:pPr marL="363538" indent="-363538" algn="just">
              <a:lnSpc>
                <a:spcPct val="120000"/>
              </a:lnSpc>
              <a:buNone/>
            </a:pPr>
            <a:r>
              <a:rPr lang="uk-UA" sz="3300" i="1" dirty="0"/>
              <a:t>- 	базується на статистичних даних, отриманих за 10 років ЗНО;</a:t>
            </a:r>
          </a:p>
          <a:p>
            <a:pPr marL="363538" indent="-363538" algn="just">
              <a:lnSpc>
                <a:spcPct val="120000"/>
              </a:lnSpc>
              <a:buNone/>
            </a:pPr>
            <a:r>
              <a:rPr lang="uk-UA" sz="3300" i="1" dirty="0"/>
              <a:t>-  показує рівень </a:t>
            </a:r>
            <a:r>
              <a:rPr lang="uk-UA" sz="3300" i="1" dirty="0" smtClean="0"/>
              <a:t>конкурентоспроможності </a:t>
            </a:r>
            <a:r>
              <a:rPr lang="uk-UA" sz="3300" i="1" dirty="0"/>
              <a:t>його учасників</a:t>
            </a:r>
          </a:p>
          <a:p>
            <a:pPr marL="363538" indent="-363538" algn="just">
              <a:lnSpc>
                <a:spcPct val="120000"/>
              </a:lnSpc>
              <a:buNone/>
            </a:pPr>
            <a:endParaRPr lang="uk-UA" i="1" dirty="0" smtClean="0"/>
          </a:p>
          <a:p>
            <a:pPr marL="363538" indent="-363538" algn="just">
              <a:lnSpc>
                <a:spcPct val="120000"/>
              </a:lnSpc>
              <a:buNone/>
            </a:pPr>
            <a:endParaRPr lang="uk-UA" i="1" dirty="0" smtClean="0"/>
          </a:p>
          <a:p>
            <a:pPr marL="363538" indent="-363538" algn="just">
              <a:lnSpc>
                <a:spcPct val="120000"/>
              </a:lnSpc>
              <a:buNone/>
            </a:pPr>
            <a:endParaRPr lang="uk-UA" i="1" dirty="0"/>
          </a:p>
          <a:p>
            <a:pPr marL="363538" indent="-363538" algn="just">
              <a:lnSpc>
                <a:spcPct val="120000"/>
              </a:lnSpc>
              <a:buNone/>
            </a:pPr>
            <a:endParaRPr lang="uk-UA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9" y="211519"/>
            <a:ext cx="2875653" cy="816091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928551" y="3414190"/>
            <a:ext cx="10515600" cy="698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Конкурентоспроможність </a:t>
            </a:r>
            <a:r>
              <a:rPr lang="uk-UA" sz="3600" b="1" dirty="0" smtClean="0">
                <a:solidFill>
                  <a:srgbClr val="FF0000"/>
                </a:solidFill>
              </a:rPr>
              <a:t>-</a:t>
            </a:r>
            <a:endParaRPr lang="uk-UA" sz="3600" b="1" dirty="0">
              <a:solidFill>
                <a:srgbClr val="FF0000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365068" y="4279060"/>
            <a:ext cx="9642566" cy="20271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3538" indent="-363538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uk-UA" i="1" dirty="0" smtClean="0"/>
              <a:t>- 	</a:t>
            </a:r>
            <a:r>
              <a:rPr lang="uk-UA" sz="3300" i="1" dirty="0"/>
              <a:t>це єдина реальна умова </a:t>
            </a:r>
            <a:r>
              <a:rPr lang="uk-UA" sz="3300" i="1" dirty="0" smtClean="0"/>
              <a:t>реалізації </a:t>
            </a:r>
            <a:r>
              <a:rPr lang="uk-UA" sz="3300" i="1" dirty="0"/>
              <a:t>власних амбіцій – продовжити </a:t>
            </a:r>
            <a:r>
              <a:rPr lang="uk-UA" sz="3300" i="1" dirty="0" smtClean="0"/>
              <a:t>освіту в </a:t>
            </a:r>
            <a:r>
              <a:rPr lang="uk-UA" sz="3300" i="1" dirty="0"/>
              <a:t>спланованому та обраному напрямку;</a:t>
            </a:r>
          </a:p>
          <a:p>
            <a:pPr marL="363538" indent="-363538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uk-UA" sz="3300" i="1" dirty="0"/>
              <a:t>-  це єдине </a:t>
            </a:r>
            <a:r>
              <a:rPr lang="uk-UA" sz="3300" b="1" i="1" dirty="0"/>
              <a:t>очікування </a:t>
            </a:r>
            <a:r>
              <a:rPr lang="uk-UA" sz="3300" i="1" dirty="0"/>
              <a:t> випускників та їх батьків </a:t>
            </a:r>
            <a:r>
              <a:rPr lang="uk-UA" sz="3300" b="1" i="1" dirty="0"/>
              <a:t>від школи</a:t>
            </a:r>
            <a:r>
              <a:rPr lang="uk-UA" sz="3300" i="1" dirty="0"/>
              <a:t>.</a:t>
            </a:r>
          </a:p>
          <a:p>
            <a:pPr marL="363538" indent="-363538" algn="just">
              <a:lnSpc>
                <a:spcPct val="120000"/>
              </a:lnSpc>
              <a:buFont typeface="Arial" panose="020B0604020202020204" pitchFamily="34" charset="0"/>
              <a:buNone/>
            </a:pPr>
            <a:endParaRPr lang="uk-UA" i="1" dirty="0" smtClean="0"/>
          </a:p>
          <a:p>
            <a:pPr marL="363538" indent="-363538" algn="just">
              <a:lnSpc>
                <a:spcPct val="120000"/>
              </a:lnSpc>
              <a:buFont typeface="Arial" panose="020B0604020202020204" pitchFamily="34" charset="0"/>
              <a:buNone/>
            </a:pPr>
            <a:endParaRPr lang="uk-UA" i="1" dirty="0" smtClean="0"/>
          </a:p>
          <a:p>
            <a:pPr marL="363538" indent="-363538" algn="just">
              <a:lnSpc>
                <a:spcPct val="120000"/>
              </a:lnSpc>
              <a:buFont typeface="Arial" panose="020B0604020202020204" pitchFamily="34" charset="0"/>
              <a:buNone/>
            </a:pPr>
            <a:endParaRPr lang="uk-UA" i="1" dirty="0" smtClean="0"/>
          </a:p>
        </p:txBody>
      </p:sp>
    </p:spTree>
    <p:extLst>
      <p:ext uri="{BB962C8B-B14F-4D97-AF65-F5344CB8AC3E}">
        <p14:creationId xmlns:p14="http://schemas.microsoft.com/office/powerpoint/2010/main" val="1188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3352556" y="6019"/>
            <a:ext cx="5486888" cy="568691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latin typeface="Comic Sans MS" panose="030F0702030302020204" pitchFamily="66" charset="0"/>
              </a:rPr>
              <a:t>Математика</a:t>
            </a:r>
            <a:endParaRPr lang="uk-UA" sz="2800" b="1" dirty="0">
              <a:latin typeface="Comic Sans MS" panose="030F0702030302020204" pitchFamily="66" charset="0"/>
            </a:endParaRPr>
          </a:p>
        </p:txBody>
      </p:sp>
      <p:sp>
        <p:nvSpPr>
          <p:cNvPr id="19" name="Текст 18"/>
          <p:cNvSpPr>
            <a:spLocks noGrp="1"/>
          </p:cNvSpPr>
          <p:nvPr>
            <p:ph type="body" idx="1"/>
          </p:nvPr>
        </p:nvSpPr>
        <p:spPr>
          <a:xfrm>
            <a:off x="4237893" y="561935"/>
            <a:ext cx="3716215" cy="299061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Отримали 175 балів та більше</a:t>
            </a:r>
            <a:endParaRPr lang="uk-UA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20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" y="86898"/>
            <a:ext cx="1555611" cy="441472"/>
          </a:xfrm>
          <a:prstGeom prst="rect">
            <a:avLst/>
          </a:prstGeom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97306"/>
              </p:ext>
            </p:extLst>
          </p:nvPr>
        </p:nvGraphicFramePr>
        <p:xfrm>
          <a:off x="336148" y="937616"/>
          <a:ext cx="5630897" cy="2795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1561376"/>
              </p:ext>
            </p:extLst>
          </p:nvPr>
        </p:nvGraphicFramePr>
        <p:xfrm>
          <a:off x="6203596" y="937617"/>
          <a:ext cx="5729311" cy="2795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98944"/>
              </p:ext>
            </p:extLst>
          </p:nvPr>
        </p:nvGraphicFramePr>
        <p:xfrm>
          <a:off x="336147" y="3960615"/>
          <a:ext cx="5630897" cy="2755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163932"/>
              </p:ext>
            </p:extLst>
          </p:nvPr>
        </p:nvGraphicFramePr>
        <p:xfrm>
          <a:off x="6203596" y="3960615"/>
          <a:ext cx="5729311" cy="2755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3812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21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" y="86898"/>
            <a:ext cx="1555611" cy="441472"/>
          </a:xfrm>
          <a:prstGeom prst="rect">
            <a:avLst/>
          </a:prstGeom>
        </p:spPr>
      </p:pic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518330"/>
              </p:ext>
            </p:extLst>
          </p:nvPr>
        </p:nvGraphicFramePr>
        <p:xfrm>
          <a:off x="1735015" y="86898"/>
          <a:ext cx="10128739" cy="6524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501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3352556" y="6019"/>
            <a:ext cx="5486888" cy="568691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latin typeface="Comic Sans MS" panose="030F0702030302020204" pitchFamily="66" charset="0"/>
              </a:rPr>
              <a:t>Англійська мова</a:t>
            </a:r>
            <a:endParaRPr lang="uk-UA" sz="2800" b="1" dirty="0">
              <a:latin typeface="Comic Sans MS" panose="030F0702030302020204" pitchFamily="66" charset="0"/>
            </a:endParaRPr>
          </a:p>
        </p:txBody>
      </p:sp>
      <p:sp>
        <p:nvSpPr>
          <p:cNvPr id="19" name="Текст 18"/>
          <p:cNvSpPr>
            <a:spLocks noGrp="1"/>
          </p:cNvSpPr>
          <p:nvPr>
            <p:ph type="body" idx="1"/>
          </p:nvPr>
        </p:nvSpPr>
        <p:spPr>
          <a:xfrm>
            <a:off x="4237893" y="561935"/>
            <a:ext cx="3716215" cy="299061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Отримали 175 балів та більше</a:t>
            </a:r>
            <a:endParaRPr lang="uk-UA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22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" y="86898"/>
            <a:ext cx="1555611" cy="441472"/>
          </a:xfrm>
          <a:prstGeom prst="rect">
            <a:avLst/>
          </a:prstGeom>
        </p:spPr>
      </p:pic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433360"/>
              </p:ext>
            </p:extLst>
          </p:nvPr>
        </p:nvGraphicFramePr>
        <p:xfrm>
          <a:off x="336147" y="937617"/>
          <a:ext cx="5630897" cy="2798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1534185"/>
              </p:ext>
            </p:extLst>
          </p:nvPr>
        </p:nvGraphicFramePr>
        <p:xfrm>
          <a:off x="6203595" y="937617"/>
          <a:ext cx="5729311" cy="2798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2247901"/>
              </p:ext>
            </p:extLst>
          </p:nvPr>
        </p:nvGraphicFramePr>
        <p:xfrm>
          <a:off x="336146" y="3960615"/>
          <a:ext cx="5630897" cy="2755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626566"/>
              </p:ext>
            </p:extLst>
          </p:nvPr>
        </p:nvGraphicFramePr>
        <p:xfrm>
          <a:off x="6203594" y="3960616"/>
          <a:ext cx="5729311" cy="2755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15045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23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" y="86898"/>
            <a:ext cx="1555611" cy="441472"/>
          </a:xfrm>
          <a:prstGeom prst="rect">
            <a:avLst/>
          </a:prstGeom>
        </p:spPr>
      </p:pic>
      <p:graphicFrame>
        <p:nvGraphicFramePr>
          <p:cNvPr id="5" name="Диаграмма 4"/>
          <p:cNvGraphicFramePr>
            <a:graphicFrameLocks/>
          </p:cNvGraphicFramePr>
          <p:nvPr>
            <p:extLst/>
          </p:nvPr>
        </p:nvGraphicFramePr>
        <p:xfrm>
          <a:off x="1731264" y="182879"/>
          <a:ext cx="5021228" cy="3158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/>
          </p:nvPr>
        </p:nvGraphicFramePr>
        <p:xfrm>
          <a:off x="6924588" y="182878"/>
          <a:ext cx="5021228" cy="3158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/>
          </p:nvPr>
        </p:nvGraphicFramePr>
        <p:xfrm>
          <a:off x="1731264" y="3477064"/>
          <a:ext cx="5021228" cy="3158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6924588" y="3477063"/>
          <a:ext cx="5021228" cy="3158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224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017" y="1784856"/>
            <a:ext cx="10515600" cy="698904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Показники міст обласного підпорядкування за середнім балом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9640" y="3105784"/>
            <a:ext cx="10197662" cy="480640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uk-UA" sz="3200" b="1" dirty="0" smtClean="0"/>
              <a:t>Розраховано за попередніми методиками</a:t>
            </a:r>
            <a:endParaRPr lang="uk-UA" sz="32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24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9" y="211519"/>
            <a:ext cx="2722224" cy="77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67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25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" y="86897"/>
            <a:ext cx="2025957" cy="574953"/>
          </a:xfrm>
          <a:prstGeom prst="rect">
            <a:avLst/>
          </a:prstGeom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673754"/>
              </p:ext>
            </p:extLst>
          </p:nvPr>
        </p:nvGraphicFramePr>
        <p:xfrm>
          <a:off x="1724629" y="86898"/>
          <a:ext cx="10174146" cy="6568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564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26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" y="86897"/>
            <a:ext cx="1811153" cy="513993"/>
          </a:xfrm>
          <a:prstGeom prst="rect">
            <a:avLst/>
          </a:prstGeom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0395464"/>
              </p:ext>
            </p:extLst>
          </p:nvPr>
        </p:nvGraphicFramePr>
        <p:xfrm>
          <a:off x="1736203" y="86898"/>
          <a:ext cx="10127848" cy="6591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752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27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" y="86897"/>
            <a:ext cx="1995273" cy="566245"/>
          </a:xfrm>
          <a:prstGeom prst="rect">
            <a:avLst/>
          </a:prstGeom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5804893"/>
              </p:ext>
            </p:extLst>
          </p:nvPr>
        </p:nvGraphicFramePr>
        <p:xfrm>
          <a:off x="1736203" y="86898"/>
          <a:ext cx="10139422" cy="6603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064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28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" y="86897"/>
            <a:ext cx="1903213" cy="540119"/>
          </a:xfrm>
          <a:prstGeom prst="rect">
            <a:avLst/>
          </a:prstGeom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8257016"/>
              </p:ext>
            </p:extLst>
          </p:nvPr>
        </p:nvGraphicFramePr>
        <p:xfrm>
          <a:off x="1724629" y="86898"/>
          <a:ext cx="10150996" cy="6568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200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977" y="2690547"/>
            <a:ext cx="10515600" cy="698904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першу п’ятірку регіонів </a:t>
            </a:r>
            <a:br>
              <a:rPr lang="uk-UA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протягом 10 років попадали:</a:t>
            </a: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29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9" y="211519"/>
            <a:ext cx="2722224" cy="77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4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633" y="2586043"/>
            <a:ext cx="10818223" cy="2099167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ОБЛАСТЬ В УКРАЇНІ</a:t>
            </a: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3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32" y="1156131"/>
            <a:ext cx="4303519" cy="1221310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65920" y="450405"/>
            <a:ext cx="2272936" cy="2753437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  <p:extLst>
      <p:ext uri="{BB962C8B-B14F-4D97-AF65-F5344CB8AC3E}">
        <p14:creationId xmlns:p14="http://schemas.microsoft.com/office/powerpoint/2010/main" val="147132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173" y="82804"/>
            <a:ext cx="11211950" cy="698904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Українська мова та література</a:t>
            </a:r>
            <a:endParaRPr lang="uk-UA" sz="40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30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9" y="211519"/>
            <a:ext cx="2298824" cy="652391"/>
          </a:xfrm>
          <a:prstGeom prst="rect">
            <a:avLst/>
          </a:prstGeom>
        </p:spPr>
      </p:pic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58206" y="863911"/>
            <a:ext cx="6290594" cy="594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04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173" y="82804"/>
            <a:ext cx="11211950" cy="698904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Історія України</a:t>
            </a:r>
            <a:endParaRPr lang="uk-UA" sz="40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31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9" y="211519"/>
            <a:ext cx="2722224" cy="772549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90448" y="676360"/>
            <a:ext cx="6058352" cy="616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35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173" y="82804"/>
            <a:ext cx="11211950" cy="698904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Математика</a:t>
            </a:r>
            <a:endParaRPr lang="uk-UA" sz="40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32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9" y="211520"/>
            <a:ext cx="2384672" cy="676754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03810" y="781708"/>
            <a:ext cx="6179527" cy="597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37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173" y="82804"/>
            <a:ext cx="11211950" cy="698904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Англійська мова</a:t>
            </a:r>
            <a:endParaRPr lang="uk-UA" sz="40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33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9" y="211520"/>
            <a:ext cx="2384672" cy="676754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18685" y="781708"/>
            <a:ext cx="6299784" cy="602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4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7398" y="22329"/>
            <a:ext cx="11211950" cy="698904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Розподіл показників середнього балу ЗНО-2017 по регіонах України</a:t>
            </a:r>
            <a:endParaRPr lang="uk-UA" sz="28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34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92" y="382856"/>
            <a:ext cx="2384672" cy="676754"/>
          </a:xfrm>
          <a:prstGeom prst="rect">
            <a:avLst/>
          </a:prstGeom>
        </p:spPr>
      </p:pic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/>
          </p:nvPr>
        </p:nvGraphicFramePr>
        <p:xfrm>
          <a:off x="3333949" y="721233"/>
          <a:ext cx="6375658" cy="6037791"/>
        </p:xfrm>
        <a:graphic>
          <a:graphicData uri="http://schemas.openxmlformats.org/drawingml/2006/table">
            <a:tbl>
              <a:tblPr/>
              <a:tblGrid>
                <a:gridCol w="2668034">
                  <a:extLst>
                    <a:ext uri="{9D8B030D-6E8A-4147-A177-3AD203B41FA5}">
                      <a16:colId xmlns:a16="http://schemas.microsoft.com/office/drawing/2014/main" val="3561763396"/>
                    </a:ext>
                  </a:extLst>
                </a:gridCol>
                <a:gridCol w="1177716">
                  <a:extLst>
                    <a:ext uri="{9D8B030D-6E8A-4147-A177-3AD203B41FA5}">
                      <a16:colId xmlns:a16="http://schemas.microsoft.com/office/drawing/2014/main" val="1756764404"/>
                    </a:ext>
                  </a:extLst>
                </a:gridCol>
                <a:gridCol w="1177715">
                  <a:extLst>
                    <a:ext uri="{9D8B030D-6E8A-4147-A177-3AD203B41FA5}">
                      <a16:colId xmlns:a16="http://schemas.microsoft.com/office/drawing/2014/main" val="1265760562"/>
                    </a:ext>
                  </a:extLst>
                </a:gridCol>
                <a:gridCol w="1352193">
                  <a:extLst>
                    <a:ext uri="{9D8B030D-6E8A-4147-A177-3AD203B41FA5}">
                      <a16:colId xmlns:a16="http://schemas.microsoft.com/office/drawing/2014/main" val="193819680"/>
                    </a:ext>
                  </a:extLst>
                </a:gridCol>
              </a:tblGrid>
              <a:tr h="44459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Регіон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6442" marR="26442" marT="5288" marB="5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Місце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6442" marR="26442" marT="5288" marB="5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Бал ЗНО</a:t>
                      </a:r>
                    </a:p>
                  </a:txBody>
                  <a:tcPr marL="26442" marR="26442" marT="5288" marB="5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Склав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(%)</a:t>
                      </a:r>
                    </a:p>
                  </a:txBody>
                  <a:tcPr marL="26442" marR="26442" marT="5288" marB="5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202771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Львівська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123.9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447786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Тернопільська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123.2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133291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Київська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119.6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078818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Сумська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119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00701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Черкаська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116.4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619374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Донецька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116.3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861413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Полтавська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116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738238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Вінницька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114.8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803598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Волинська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114.7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852482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Луганська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114.3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643166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effectLst/>
                        </a:rPr>
                        <a:t>Харківська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113.7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151684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Дніпропетровська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112.9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778402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Хмельницька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112.6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72226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Чернігівська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110.7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601465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Івано-Франківська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110.4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78054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Запорізька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109.5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133460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Житомирська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108.8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229296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Рівненська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108.2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593909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Кіровоградська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105.7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932157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Херсонська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103.1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379003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Одеська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102.8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833114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Миколаївська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102.1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141196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Чернівецька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91.7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708231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Закарпатська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88.2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</a:p>
                  </a:txBody>
                  <a:tcPr marL="7933" marR="7933" marT="7933" marB="79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537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1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360" y="1649109"/>
            <a:ext cx="10515600" cy="240286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Окремі показники ЗНО-2017 випускників</a:t>
            </a:r>
            <a:br>
              <a:rPr lang="uk-U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ліцеїв, гімназій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35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9" y="211519"/>
            <a:ext cx="2937028" cy="83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52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0"/>
            <a:ext cx="10406389" cy="68815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За </a:t>
            </a:r>
            <a:r>
              <a:rPr lang="uk-UA" sz="3600" b="1" dirty="0">
                <a:solidFill>
                  <a:srgbClr val="FF0000"/>
                </a:solidFill>
              </a:rPr>
              <a:t>показником «не склав», </a:t>
            </a:r>
            <a:r>
              <a:rPr lang="uk-UA" sz="3600" b="1" dirty="0" smtClean="0">
                <a:solidFill>
                  <a:srgbClr val="FF0000"/>
                </a:solidFill>
              </a:rPr>
              <a:t>%</a:t>
            </a:r>
            <a:endParaRPr lang="uk-UA" sz="36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5195" y="720030"/>
            <a:ext cx="5157787" cy="464629"/>
          </a:xfrm>
        </p:spPr>
        <p:txBody>
          <a:bodyPr/>
          <a:lstStyle/>
          <a:p>
            <a:pPr algn="ctr"/>
            <a:r>
              <a:rPr lang="uk-UA" dirty="0"/>
              <a:t>Українська мова і </a:t>
            </a:r>
            <a:r>
              <a:rPr lang="uk-UA" dirty="0" smtClean="0"/>
              <a:t>література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70163" y="697323"/>
            <a:ext cx="5183188" cy="464629"/>
          </a:xfrm>
        </p:spPr>
        <p:txBody>
          <a:bodyPr/>
          <a:lstStyle/>
          <a:p>
            <a:pPr algn="ctr"/>
            <a:r>
              <a:rPr lang="uk-UA" dirty="0" smtClean="0"/>
              <a:t>Аутсайдери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36</a:t>
            </a:fld>
            <a:endParaRPr lang="ru-RU"/>
          </a:p>
        </p:txBody>
      </p:sp>
      <p:graphicFrame>
        <p:nvGraphicFramePr>
          <p:cNvPr id="9" name="Объект 1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21376142"/>
              </p:ext>
            </p:extLst>
          </p:nvPr>
        </p:nvGraphicFramePr>
        <p:xfrm>
          <a:off x="6181625" y="1264261"/>
          <a:ext cx="5724428" cy="522861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87337">
                  <a:extLst>
                    <a:ext uri="{9D8B030D-6E8A-4147-A177-3AD203B41FA5}">
                      <a16:colId xmlns:a16="http://schemas.microsoft.com/office/drawing/2014/main" val="150291020"/>
                    </a:ext>
                  </a:extLst>
                </a:gridCol>
                <a:gridCol w="4140494">
                  <a:extLst>
                    <a:ext uri="{9D8B030D-6E8A-4147-A177-3AD203B41FA5}">
                      <a16:colId xmlns:a16="http://schemas.microsoft.com/office/drawing/2014/main" val="1811063629"/>
                    </a:ext>
                  </a:extLst>
                </a:gridCol>
                <a:gridCol w="996597">
                  <a:extLst>
                    <a:ext uri="{9D8B030D-6E8A-4147-A177-3AD203B41FA5}">
                      <a16:colId xmlns:a16="http://schemas.microsoft.com/office/drawing/2014/main" val="2962633691"/>
                    </a:ext>
                  </a:extLst>
                </a:gridCol>
              </a:tblGrid>
              <a:tr h="543356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u="none" strike="noStrike" noProof="0" dirty="0">
                          <a:effectLst/>
                        </a:rPr>
                        <a:t>№</a:t>
                      </a:r>
                      <a:endParaRPr lang="uk-UA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40" marR="68240" marT="72000" marB="108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1" u="none" strike="noStrike" noProof="0" dirty="0">
                          <a:effectLst/>
                        </a:rPr>
                        <a:t>Навчальний заклад</a:t>
                      </a:r>
                      <a:endParaRPr lang="uk-UA" sz="20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40" marR="68240" marT="72000" marB="108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1" u="none" strike="noStrike" noProof="0" dirty="0">
                          <a:effectLst/>
                        </a:rPr>
                        <a:t>%</a:t>
                      </a:r>
                      <a:endParaRPr lang="uk-UA" sz="20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40" marR="68240" marT="72000" marB="108000" anchor="ctr"/>
                </a:tc>
                <a:extLst>
                  <a:ext uri="{0D108BD9-81ED-4DB2-BD59-A6C34878D82A}">
                    <a16:rowId xmlns:a16="http://schemas.microsoft.com/office/drawing/2014/main" val="1409853802"/>
                  </a:ext>
                </a:extLst>
              </a:tr>
              <a:tr h="871436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noProof="0" dirty="0">
                          <a:effectLst/>
                        </a:rPr>
                        <a:t>1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40" marR="68240" marT="72000" marB="108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000" u="none" strike="noStrike" noProof="0" dirty="0">
                          <a:effectLst/>
                        </a:rPr>
                        <a:t>Шелудьківський ліцей Зміївської районної </a:t>
                      </a:r>
                      <a:r>
                        <a:rPr lang="uk-UA" sz="2000" u="none" strike="noStrike" noProof="0" dirty="0" smtClean="0">
                          <a:effectLst/>
                        </a:rPr>
                        <a:t>ради</a:t>
                      </a:r>
                      <a:endParaRPr lang="uk-UA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40" marR="68240" marT="72000" marB="108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 noProof="0" dirty="0">
                          <a:effectLst/>
                        </a:rPr>
                        <a:t>13,64</a:t>
                      </a:r>
                      <a:endParaRPr lang="uk-UA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40" marR="68240" marT="72000" marB="108000" anchor="ctr"/>
                </a:tc>
                <a:extLst>
                  <a:ext uri="{0D108BD9-81ED-4DB2-BD59-A6C34878D82A}">
                    <a16:rowId xmlns:a16="http://schemas.microsoft.com/office/drawing/2014/main" val="1152072654"/>
                  </a:ext>
                </a:extLst>
              </a:tr>
              <a:tr h="119951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noProof="0" dirty="0">
                          <a:effectLst/>
                        </a:rPr>
                        <a:t>2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40" marR="68240" marT="72000" marB="108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000" u="none" strike="noStrike" noProof="0" dirty="0" smtClean="0">
                          <a:effectLst/>
                        </a:rPr>
                        <a:t>КЗ «Ліцей </a:t>
                      </a:r>
                      <a:r>
                        <a:rPr lang="uk-UA" sz="2000" u="none" strike="noStrike" noProof="0" dirty="0">
                          <a:effectLst/>
                        </a:rPr>
                        <a:t>з </a:t>
                      </a:r>
                      <a:r>
                        <a:rPr lang="uk-UA" sz="2000" u="none" strike="noStrike" noProof="0" dirty="0" smtClean="0">
                          <a:effectLst/>
                        </a:rPr>
                        <a:t>посиленою </a:t>
                      </a:r>
                      <a:r>
                        <a:rPr lang="uk-UA" sz="2000" u="none" strike="noStrike" noProof="0" dirty="0">
                          <a:effectLst/>
                        </a:rPr>
                        <a:t>військово-фізичною підготовкою "Патріот</a:t>
                      </a:r>
                      <a:r>
                        <a:rPr lang="uk-UA" sz="2000" u="none" strike="noStrike" noProof="0" dirty="0" smtClean="0">
                          <a:effectLst/>
                        </a:rPr>
                        <a:t>"»</a:t>
                      </a:r>
                      <a:endParaRPr lang="uk-UA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40" marR="68240" marT="72000" marB="108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 noProof="0" dirty="0">
                          <a:effectLst/>
                        </a:rPr>
                        <a:t>11,48</a:t>
                      </a:r>
                      <a:endParaRPr lang="uk-UA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40" marR="68240" marT="72000" marB="108000" anchor="ctr"/>
                </a:tc>
                <a:extLst>
                  <a:ext uri="{0D108BD9-81ED-4DB2-BD59-A6C34878D82A}">
                    <a16:rowId xmlns:a16="http://schemas.microsoft.com/office/drawing/2014/main" val="1064357514"/>
                  </a:ext>
                </a:extLst>
              </a:tr>
              <a:tr h="871436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noProof="0" dirty="0">
                          <a:effectLst/>
                        </a:rPr>
                        <a:t>3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40" marR="68240" marT="72000" marB="108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000" u="none" strike="noStrike" noProof="0" dirty="0">
                          <a:effectLst/>
                        </a:rPr>
                        <a:t>Вовчанська гімназія №</a:t>
                      </a:r>
                      <a:r>
                        <a:rPr lang="uk-UA" sz="2000" u="none" strike="noStrike" noProof="0" dirty="0" smtClean="0">
                          <a:effectLst/>
                        </a:rPr>
                        <a:t>1</a:t>
                      </a:r>
                      <a:endParaRPr lang="uk-UA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40" marR="68240" marT="72000" marB="108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 noProof="0" dirty="0">
                          <a:effectLst/>
                        </a:rPr>
                        <a:t>10,34</a:t>
                      </a:r>
                      <a:endParaRPr lang="uk-UA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40" marR="68240" marT="72000" marB="108000" anchor="ctr"/>
                </a:tc>
                <a:extLst>
                  <a:ext uri="{0D108BD9-81ED-4DB2-BD59-A6C34878D82A}">
                    <a16:rowId xmlns:a16="http://schemas.microsoft.com/office/drawing/2014/main" val="1389779446"/>
                  </a:ext>
                </a:extLst>
              </a:tr>
              <a:tr h="871436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noProof="0" dirty="0">
                          <a:effectLst/>
                        </a:rPr>
                        <a:t>4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40" marR="68240" marT="72000" marB="108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000" u="none" strike="noStrike" noProof="0" dirty="0">
                          <a:effectLst/>
                        </a:rPr>
                        <a:t>Пісочинський колегіум Харківської районної </a:t>
                      </a:r>
                      <a:r>
                        <a:rPr lang="uk-UA" sz="2000" u="none" strike="noStrike" noProof="0" dirty="0" smtClean="0">
                          <a:effectLst/>
                        </a:rPr>
                        <a:t>ради</a:t>
                      </a:r>
                      <a:endParaRPr lang="uk-UA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40" marR="68240" marT="72000" marB="108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 noProof="0" dirty="0">
                          <a:effectLst/>
                        </a:rPr>
                        <a:t>8,96</a:t>
                      </a:r>
                      <a:endParaRPr lang="uk-UA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40" marR="68240" marT="72000" marB="108000" anchor="ctr"/>
                </a:tc>
                <a:extLst>
                  <a:ext uri="{0D108BD9-81ED-4DB2-BD59-A6C34878D82A}">
                    <a16:rowId xmlns:a16="http://schemas.microsoft.com/office/drawing/2014/main" val="2865745565"/>
                  </a:ext>
                </a:extLst>
              </a:tr>
              <a:tr h="871436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noProof="0" dirty="0">
                          <a:effectLst/>
                        </a:rPr>
                        <a:t>5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40" marR="68240" marT="72000" marB="108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000" u="none" strike="noStrike" noProof="0" dirty="0">
                          <a:effectLst/>
                        </a:rPr>
                        <a:t>Будянський ліцей Харківської районної </a:t>
                      </a:r>
                      <a:r>
                        <a:rPr lang="uk-UA" sz="2000" u="none" strike="noStrike" noProof="0" dirty="0" smtClean="0">
                          <a:effectLst/>
                        </a:rPr>
                        <a:t>ради</a:t>
                      </a:r>
                      <a:endParaRPr lang="uk-UA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40" marR="68240" marT="72000" marB="108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 noProof="0" dirty="0">
                          <a:effectLst/>
                        </a:rPr>
                        <a:t>7,69</a:t>
                      </a:r>
                      <a:endParaRPr lang="uk-UA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40" marR="68240" marT="72000" marB="108000" anchor="ctr"/>
                </a:tc>
                <a:extLst>
                  <a:ext uri="{0D108BD9-81ED-4DB2-BD59-A6C34878D82A}">
                    <a16:rowId xmlns:a16="http://schemas.microsoft.com/office/drawing/2014/main" val="2850862070"/>
                  </a:ext>
                </a:extLst>
              </a:tr>
            </a:tbl>
          </a:graphicData>
        </a:graphic>
      </p:graphicFrame>
      <p:graphicFrame>
        <p:nvGraphicFramePr>
          <p:cNvPr id="12" name="Объект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0566636"/>
              </p:ext>
            </p:extLst>
          </p:nvPr>
        </p:nvGraphicFramePr>
        <p:xfrm>
          <a:off x="546755" y="1216532"/>
          <a:ext cx="5392132" cy="527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418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-109381"/>
            <a:ext cx="10515600" cy="7881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За </a:t>
            </a:r>
            <a:r>
              <a:rPr lang="uk-UA" sz="3600" b="1" dirty="0">
                <a:solidFill>
                  <a:srgbClr val="FF0000"/>
                </a:solidFill>
              </a:rPr>
              <a:t>показником «не склав», </a:t>
            </a:r>
            <a:r>
              <a:rPr lang="uk-UA" sz="3600" b="1" dirty="0" smtClean="0">
                <a:solidFill>
                  <a:srgbClr val="FF0000"/>
                </a:solidFill>
              </a:rPr>
              <a:t>%</a:t>
            </a:r>
            <a:endParaRPr lang="uk-UA" sz="36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614098"/>
            <a:ext cx="5157787" cy="464629"/>
          </a:xfrm>
        </p:spPr>
        <p:txBody>
          <a:bodyPr/>
          <a:lstStyle/>
          <a:p>
            <a:pPr algn="ctr"/>
            <a:r>
              <a:rPr lang="uk-UA" dirty="0" smtClean="0"/>
              <a:t>Історія України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97588" y="631253"/>
            <a:ext cx="5183188" cy="464629"/>
          </a:xfrm>
        </p:spPr>
        <p:txBody>
          <a:bodyPr/>
          <a:lstStyle/>
          <a:p>
            <a:pPr algn="ctr"/>
            <a:r>
              <a:rPr lang="uk-UA" dirty="0" smtClean="0"/>
              <a:t>Аутсайдери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37</a:t>
            </a:fld>
            <a:endParaRPr lang="ru-RU"/>
          </a:p>
        </p:txBody>
      </p:sp>
      <p:graphicFrame>
        <p:nvGraphicFramePr>
          <p:cNvPr id="12" name="Объект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90055807"/>
              </p:ext>
            </p:extLst>
          </p:nvPr>
        </p:nvGraphicFramePr>
        <p:xfrm>
          <a:off x="6097586" y="1078729"/>
          <a:ext cx="5780186" cy="511093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94088">
                  <a:extLst>
                    <a:ext uri="{9D8B030D-6E8A-4147-A177-3AD203B41FA5}">
                      <a16:colId xmlns:a16="http://schemas.microsoft.com/office/drawing/2014/main" val="3686917402"/>
                    </a:ext>
                  </a:extLst>
                </a:gridCol>
                <a:gridCol w="4329622">
                  <a:extLst>
                    <a:ext uri="{9D8B030D-6E8A-4147-A177-3AD203B41FA5}">
                      <a16:colId xmlns:a16="http://schemas.microsoft.com/office/drawing/2014/main" val="2374399550"/>
                    </a:ext>
                  </a:extLst>
                </a:gridCol>
                <a:gridCol w="956476">
                  <a:extLst>
                    <a:ext uri="{9D8B030D-6E8A-4147-A177-3AD203B41FA5}">
                      <a16:colId xmlns:a16="http://schemas.microsoft.com/office/drawing/2014/main" val="210066172"/>
                    </a:ext>
                  </a:extLst>
                </a:gridCol>
              </a:tblGrid>
              <a:tr h="55896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1" u="none" strike="noStrike" dirty="0">
                          <a:effectLst/>
                        </a:rPr>
                        <a:t>№</a:t>
                      </a:r>
                      <a:endParaRPr lang="uk-U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1" u="none" strike="noStrike" dirty="0">
                          <a:effectLst/>
                        </a:rPr>
                        <a:t>Навчальний заклад</a:t>
                      </a:r>
                      <a:endParaRPr lang="uk-U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1" u="none" strike="noStrike" dirty="0">
                          <a:effectLst/>
                        </a:rPr>
                        <a:t>%</a:t>
                      </a:r>
                      <a:endParaRPr lang="uk-U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3633917075"/>
                  </a:ext>
                </a:extLst>
              </a:tr>
              <a:tr h="91039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1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400" u="none" strike="noStrike" dirty="0" err="1">
                          <a:effectLst/>
                        </a:rPr>
                        <a:t>Шелудьківський</a:t>
                      </a:r>
                      <a:r>
                        <a:rPr lang="uk-UA" sz="2400" u="none" strike="noStrike" dirty="0">
                          <a:effectLst/>
                        </a:rPr>
                        <a:t> ліцей  </a:t>
                      </a:r>
                      <a:r>
                        <a:rPr lang="uk-UA" sz="2400" u="none" strike="noStrike" dirty="0" err="1">
                          <a:effectLst/>
                        </a:rPr>
                        <a:t>Зміївської</a:t>
                      </a:r>
                      <a:r>
                        <a:rPr lang="uk-UA" sz="2400" u="none" strike="noStrike" dirty="0">
                          <a:effectLst/>
                        </a:rPr>
                        <a:t> районної </a:t>
                      </a:r>
                      <a:r>
                        <a:rPr lang="uk-UA" sz="2400" u="none" strike="noStrike" dirty="0" smtClean="0">
                          <a:effectLst/>
                        </a:rPr>
                        <a:t>ради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33,33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1471852189"/>
                  </a:ext>
                </a:extLst>
              </a:tr>
              <a:tr h="91039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2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400" u="none" strike="noStrike" dirty="0">
                          <a:effectLst/>
                        </a:rPr>
                        <a:t>Богодухівський ліцей № </a:t>
                      </a:r>
                      <a:r>
                        <a:rPr lang="uk-UA" sz="2400" u="none" strike="noStrike" dirty="0" smtClean="0">
                          <a:effectLst/>
                        </a:rPr>
                        <a:t>3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28,57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3876790201"/>
                  </a:ext>
                </a:extLst>
              </a:tr>
              <a:tr h="91039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3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400" u="none" strike="noStrike" dirty="0">
                          <a:effectLst/>
                        </a:rPr>
                        <a:t>Вовчанська гімназія №</a:t>
                      </a:r>
                      <a:r>
                        <a:rPr lang="uk-UA" sz="2400" u="none" strike="noStrike" dirty="0" smtClean="0">
                          <a:effectLst/>
                        </a:rPr>
                        <a:t>1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25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257531180"/>
                  </a:ext>
                </a:extLst>
              </a:tr>
              <a:tr h="91039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4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400" u="none" strike="noStrike" dirty="0">
                          <a:effectLst/>
                        </a:rPr>
                        <a:t>Вовчанський ліцей №</a:t>
                      </a:r>
                      <a:r>
                        <a:rPr lang="uk-UA" sz="2400" u="none" strike="noStrike" dirty="0" smtClean="0">
                          <a:effectLst/>
                        </a:rPr>
                        <a:t>2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23,08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2349857135"/>
                  </a:ext>
                </a:extLst>
              </a:tr>
              <a:tr h="91039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5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400" u="none" strike="noStrike" dirty="0">
                          <a:effectLst/>
                        </a:rPr>
                        <a:t>Харківська гімназія №</a:t>
                      </a:r>
                      <a:r>
                        <a:rPr lang="uk-UA" sz="2400" u="none" strike="noStrike" dirty="0" smtClean="0">
                          <a:effectLst/>
                        </a:rPr>
                        <a:t>83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21,05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3869160037"/>
                  </a:ext>
                </a:extLst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2062040"/>
              </p:ext>
            </p:extLst>
          </p:nvPr>
        </p:nvGraphicFramePr>
        <p:xfrm>
          <a:off x="424206" y="1095882"/>
          <a:ext cx="5573369" cy="5093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49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01175"/>
            <a:ext cx="10515600" cy="56812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За </a:t>
            </a:r>
            <a:r>
              <a:rPr lang="uk-UA" sz="3600" b="1" dirty="0">
                <a:solidFill>
                  <a:srgbClr val="FF0000"/>
                </a:solidFill>
              </a:rPr>
              <a:t>показником «не склав», </a:t>
            </a:r>
            <a:r>
              <a:rPr lang="uk-UA" sz="3600" b="1" dirty="0" smtClean="0">
                <a:solidFill>
                  <a:srgbClr val="FF0000"/>
                </a:solidFill>
              </a:rPr>
              <a:t>%</a:t>
            </a:r>
            <a:endParaRPr lang="uk-UA" sz="36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7" y="710604"/>
            <a:ext cx="5157787" cy="464629"/>
          </a:xfrm>
        </p:spPr>
        <p:txBody>
          <a:bodyPr/>
          <a:lstStyle/>
          <a:p>
            <a:pPr algn="ctr"/>
            <a:r>
              <a:rPr lang="uk-UA" dirty="0" smtClean="0"/>
              <a:t>Математика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710603"/>
            <a:ext cx="5183188" cy="464629"/>
          </a:xfrm>
        </p:spPr>
        <p:txBody>
          <a:bodyPr/>
          <a:lstStyle/>
          <a:p>
            <a:pPr algn="ctr"/>
            <a:r>
              <a:rPr lang="uk-UA" dirty="0" smtClean="0"/>
              <a:t>Аутсайдери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38</a:t>
            </a:fld>
            <a:endParaRPr lang="ru-RU"/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78182654"/>
              </p:ext>
            </p:extLst>
          </p:nvPr>
        </p:nvGraphicFramePr>
        <p:xfrm>
          <a:off x="6172200" y="1291470"/>
          <a:ext cx="5894109" cy="516668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41974">
                  <a:extLst>
                    <a:ext uri="{9D8B030D-6E8A-4147-A177-3AD203B41FA5}">
                      <a16:colId xmlns:a16="http://schemas.microsoft.com/office/drawing/2014/main" val="1078304822"/>
                    </a:ext>
                  </a:extLst>
                </a:gridCol>
                <a:gridCol w="4390601">
                  <a:extLst>
                    <a:ext uri="{9D8B030D-6E8A-4147-A177-3AD203B41FA5}">
                      <a16:colId xmlns:a16="http://schemas.microsoft.com/office/drawing/2014/main" val="1377253876"/>
                    </a:ext>
                  </a:extLst>
                </a:gridCol>
                <a:gridCol w="961534">
                  <a:extLst>
                    <a:ext uri="{9D8B030D-6E8A-4147-A177-3AD203B41FA5}">
                      <a16:colId xmlns:a16="http://schemas.microsoft.com/office/drawing/2014/main" val="710893185"/>
                    </a:ext>
                  </a:extLst>
                </a:gridCol>
              </a:tblGrid>
              <a:tr h="50431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1" u="none" strike="noStrike" dirty="0">
                          <a:effectLst/>
                        </a:rPr>
                        <a:t>№</a:t>
                      </a:r>
                      <a:endParaRPr lang="uk-U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1" u="none" strike="noStrike" dirty="0">
                          <a:effectLst/>
                        </a:rPr>
                        <a:t>Навчальний заклад</a:t>
                      </a:r>
                      <a:endParaRPr lang="uk-U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1" u="none" strike="noStrike" dirty="0">
                          <a:effectLst/>
                        </a:rPr>
                        <a:t>%</a:t>
                      </a:r>
                      <a:endParaRPr lang="uk-U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2617384870"/>
                  </a:ext>
                </a:extLst>
              </a:tr>
              <a:tr h="8350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1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400" u="none" strike="noStrike" dirty="0" err="1">
                          <a:effectLst/>
                        </a:rPr>
                        <a:t>Шелудьківський</a:t>
                      </a:r>
                      <a:r>
                        <a:rPr lang="uk-UA" sz="2400" u="none" strike="noStrike" dirty="0">
                          <a:effectLst/>
                        </a:rPr>
                        <a:t> ліцей </a:t>
                      </a:r>
                      <a:r>
                        <a:rPr lang="uk-UA" sz="2400" u="none" strike="noStrike" dirty="0" err="1">
                          <a:effectLst/>
                        </a:rPr>
                        <a:t>Зміївської</a:t>
                      </a:r>
                      <a:r>
                        <a:rPr lang="uk-UA" sz="2400" u="none" strike="noStrike" dirty="0">
                          <a:effectLst/>
                        </a:rPr>
                        <a:t> районної </a:t>
                      </a:r>
                      <a:r>
                        <a:rPr lang="uk-UA" sz="2400" u="none" strike="noStrike" dirty="0" smtClean="0">
                          <a:effectLst/>
                        </a:rPr>
                        <a:t>ради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60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3587518421"/>
                  </a:ext>
                </a:extLst>
              </a:tr>
              <a:tr h="8350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2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400" u="none" strike="noStrike" dirty="0" err="1">
                          <a:effectLst/>
                        </a:rPr>
                        <a:t>Будянський</a:t>
                      </a:r>
                      <a:r>
                        <a:rPr lang="uk-UA" sz="2400" u="none" strike="noStrike" dirty="0">
                          <a:effectLst/>
                        </a:rPr>
                        <a:t> ліцей Харківської районної </a:t>
                      </a:r>
                      <a:r>
                        <a:rPr lang="uk-UA" sz="2400" u="none" strike="noStrike" dirty="0" smtClean="0">
                          <a:effectLst/>
                        </a:rPr>
                        <a:t>ради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33,33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688785877"/>
                  </a:ext>
                </a:extLst>
              </a:tr>
              <a:tr h="8350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3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400" u="none" strike="noStrike" dirty="0" err="1">
                          <a:effectLst/>
                        </a:rPr>
                        <a:t>Роганський</a:t>
                      </a:r>
                      <a:r>
                        <a:rPr lang="uk-UA" sz="2400" u="none" strike="noStrike" dirty="0">
                          <a:effectLst/>
                        </a:rPr>
                        <a:t> аграрний </a:t>
                      </a:r>
                      <a:r>
                        <a:rPr lang="uk-UA" sz="2400" u="none" strike="noStrike" dirty="0" smtClean="0">
                          <a:effectLst/>
                        </a:rPr>
                        <a:t>ліцей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33,33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910871486"/>
                  </a:ext>
                </a:extLst>
              </a:tr>
              <a:tr h="8350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4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400" u="none" strike="noStrike" dirty="0" err="1">
                          <a:effectLst/>
                        </a:rPr>
                        <a:t>Краснокутська</a:t>
                      </a:r>
                      <a:r>
                        <a:rPr lang="uk-UA" sz="2400" u="none" strike="noStrike" dirty="0">
                          <a:effectLst/>
                        </a:rPr>
                        <a:t> </a:t>
                      </a:r>
                      <a:r>
                        <a:rPr lang="uk-UA" sz="2400" u="none" strike="noStrike" dirty="0" smtClean="0">
                          <a:effectLst/>
                        </a:rPr>
                        <a:t>гімназія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32,14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2563877785"/>
                  </a:ext>
                </a:extLst>
              </a:tr>
              <a:tr h="1165739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5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400" u="none" strike="noStrike" dirty="0" smtClean="0">
                          <a:effectLst/>
                        </a:rPr>
                        <a:t>КЗ «Ліцей </a:t>
                      </a:r>
                      <a:r>
                        <a:rPr lang="uk-UA" sz="2400" u="none" strike="noStrike" dirty="0">
                          <a:effectLst/>
                        </a:rPr>
                        <a:t>з посиленою військово-фізичною підготовкою "Патріот</a:t>
                      </a:r>
                      <a:r>
                        <a:rPr lang="uk-UA" sz="2400" u="none" strike="noStrike" dirty="0" smtClean="0">
                          <a:effectLst/>
                        </a:rPr>
                        <a:t>"»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31,37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2181352065"/>
                  </a:ext>
                </a:extLst>
              </a:tr>
            </a:tbl>
          </a:graphicData>
        </a:graphic>
      </p:graphicFrame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92277846"/>
              </p:ext>
            </p:extLst>
          </p:nvPr>
        </p:nvGraphicFramePr>
        <p:xfrm>
          <a:off x="461913" y="1291472"/>
          <a:ext cx="5535662" cy="5010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29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01175"/>
            <a:ext cx="10515600" cy="6152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За </a:t>
            </a:r>
            <a:r>
              <a:rPr lang="uk-UA" sz="3600" b="1" dirty="0">
                <a:solidFill>
                  <a:srgbClr val="FF0000"/>
                </a:solidFill>
              </a:rPr>
              <a:t>показником «не склав», </a:t>
            </a:r>
            <a:r>
              <a:rPr lang="uk-UA" sz="3600" b="1" dirty="0" smtClean="0">
                <a:solidFill>
                  <a:srgbClr val="FF0000"/>
                </a:solidFill>
              </a:rPr>
              <a:t>%</a:t>
            </a:r>
            <a:endParaRPr lang="uk-UA" sz="36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9801" y="803324"/>
            <a:ext cx="5157787" cy="464629"/>
          </a:xfrm>
        </p:spPr>
        <p:txBody>
          <a:bodyPr/>
          <a:lstStyle/>
          <a:p>
            <a:pPr algn="ctr"/>
            <a:r>
              <a:rPr lang="uk-UA" dirty="0" smtClean="0"/>
              <a:t>Англійська мова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5895" y="803324"/>
            <a:ext cx="5183188" cy="464629"/>
          </a:xfrm>
        </p:spPr>
        <p:txBody>
          <a:bodyPr/>
          <a:lstStyle/>
          <a:p>
            <a:pPr algn="ctr"/>
            <a:r>
              <a:rPr lang="uk-UA" dirty="0" smtClean="0"/>
              <a:t>Аутсайдери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39</a:t>
            </a:fld>
            <a:endParaRPr lang="ru-RU"/>
          </a:p>
        </p:txBody>
      </p:sp>
      <p:graphicFrame>
        <p:nvGraphicFramePr>
          <p:cNvPr id="12" name="Объект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21131054"/>
              </p:ext>
            </p:extLst>
          </p:nvPr>
        </p:nvGraphicFramePr>
        <p:xfrm>
          <a:off x="6172200" y="1523621"/>
          <a:ext cx="5649012" cy="481566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29948">
                  <a:extLst>
                    <a:ext uri="{9D8B030D-6E8A-4147-A177-3AD203B41FA5}">
                      <a16:colId xmlns:a16="http://schemas.microsoft.com/office/drawing/2014/main" val="3968238872"/>
                    </a:ext>
                  </a:extLst>
                </a:gridCol>
                <a:gridCol w="4116128">
                  <a:extLst>
                    <a:ext uri="{9D8B030D-6E8A-4147-A177-3AD203B41FA5}">
                      <a16:colId xmlns:a16="http://schemas.microsoft.com/office/drawing/2014/main" val="3291853885"/>
                    </a:ext>
                  </a:extLst>
                </a:gridCol>
                <a:gridCol w="1102936">
                  <a:extLst>
                    <a:ext uri="{9D8B030D-6E8A-4147-A177-3AD203B41FA5}">
                      <a16:colId xmlns:a16="http://schemas.microsoft.com/office/drawing/2014/main" val="567987359"/>
                    </a:ext>
                  </a:extLst>
                </a:gridCol>
              </a:tblGrid>
              <a:tr h="48473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1" u="none" strike="noStrike" dirty="0">
                          <a:effectLst/>
                        </a:rPr>
                        <a:t>№</a:t>
                      </a:r>
                      <a:endParaRPr lang="uk-U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1" u="none" strike="noStrike" dirty="0">
                          <a:effectLst/>
                        </a:rPr>
                        <a:t>Навчальний заклад</a:t>
                      </a:r>
                      <a:endParaRPr lang="uk-U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1" u="none" strike="noStrike" dirty="0">
                          <a:effectLst/>
                        </a:rPr>
                        <a:t>%</a:t>
                      </a:r>
                      <a:endParaRPr lang="uk-U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2077526049"/>
                  </a:ext>
                </a:extLst>
              </a:tr>
              <a:tr h="112048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1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400" u="none" strike="noStrike" dirty="0">
                          <a:effectLst/>
                        </a:rPr>
                        <a:t>Великобурлуцький </a:t>
                      </a:r>
                      <a:r>
                        <a:rPr lang="uk-UA" sz="2400" u="none" strike="noStrike" dirty="0" smtClean="0">
                          <a:effectLst/>
                        </a:rPr>
                        <a:t>ліцей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50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4054475544"/>
                  </a:ext>
                </a:extLst>
              </a:tr>
              <a:tr h="802611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2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400" u="none" strike="noStrike" dirty="0">
                          <a:effectLst/>
                        </a:rPr>
                        <a:t>Вовчанський ліцей №</a:t>
                      </a:r>
                      <a:r>
                        <a:rPr lang="uk-UA" sz="2400" u="none" strike="noStrike" dirty="0" smtClean="0">
                          <a:effectLst/>
                        </a:rPr>
                        <a:t>2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46,15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1620480982"/>
                  </a:ext>
                </a:extLst>
              </a:tr>
              <a:tr h="802611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3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400" u="none" strike="noStrike" dirty="0" err="1">
                          <a:effectLst/>
                        </a:rPr>
                        <a:t>Роганський</a:t>
                      </a:r>
                      <a:r>
                        <a:rPr lang="uk-UA" sz="2400" u="none" strike="noStrike" dirty="0">
                          <a:effectLst/>
                        </a:rPr>
                        <a:t> аграрний </a:t>
                      </a:r>
                      <a:r>
                        <a:rPr lang="uk-UA" sz="2400" u="none" strike="noStrike" dirty="0" smtClean="0">
                          <a:effectLst/>
                        </a:rPr>
                        <a:t>ліцей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40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2456655291"/>
                  </a:ext>
                </a:extLst>
              </a:tr>
              <a:tr h="802611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4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400" u="none" strike="noStrike" dirty="0">
                          <a:effectLst/>
                        </a:rPr>
                        <a:t>Богодухівський ліцей № </a:t>
                      </a:r>
                      <a:r>
                        <a:rPr lang="uk-UA" sz="2400" u="none" strike="noStrike" dirty="0" smtClean="0">
                          <a:effectLst/>
                        </a:rPr>
                        <a:t>3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33,33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2583034437"/>
                  </a:ext>
                </a:extLst>
              </a:tr>
              <a:tr h="802611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5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400" u="none" strike="noStrike" dirty="0">
                          <a:effectLst/>
                        </a:rPr>
                        <a:t>Дворічанський </a:t>
                      </a:r>
                      <a:r>
                        <a:rPr lang="uk-UA" sz="2400" u="none" strike="noStrike" dirty="0" smtClean="0">
                          <a:effectLst/>
                        </a:rPr>
                        <a:t>ліцей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30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1317082465"/>
                  </a:ext>
                </a:extLst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32566187"/>
              </p:ext>
            </p:extLst>
          </p:nvPr>
        </p:nvGraphicFramePr>
        <p:xfrm>
          <a:off x="293033" y="1523623"/>
          <a:ext cx="5353623" cy="4969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685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" y="687576"/>
            <a:ext cx="10515600" cy="698904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І</a:t>
            </a:r>
            <a:r>
              <a:rPr lang="uk-UA" sz="4000" b="1" dirty="0">
                <a:solidFill>
                  <a:srgbClr val="FF0000"/>
                </a:solidFill>
              </a:rPr>
              <a:t>. За середнім балом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197662" cy="480640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Tx/>
              <a:buChar char="-"/>
            </a:pPr>
            <a:r>
              <a:rPr lang="uk-UA" dirty="0" smtClean="0"/>
              <a:t>Верхній або лівий берег сформовано максимальними (найкращими) показниками середнього балу з предмета по кожному із 10 років ЗНО.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uk-UA" dirty="0" smtClean="0"/>
              <a:t>Відповідно – нижній або правий берег – найнижчими показниками.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uk-UA" dirty="0" smtClean="0"/>
              <a:t>Лінія червоного кольору показує «фарватер» руху Харківської області стосовно </a:t>
            </a:r>
            <a:r>
              <a:rPr lang="uk-UA" dirty="0" err="1" smtClean="0"/>
              <a:t>середньоукраїнських</a:t>
            </a:r>
            <a:r>
              <a:rPr lang="uk-UA" dirty="0" smtClean="0"/>
              <a:t> показників (лінія жовтого кольору).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4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9" y="211520"/>
            <a:ext cx="2476732" cy="70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7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pPr/>
              <a:t>40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9" y="211520"/>
            <a:ext cx="1555611" cy="4414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9436" y="3722977"/>
            <a:ext cx="117325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«ЗНО - дзеркало української школи»</a:t>
            </a:r>
            <a:endParaRPr lang="ru-RU" sz="6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48895" y="5514390"/>
            <a:ext cx="5978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i="1" dirty="0" smtClean="0">
                <a:solidFill>
                  <a:srgbClr val="002060"/>
                </a:solidFill>
                <a:latin typeface="+mj-lt"/>
              </a:rPr>
              <a:t>Л. Гриневич, Міністр освіти і науки України</a:t>
            </a:r>
            <a:endParaRPr lang="ru-RU" sz="2400" b="1" i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2" name="Picture 2" descr="Пов’язане зображення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5" r="13214"/>
          <a:stretch/>
        </p:blipFill>
        <p:spPr bwMode="auto">
          <a:xfrm>
            <a:off x="1951125" y="228600"/>
            <a:ext cx="3876098" cy="304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08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" y="82804"/>
            <a:ext cx="10515600" cy="698904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РОБИТИ?</a:t>
            </a:r>
            <a:endParaRPr lang="uk-U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7308" y="1128040"/>
            <a:ext cx="10427931" cy="541416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dirty="0" smtClean="0"/>
              <a:t> </a:t>
            </a:r>
            <a:r>
              <a:rPr lang="uk-UA" sz="3200" dirty="0" smtClean="0"/>
              <a:t>Аналіз та визначення шляхів </a:t>
            </a:r>
            <a:r>
              <a:rPr lang="uk-UA" sz="3200" b="1" dirty="0" smtClean="0"/>
              <a:t>підвищення рівня навчального процесу у кожній школі, у кожному класі, кожним учителем.</a:t>
            </a:r>
          </a:p>
          <a:p>
            <a:pPr algn="just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3200" dirty="0" smtClean="0"/>
              <a:t> Негайне практичне застосування щойно прийнятого </a:t>
            </a:r>
            <a:r>
              <a:rPr lang="uk-UA" sz="3200" b="1" dirty="0" smtClean="0"/>
              <a:t>Закону України «Про освіту»</a:t>
            </a:r>
            <a:r>
              <a:rPr lang="uk-UA" sz="3200" dirty="0" smtClean="0"/>
              <a:t>.</a:t>
            </a:r>
          </a:p>
          <a:p>
            <a:pPr algn="just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3200" dirty="0" smtClean="0"/>
              <a:t> Максимальне зміщення акценту навчального процесу на </a:t>
            </a:r>
            <a:r>
              <a:rPr lang="uk-UA" sz="3200" b="1" dirty="0" smtClean="0"/>
              <a:t>персоніфікацію підготовки кожного випускника-</a:t>
            </a:r>
            <a:r>
              <a:rPr lang="uk-UA" sz="3200" b="1" dirty="0" err="1" smtClean="0"/>
              <a:t>одинадцятикласника</a:t>
            </a:r>
            <a:r>
              <a:rPr lang="uk-UA" sz="3200" dirty="0" smtClean="0"/>
              <a:t>.</a:t>
            </a:r>
            <a:endParaRPr lang="uk-UA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41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9" y="211520"/>
            <a:ext cx="2009166" cy="57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62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6"/>
          <p:cNvSpPr txBox="1">
            <a:spLocks noChangeArrowheads="1"/>
          </p:cNvSpPr>
          <p:nvPr/>
        </p:nvSpPr>
        <p:spPr bwMode="auto">
          <a:xfrm rot="20793709">
            <a:off x="1992313" y="5949951"/>
            <a:ext cx="1943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uk-UA" altLang="ru-RU" sz="18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56570" y="382380"/>
            <a:ext cx="367347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ru-RU" sz="5000" b="1" dirty="0">
                <a:solidFill>
                  <a:srgbClr val="ED11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КОНТАКТИ</a:t>
            </a:r>
            <a:endParaRPr lang="uk-UA" sz="5000" b="1" dirty="0">
              <a:solidFill>
                <a:srgbClr val="ED11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2409043" y="1389517"/>
            <a:ext cx="7968531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1" lang="uk-UA" altLang="ru-RU" sz="2800" b="1" dirty="0">
                <a:solidFill>
                  <a:srgbClr val="ED1150"/>
                </a:solidFill>
                <a:latin typeface="Calibri Light" panose="020F0302020204030204" pitchFamily="34" charset="0"/>
              </a:rPr>
              <a:t>Телефон/факс (приймальна):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uk-UA" altLang="ru-RU" sz="2800" dirty="0">
                <a:latin typeface="Calibri Light" panose="020F0302020204030204" pitchFamily="34" charset="0"/>
              </a:rPr>
              <a:t>(057)705-15-64</a:t>
            </a:r>
          </a:p>
          <a:p>
            <a:pPr algn="ctr">
              <a:spcBef>
                <a:spcPct val="0"/>
              </a:spcBef>
              <a:buFontTx/>
              <a:buNone/>
            </a:pPr>
            <a:endParaRPr kumimoji="1" lang="en-US" altLang="ru-RU" sz="900" dirty="0">
              <a:solidFill>
                <a:srgbClr val="004376"/>
              </a:solidFill>
              <a:latin typeface="Calibri Light" panose="020F03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uk-UA" altLang="ru-RU" sz="2800" b="1" dirty="0">
                <a:solidFill>
                  <a:srgbClr val="ED1150"/>
                </a:solidFill>
                <a:latin typeface="Calibri Light" panose="020F0302020204030204" pitchFamily="34" charset="0"/>
              </a:rPr>
              <a:t>Телефон інформаційної служби: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uk-UA" altLang="ru-RU" sz="2800" dirty="0">
                <a:latin typeface="Calibri Light" panose="020F0302020204030204" pitchFamily="34" charset="0"/>
              </a:rPr>
              <a:t>(057)705-07-37</a:t>
            </a:r>
            <a:endParaRPr kumimoji="1" lang="en-US" altLang="ru-RU" sz="2800" dirty="0">
              <a:latin typeface="Calibri Light" panose="020F03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kumimoji="1" lang="en-US" altLang="ru-RU" sz="900" dirty="0">
              <a:latin typeface="Calibri Light" panose="020F03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uk-UA" altLang="ru-RU" sz="2800" b="1" dirty="0">
                <a:solidFill>
                  <a:srgbClr val="ED1150"/>
                </a:solidFill>
                <a:latin typeface="Calibri Light" panose="020F0302020204030204" pitchFamily="34" charset="0"/>
              </a:rPr>
              <a:t>Електронна пошта: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en-US" altLang="ru-RU" sz="2800" dirty="0" smtClean="0">
                <a:latin typeface="Calibri Light" panose="020F0302020204030204" pitchFamily="34" charset="0"/>
                <a:hlinkClick r:id="rId2"/>
              </a:rPr>
              <a:t>office@zno-kharkiv.org.ua</a:t>
            </a:r>
            <a:r>
              <a:rPr kumimoji="1" lang="uk-UA" altLang="ru-RU" sz="2800" dirty="0" smtClean="0">
                <a:latin typeface="Calibri Light" panose="020F0302020204030204" pitchFamily="34" charset="0"/>
              </a:rPr>
              <a:t> </a:t>
            </a:r>
            <a:endParaRPr kumimoji="1" lang="en-US" altLang="ru-RU" sz="2800" dirty="0">
              <a:latin typeface="Calibri Light" panose="020F03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kumimoji="1" lang="uk-UA" altLang="ru-RU" sz="900" dirty="0">
              <a:latin typeface="Calibri Light" panose="020F03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uk-UA" altLang="ru-RU" sz="2800" b="1" dirty="0">
                <a:solidFill>
                  <a:srgbClr val="ED1150"/>
                </a:solidFill>
                <a:latin typeface="Calibri Light" panose="020F0302020204030204" pitchFamily="34" charset="0"/>
              </a:rPr>
              <a:t>Сайт: </a:t>
            </a:r>
            <a:endParaRPr kumimoji="1" lang="en-US" altLang="ru-RU" sz="2800" b="1" dirty="0">
              <a:solidFill>
                <a:srgbClr val="ED1150"/>
              </a:solidFill>
              <a:latin typeface="Calibri Light" panose="020F03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en-US" altLang="ru-RU" sz="2800" u="sng" dirty="0" smtClean="0">
                <a:latin typeface="Calibri Light" panose="020F0302020204030204" pitchFamily="34" charset="0"/>
                <a:hlinkClick r:id="rId3"/>
              </a:rPr>
              <a:t>www.zno-kharkiv.org.ua</a:t>
            </a:r>
            <a:r>
              <a:rPr kumimoji="1" lang="uk-UA" altLang="ru-RU" sz="2800" u="sng" dirty="0" smtClean="0">
                <a:latin typeface="Calibri Light" panose="020F0302020204030204" pitchFamily="34" charset="0"/>
              </a:rPr>
              <a:t> </a:t>
            </a:r>
            <a:endParaRPr kumimoji="1" lang="en-US" altLang="ru-RU" sz="2800" u="sng" dirty="0">
              <a:latin typeface="Calibri Light" panose="020F03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kumimoji="1" lang="en-US" altLang="ru-RU" sz="900" b="1" dirty="0">
              <a:latin typeface="Calibri Light" panose="020F03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uk-UA" altLang="ru-RU" sz="2800" b="1" dirty="0">
                <a:solidFill>
                  <a:srgbClr val="ED1150"/>
                </a:solidFill>
                <a:latin typeface="Calibri Light" panose="020F0302020204030204" pitchFamily="34" charset="0"/>
              </a:rPr>
              <a:t>Адреса: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uk-UA" altLang="ru-RU" sz="2800" dirty="0">
                <a:latin typeface="Calibri Light" panose="020F0302020204030204" pitchFamily="34" charset="0"/>
              </a:rPr>
              <a:t>майдан Свободи, 6, офіс 463, м. Харків, 61022</a:t>
            </a:r>
            <a:endParaRPr kumimoji="1" lang="ru-RU" altLang="ru-RU" sz="2800" dirty="0">
              <a:latin typeface="Calibri Light" panose="020F0302020204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9" y="211519"/>
            <a:ext cx="2231240" cy="63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50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5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9" y="211520"/>
            <a:ext cx="1555611" cy="441472"/>
          </a:xfrm>
          <a:prstGeom prst="rect">
            <a:avLst/>
          </a:prstGeom>
        </p:spPr>
      </p:pic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43885"/>
              </p:ext>
            </p:extLst>
          </p:nvPr>
        </p:nvGraphicFramePr>
        <p:xfrm>
          <a:off x="1987296" y="211520"/>
          <a:ext cx="9936480" cy="6506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346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6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9" y="211520"/>
            <a:ext cx="1555611" cy="441472"/>
          </a:xfrm>
          <a:prstGeom prst="rect">
            <a:avLst/>
          </a:prstGeom>
        </p:spPr>
      </p:pic>
      <p:graphicFrame>
        <p:nvGraphicFramePr>
          <p:cNvPr id="7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8086290"/>
              </p:ext>
            </p:extLst>
          </p:nvPr>
        </p:nvGraphicFramePr>
        <p:xfrm>
          <a:off x="1999488" y="211520"/>
          <a:ext cx="9960863" cy="6389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47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7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9" y="211520"/>
            <a:ext cx="1555611" cy="441472"/>
          </a:xfrm>
          <a:prstGeom prst="rect">
            <a:avLst/>
          </a:prstGeom>
        </p:spPr>
      </p:pic>
      <p:graphicFrame>
        <p:nvGraphicFramePr>
          <p:cNvPr id="7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1871056"/>
              </p:ext>
            </p:extLst>
          </p:nvPr>
        </p:nvGraphicFramePr>
        <p:xfrm>
          <a:off x="2021032" y="211520"/>
          <a:ext cx="9914936" cy="6509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89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8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9" y="211520"/>
            <a:ext cx="1555611" cy="441472"/>
          </a:xfrm>
          <a:prstGeom prst="rect">
            <a:avLst/>
          </a:prstGeom>
        </p:spPr>
      </p:pic>
      <p:graphicFrame>
        <p:nvGraphicFramePr>
          <p:cNvPr id="7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9474121"/>
              </p:ext>
            </p:extLst>
          </p:nvPr>
        </p:nvGraphicFramePr>
        <p:xfrm>
          <a:off x="1987296" y="211520"/>
          <a:ext cx="9924288" cy="6509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828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465" y="534467"/>
            <a:ext cx="11211950" cy="698904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ІІ. За результатом «склав/не склав»</a:t>
            </a:r>
            <a:endParaRPr lang="uk-UA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8731"/>
            <a:ext cx="10197662" cy="480640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endParaRPr lang="uk-UA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uk-UA" sz="3200" dirty="0" smtClean="0"/>
              <a:t>Питома вага учасників </a:t>
            </a:r>
            <a:r>
              <a:rPr lang="uk-UA" sz="3200" b="1" dirty="0" smtClean="0"/>
              <a:t>Харківської області</a:t>
            </a:r>
            <a:r>
              <a:rPr lang="uk-UA" sz="3200" dirty="0" smtClean="0"/>
              <a:t>, які не склали ЗНО з конкретного предмета,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uk-UA" sz="3200" b="1" dirty="0" smtClean="0"/>
              <a:t>СПІВСТАВЛЯЄТЬСЯ</a:t>
            </a:r>
            <a:r>
              <a:rPr lang="uk-UA" sz="3200" dirty="0" smtClean="0"/>
              <a:t> З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uk-UA" sz="3200" dirty="0"/>
              <a:t>п</a:t>
            </a:r>
            <a:r>
              <a:rPr lang="uk-UA" sz="3200" dirty="0" smtClean="0"/>
              <a:t>итомою вагою таких же учасників </a:t>
            </a:r>
            <a:r>
              <a:rPr lang="uk-UA" sz="3200" b="1" dirty="0" smtClean="0"/>
              <a:t>по Україні</a:t>
            </a:r>
            <a:endParaRPr lang="uk-UA" sz="32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9A2F-D392-4537-B030-0FC82990528A}" type="slidenum">
              <a:rPr lang="ru-RU" smtClean="0"/>
              <a:t>9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60" y="223473"/>
            <a:ext cx="2255765" cy="640171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752354" y="5302193"/>
            <a:ext cx="10283508" cy="5896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uk-UA" sz="3200" dirty="0" smtClean="0">
                <a:solidFill>
                  <a:srgbClr val="FF0000"/>
                </a:solidFill>
              </a:rPr>
              <a:t>Чим менший цей індекс – тим краща ситуація в області!</a:t>
            </a:r>
            <a:endParaRPr lang="uk-UA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82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2512</TotalTime>
  <Words>731</Words>
  <Application>Microsoft Office PowerPoint</Application>
  <PresentationFormat>Широкоэкранный</PresentationFormat>
  <Paragraphs>316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Comic Sans MS</vt:lpstr>
      <vt:lpstr>Wingdings</vt:lpstr>
      <vt:lpstr>Тема Office</vt:lpstr>
      <vt:lpstr>Презентация PowerPoint</vt:lpstr>
      <vt:lpstr>Аналіз результатів :</vt:lpstr>
      <vt:lpstr>ОБЛАСТЬ В УКРАЇНІ</vt:lpstr>
      <vt:lpstr>І. За середнім балом</vt:lpstr>
      <vt:lpstr>Презентация PowerPoint</vt:lpstr>
      <vt:lpstr>Презентация PowerPoint</vt:lpstr>
      <vt:lpstr>Презентация PowerPoint</vt:lpstr>
      <vt:lpstr>Презентация PowerPoint</vt:lpstr>
      <vt:lpstr>ІІ. За результатом «склав/не склав»</vt:lpstr>
      <vt:lpstr>Презентация PowerPoint</vt:lpstr>
      <vt:lpstr>Презентация PowerPoint</vt:lpstr>
      <vt:lpstr>Презентация PowerPoint</vt:lpstr>
      <vt:lpstr>Презентация PowerPoint</vt:lpstr>
      <vt:lpstr>ІІІ. За результатом 175 та більше балів </vt:lpstr>
      <vt:lpstr>Презентация PowerPoint</vt:lpstr>
      <vt:lpstr>Українська мова і література</vt:lpstr>
      <vt:lpstr>Презентация PowerPoint</vt:lpstr>
      <vt:lpstr>Історія України</vt:lpstr>
      <vt:lpstr>Презентация PowerPoint</vt:lpstr>
      <vt:lpstr>Математика</vt:lpstr>
      <vt:lpstr>Презентация PowerPoint</vt:lpstr>
      <vt:lpstr>Англійська мова</vt:lpstr>
      <vt:lpstr>Презентация PowerPoint</vt:lpstr>
      <vt:lpstr>Показники міст обласного підпорядкування за середнім балом</vt:lpstr>
      <vt:lpstr>Презентация PowerPoint</vt:lpstr>
      <vt:lpstr>Презентация PowerPoint</vt:lpstr>
      <vt:lpstr>Презентация PowerPoint</vt:lpstr>
      <vt:lpstr>Презентация PowerPoint</vt:lpstr>
      <vt:lpstr>У першу п’ятірку регіонів  протягом 10 років попадали:</vt:lpstr>
      <vt:lpstr>Українська мова та література</vt:lpstr>
      <vt:lpstr>Історія України</vt:lpstr>
      <vt:lpstr>Математика</vt:lpstr>
      <vt:lpstr>Англійська мова</vt:lpstr>
      <vt:lpstr>Розподіл показників середнього балу ЗНО-2017 по регіонах України</vt:lpstr>
      <vt:lpstr>Окремі показники ЗНО-2017 випускників ліцеїв, гімназій</vt:lpstr>
      <vt:lpstr>За показником «не склав», %</vt:lpstr>
      <vt:lpstr>За показником «не склав», %</vt:lpstr>
      <vt:lpstr>За показником «не склав», %</vt:lpstr>
      <vt:lpstr>За показником «не склав», %</vt:lpstr>
      <vt:lpstr>Презентация PowerPoint</vt:lpstr>
      <vt:lpstr>ЩО РОБИТИ?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Русанова</dc:creator>
  <cp:lastModifiedBy>Людмила И. Кубатко</cp:lastModifiedBy>
  <cp:revision>225</cp:revision>
  <cp:lastPrinted>2017-10-30T09:34:18Z</cp:lastPrinted>
  <dcterms:created xsi:type="dcterms:W3CDTF">2016-02-01T11:13:14Z</dcterms:created>
  <dcterms:modified xsi:type="dcterms:W3CDTF">2017-11-01T07:16:49Z</dcterms:modified>
</cp:coreProperties>
</file>