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59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E1E2E-4BEF-40DB-98D3-39347E91A83A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BB68-6081-422D-925A-4199193E2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623942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Aft>
                <a:spcPct val="0"/>
              </a:spcAft>
              <a:tabLst>
                <a:tab pos="215900" algn="l"/>
                <a:tab pos="293688" algn="l"/>
              </a:tabLst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підтримку системи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ІСУО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в актуальному стані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err="1" smtClean="0"/>
              <a:t>Говсієвич</a:t>
            </a:r>
            <a:r>
              <a:rPr lang="uk-UA" b="1" dirty="0" smtClean="0"/>
              <a:t> І.В.</a:t>
            </a:r>
            <a:endParaRPr lang="uk-UA" b="1" dirty="0" smtClean="0"/>
          </a:p>
          <a:p>
            <a:r>
              <a:rPr lang="uk-UA" dirty="0" smtClean="0"/>
              <a:t>Провідний спеціаліст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580" y="908720"/>
            <a:ext cx="8685892" cy="566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640960" cy="580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424936" cy="566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640960" cy="57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1066</TotalTime>
  <Words>30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Про підтримку системи ІСУО в актуальному стані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95</cp:revision>
  <dcterms:created xsi:type="dcterms:W3CDTF">2016-11-21T11:49:04Z</dcterms:created>
  <dcterms:modified xsi:type="dcterms:W3CDTF">2017-12-19T13:18:02Z</dcterms:modified>
</cp:coreProperties>
</file>